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6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940150" y="1897600"/>
            <a:ext cx="32637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 FTW!!!1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your current assignment?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When is it due?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got you stumped?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I’ll make sure we cover it somehow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Let’s Get Pumped!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Don’t be a grump like me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Let’s be enthusiastic about SQL!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Be excited about learning this HIGHLY used technology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database?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specialized program designed to store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Where is the data stored?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multiple kinds of databases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are going to use a Relational Database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many different Relational Databases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We are going to use MySQL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Relational DB</a:t>
            </a:r>
            <a:r>
              <a:rPr lang="en" sz="4000"/>
              <a:t>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data relates (references) to each other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One to Many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Dorm room to students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Many to Many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Classes to students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relating to each other?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Tables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Have columns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Row for each entry into the table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Think of them as spread sheets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Structured Query Language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Language/commands used to create, modify, and query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And there are just a few commands...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Create table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Drop table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Select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Insert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Update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Delete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