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qlalchemy.org/" TargetMode="External"/><Relationship Id="rId4" Type="http://schemas.openxmlformats.org/officeDocument/2006/relationships/hyperlink" Target="http://docs.sqlalchemy.org/en/latest/orm/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9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196250" y="2084400"/>
            <a:ext cx="67515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It’s about to get weird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 have a lot to cover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Lots of new stuff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Some old friends such as Constructors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Running Queries in Code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can run SQL queries in a query tool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can also run them in code (Python)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How do you do run SQL </a:t>
            </a:r>
            <a:r>
              <a:rPr lang="en" sz="2400">
                <a:solidFill>
                  <a:schemeClr val="dk1"/>
                </a:solidFill>
              </a:rPr>
              <a:t>queries</a:t>
            </a:r>
            <a:r>
              <a:rPr lang="en" sz="2400">
                <a:solidFill>
                  <a:srgbClr val="FFFFFF"/>
                </a:solidFill>
              </a:rPr>
              <a:t> in Python?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Install a module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Configure the db connection (port, name, password)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 Classes and methods to run SQL statements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Basic Example of SQL in Code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NOTE: this is not a “real” example.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import sql_module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db = Database(username=u, password=1234, name=cars, port=8889)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cars = db.query('SELECT * FROM cars</a:t>
            </a:r>
            <a:r>
              <a:rPr lang="en" sz="2400">
                <a:solidFill>
                  <a:schemeClr val="dk1"/>
                </a:solidFill>
              </a:rPr>
              <a:t>')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for car in cars: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print(car.name)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Have the SQL Generated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Some software packages will generate SQL for you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ORM - Object Relational Mapper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Python Objects &lt;-&gt;  Relational Database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In order for this to work you need to configure the module to know what Classes you have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Your Class attributes map to a Table column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Car.name in Python</a:t>
            </a:r>
            <a:endParaRPr sz="2400">
              <a:solidFill>
                <a:srgbClr val="FFFFFF"/>
              </a:solidFill>
            </a:endParaRPr>
          </a:p>
          <a:p>
            <a: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maps to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Car Table and the name column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ORM is?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SQLAlchemy is the module we will use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u="sng">
                <a:solidFill>
                  <a:srgbClr val="FFFFFF"/>
                </a:solidFill>
                <a:hlinkClick r:id="rId3"/>
              </a:rPr>
              <a:t>https://www.sqlalchemy.org/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Used by Yelp, Reddit, Mozilla...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u="sng">
                <a:solidFill>
                  <a:srgbClr val="FFFFFF"/>
                </a:solidFill>
                <a:hlinkClick r:id="rId4"/>
              </a:rPr>
              <a:t>http://docs.sqlalchemy.org/en/latest/orm/tutorial.html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Configure SQLAlchemy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Define a Python Class and use special methods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Pass in db settings to SQLAlchemy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