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 Now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Turn in your lab xml for 1.3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Even if it’s not 100% complete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