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56" r:id="rId6"/>
    <p:sldId id="269" r:id="rId7"/>
    <p:sldId id="258" r:id="rId8"/>
    <p:sldId id="259" r:id="rId9"/>
    <p:sldId id="273" r:id="rId10"/>
    <p:sldId id="271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37" autoAdjust="0"/>
  </p:normalViewPr>
  <p:slideViewPr>
    <p:cSldViewPr snapToGrid="0">
      <p:cViewPr varScale="1">
        <p:scale>
          <a:sx n="56" d="100"/>
          <a:sy n="56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9155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6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trouble with the studio, </a:t>
            </a:r>
            <a:r>
              <a:rPr lang="en-US" dirty="0" err="1"/>
              <a:t>rewatching</a:t>
            </a:r>
            <a:r>
              <a:rPr lang="en-US" dirty="0"/>
              <a:t> A Task List might help!</a:t>
            </a:r>
          </a:p>
        </p:txBody>
      </p:sp>
    </p:spTree>
    <p:extLst>
      <p:ext uri="{BB962C8B-B14F-4D97-AF65-F5344CB8AC3E}">
        <p14:creationId xmlns:p14="http://schemas.microsoft.com/office/powerpoint/2010/main" val="32989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Advice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Web Caesar is due Today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User Signup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Baseball! (4/10 and 4/24)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Hockey Maybe?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3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68600" y="1859050"/>
            <a:ext cx="28068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advice…</a:t>
            </a:r>
          </a:p>
        </p:txBody>
      </p:sp>
    </p:spTree>
    <p:extLst>
      <p:ext uri="{BB962C8B-B14F-4D97-AF65-F5344CB8AC3E}">
        <p14:creationId xmlns:p14="http://schemas.microsoft.com/office/powerpoint/2010/main" val="3928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Being a programmer is about learning to solve problems 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That includes </a:t>
            </a:r>
            <a:r>
              <a:rPr lang="en" sz="2400" u="sng" dirty="0">
                <a:solidFill>
                  <a:srgbClr val="FFFFFF"/>
                </a:solidFill>
              </a:rPr>
              <a:t>your</a:t>
            </a:r>
            <a:r>
              <a:rPr lang="en" sz="2400" dirty="0">
                <a:solidFill>
                  <a:srgbClr val="FFFFFF"/>
                </a:solidFill>
              </a:rPr>
              <a:t> problems while coding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This is hard. 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Run code often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Change something, see what happens (you won’t explode)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Review the error in the browser (look for a line number)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Add print() statements to your code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They will show up in your Git bash/terminal (Flask)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your code doesn’t work...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Look at examples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LC101 videos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Studio branches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Try anything you can imagine before asking for help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Put some brain power brain power on it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Imagine the possible things that could be wrong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process will make you understand your program better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It will make you a better programmer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are you feeling about…?</a:t>
            </a:r>
            <a:endParaRPr sz="4000" dirty="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Templates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 dirty="0" err="1">
                <a:solidFill>
                  <a:srgbClr val="FFFFFF"/>
                </a:solidFill>
              </a:rPr>
              <a:t>render_template</a:t>
            </a:r>
            <a:r>
              <a:rPr lang="en-US" sz="2400" dirty="0">
                <a:solidFill>
                  <a:srgbClr val="FFFFFF"/>
                </a:solidFill>
              </a:rPr>
              <a:t>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 dirty="0">
                <a:solidFill>
                  <a:srgbClr val="FFFFFF"/>
                </a:solidFill>
              </a:rPr>
              <a:t>Using Jinja2 tokens? Ex: “&lt;p&gt;Hello, {{name}}! &lt;/p&gt;”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Git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Flask</a:t>
            </a: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The class in general?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1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251</Words>
  <Application>Microsoft Office PowerPoint</Application>
  <PresentationFormat>On-screen Show (16:9)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Dark</vt:lpstr>
      <vt:lpstr>PowerPoint Presentation</vt:lpstr>
      <vt:lpstr>Outline</vt:lpstr>
      <vt:lpstr>Reminders</vt:lpstr>
      <vt:lpstr>Studio 3 Solution (last class)</vt:lpstr>
      <vt:lpstr>LC 101</vt:lpstr>
      <vt:lpstr>Some advice…</vt:lpstr>
      <vt:lpstr>So your code doesn’t work</vt:lpstr>
      <vt:lpstr>So your code doesn’t work...</vt:lpstr>
      <vt:lpstr>How are you feeling about…?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101</dc:title>
  <cp:lastModifiedBy>Aleesha</cp:lastModifiedBy>
  <cp:revision>7</cp:revision>
  <dcterms:modified xsi:type="dcterms:W3CDTF">2018-03-31T14:37:25Z</dcterms:modified>
</cp:coreProperties>
</file>