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63C5-F41B-46FC-A1C1-68348E067604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EDDCAB3-D69E-4F31-A3D9-A6EAA3FDBD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63C5-F41B-46FC-A1C1-68348E067604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CAB3-D69E-4F31-A3D9-A6EAA3FDB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63C5-F41B-46FC-A1C1-68348E067604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CAB3-D69E-4F31-A3D9-A6EAA3FDB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63C5-F41B-46FC-A1C1-68348E067604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CAB3-D69E-4F31-A3D9-A6EAA3FDBD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63C5-F41B-46FC-A1C1-68348E067604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EDDCAB3-D69E-4F31-A3D9-A6EAA3FDBD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63C5-F41B-46FC-A1C1-68348E067604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CAB3-D69E-4F31-A3D9-A6EAA3FDBD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63C5-F41B-46FC-A1C1-68348E067604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CAB3-D69E-4F31-A3D9-A6EAA3FDBD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63C5-F41B-46FC-A1C1-68348E067604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CAB3-D69E-4F31-A3D9-A6EAA3FDB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63C5-F41B-46FC-A1C1-68348E067604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CAB3-D69E-4F31-A3D9-A6EAA3FDBD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63C5-F41B-46FC-A1C1-68348E067604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CAB3-D69E-4F31-A3D9-A6EAA3FDBD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A63C5-F41B-46FC-A1C1-68348E067604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EDDCAB3-D69E-4F31-A3D9-A6EAA3FDBD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6A63C5-F41B-46FC-A1C1-68348E067604}" type="datetimeFigureOut">
              <a:rPr lang="en-US" smtClean="0"/>
              <a:t>12-Feb-21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EDDCAB3-D69E-4F31-A3D9-A6EAA3FDBD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7632" y="5157192"/>
            <a:ext cx="4636368" cy="129959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solidFill>
                  <a:schemeClr val="tx1"/>
                </a:solidFill>
              </a:rPr>
              <a:t>Aleeta</a:t>
            </a:r>
            <a:r>
              <a:rPr lang="en-US" b="1" dirty="0" smtClean="0">
                <a:solidFill>
                  <a:schemeClr val="tx1"/>
                </a:solidFill>
              </a:rPr>
              <a:t> Davis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166743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Trainer: </a:t>
            </a:r>
            <a:r>
              <a:rPr lang="en-US" b="1" dirty="0" err="1" smtClean="0">
                <a:solidFill>
                  <a:schemeClr val="tx1"/>
                </a:solidFill>
              </a:rPr>
              <a:t>Venkat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Devops</a:t>
            </a:r>
            <a:r>
              <a:rPr lang="en-US" b="1" dirty="0" smtClean="0">
                <a:solidFill>
                  <a:schemeClr val="tx1"/>
                </a:solidFill>
              </a:rPr>
              <a:t> Engineer Training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latin typeface="+mn-lt"/>
              </a:rPr>
              <a:t>Day 4 : Shell Scripting Basics</a:t>
            </a:r>
            <a:endParaRPr lang="en-US" u="sng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5256584" cy="864096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3300"/>
                </a:solidFill>
                <a:latin typeface="+mn-lt"/>
              </a:rPr>
              <a:t>Shell Quoting Mechanism</a:t>
            </a:r>
            <a:endParaRPr lang="en-US" b="1" u="sng" dirty="0">
              <a:solidFill>
                <a:srgbClr val="0033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052736"/>
            <a:ext cx="8352928" cy="2016224"/>
          </a:xfrm>
        </p:spPr>
        <p:txBody>
          <a:bodyPr>
            <a:normAutofit/>
          </a:bodyPr>
          <a:lstStyle/>
          <a:p>
            <a:r>
              <a:rPr lang="en-US" dirty="0" smtClean="0"/>
              <a:t>Single quote : all special characters lose their special meaning</a:t>
            </a:r>
          </a:p>
          <a:p>
            <a:r>
              <a:rPr lang="en-US" dirty="0" smtClean="0"/>
              <a:t>Double quote and backslash : *   *\$    *\’   *\”    *\\</a:t>
            </a:r>
          </a:p>
          <a:p>
            <a:r>
              <a:rPr lang="en-US" dirty="0" err="1" smtClean="0"/>
              <a:t>Backquote</a:t>
            </a:r>
            <a:r>
              <a:rPr lang="en-US" dirty="0" smtClean="0"/>
              <a:t> : `</a:t>
            </a:r>
            <a:r>
              <a:rPr lang="en-US" dirty="0" err="1" smtClean="0"/>
              <a:t>expr</a:t>
            </a:r>
            <a:r>
              <a:rPr lang="en-US" dirty="0" smtClean="0"/>
              <a:t> $a + $b ` </a:t>
            </a:r>
            <a:endParaRPr lang="en-US" dirty="0"/>
          </a:p>
        </p:txBody>
      </p:sp>
      <p:pic>
        <p:nvPicPr>
          <p:cNvPr id="5" name="Picture 4" descr="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2636912"/>
            <a:ext cx="6480720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5687144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Shell Functions</a:t>
            </a:r>
          </a:p>
          <a:p>
            <a:r>
              <a:rPr lang="en-US" sz="2400" dirty="0" smtClean="0"/>
              <a:t>Function  used in shell </a:t>
            </a:r>
            <a:r>
              <a:rPr lang="en-US" sz="2400" dirty="0" smtClean="0"/>
              <a:t>to </a:t>
            </a:r>
            <a:r>
              <a:rPr lang="en-US" sz="2400" dirty="0" smtClean="0"/>
              <a:t>write reusable code.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4" name="Picture 3" descr="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412776"/>
            <a:ext cx="4608512" cy="2837269"/>
          </a:xfrm>
          <a:prstGeom prst="rect">
            <a:avLst/>
          </a:prstGeom>
        </p:spPr>
      </p:pic>
      <p:pic>
        <p:nvPicPr>
          <p:cNvPr id="5" name="Picture 4" descr="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4365104"/>
            <a:ext cx="3924848" cy="227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492896"/>
            <a:ext cx="7772400" cy="1143000"/>
          </a:xfrm>
        </p:spPr>
        <p:txBody>
          <a:bodyPr>
            <a:normAutofit/>
          </a:bodyPr>
          <a:lstStyle/>
          <a:p>
            <a:r>
              <a:rPr lang="en-US" sz="6600" b="1" u="sng" dirty="0" err="1" smtClean="0">
                <a:solidFill>
                  <a:srgbClr val="002060"/>
                </a:solidFill>
                <a:latin typeface="+mn-lt"/>
              </a:rPr>
              <a:t>Thankyou</a:t>
            </a:r>
            <a:endParaRPr lang="en-US" sz="6600" b="1" u="sng" dirty="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Relational  Operators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$a  -</a:t>
            </a:r>
            <a:r>
              <a:rPr lang="en-US" dirty="0" err="1" smtClean="0"/>
              <a:t>eq</a:t>
            </a:r>
            <a:r>
              <a:rPr lang="en-US" dirty="0" smtClean="0"/>
              <a:t>  $b :  to check if values are equal or not.</a:t>
            </a:r>
          </a:p>
          <a:p>
            <a:r>
              <a:rPr lang="en-US" dirty="0" smtClean="0"/>
              <a:t>$a  </a:t>
            </a:r>
            <a:r>
              <a:rPr lang="en-US" dirty="0" smtClean="0"/>
              <a:t>-ne  </a:t>
            </a:r>
            <a:r>
              <a:rPr lang="en-US" dirty="0" smtClean="0"/>
              <a:t>$</a:t>
            </a:r>
            <a:r>
              <a:rPr lang="en-US" dirty="0" smtClean="0"/>
              <a:t>b :  to  check if values are not equal.</a:t>
            </a:r>
          </a:p>
          <a:p>
            <a:r>
              <a:rPr lang="en-US" dirty="0" smtClean="0"/>
              <a:t>$a  </a:t>
            </a:r>
            <a:r>
              <a:rPr lang="en-US" dirty="0" smtClean="0"/>
              <a:t>-</a:t>
            </a:r>
            <a:r>
              <a:rPr lang="en-US" dirty="0" err="1" smtClean="0"/>
              <a:t>gt</a:t>
            </a:r>
            <a:r>
              <a:rPr lang="en-US" dirty="0" smtClean="0"/>
              <a:t>  </a:t>
            </a:r>
            <a:r>
              <a:rPr lang="en-US" dirty="0" smtClean="0"/>
              <a:t>$b :  to  check if values are </a:t>
            </a:r>
            <a:r>
              <a:rPr lang="en-US" dirty="0" smtClean="0"/>
              <a:t>greater or equal</a:t>
            </a:r>
            <a:r>
              <a:rPr lang="en-US" dirty="0" smtClean="0"/>
              <a:t> </a:t>
            </a:r>
            <a:r>
              <a:rPr lang="en-US" dirty="0" smtClean="0"/>
              <a:t>to.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smtClean="0"/>
              <a:t>a  </a:t>
            </a:r>
            <a:r>
              <a:rPr lang="en-US" dirty="0" smtClean="0"/>
              <a:t>-</a:t>
            </a:r>
            <a:r>
              <a:rPr lang="en-US" dirty="0" err="1" smtClean="0"/>
              <a:t>lt</a:t>
            </a:r>
            <a:r>
              <a:rPr lang="en-US" dirty="0" smtClean="0"/>
              <a:t>  </a:t>
            </a:r>
            <a:r>
              <a:rPr lang="en-US" dirty="0" smtClean="0"/>
              <a:t>$b :  to  check if </a:t>
            </a:r>
            <a:r>
              <a:rPr lang="en-US" dirty="0" smtClean="0"/>
              <a:t>$a is less than $b .</a:t>
            </a:r>
            <a:endParaRPr lang="en-US" dirty="0" smtClean="0"/>
          </a:p>
          <a:p>
            <a:r>
              <a:rPr lang="en-US" dirty="0" smtClean="0"/>
              <a:t>$a  </a:t>
            </a:r>
            <a:r>
              <a:rPr lang="en-US" dirty="0" smtClean="0"/>
              <a:t>-</a:t>
            </a:r>
            <a:r>
              <a:rPr lang="en-US" dirty="0" err="1" smtClean="0"/>
              <a:t>ge</a:t>
            </a:r>
            <a:r>
              <a:rPr lang="en-US" dirty="0" smtClean="0"/>
              <a:t>  </a:t>
            </a:r>
            <a:r>
              <a:rPr lang="en-US" dirty="0" smtClean="0"/>
              <a:t>$b :  to  check if </a:t>
            </a:r>
            <a:r>
              <a:rPr lang="en-US" dirty="0" smtClean="0"/>
              <a:t>values are greater than or equal.</a:t>
            </a:r>
            <a:endParaRPr lang="en-US" dirty="0" smtClean="0"/>
          </a:p>
          <a:p>
            <a:r>
              <a:rPr lang="en-US" dirty="0" smtClean="0"/>
              <a:t>$a  </a:t>
            </a:r>
            <a:r>
              <a:rPr lang="en-US" dirty="0" smtClean="0"/>
              <a:t>-le  </a:t>
            </a:r>
            <a:r>
              <a:rPr lang="en-US" dirty="0" smtClean="0"/>
              <a:t>$b :  to  check if values are  </a:t>
            </a:r>
            <a:r>
              <a:rPr lang="en-US" dirty="0" smtClean="0"/>
              <a:t>$a is less than $b.</a:t>
            </a:r>
            <a:endParaRPr lang="en-US" dirty="0" smtClean="0"/>
          </a:p>
          <a:p>
            <a:pPr>
              <a:buNone/>
            </a:pPr>
            <a:r>
              <a:rPr lang="en-US" b="1" u="sng" dirty="0" smtClean="0"/>
              <a:t>Boolean Operators:</a:t>
            </a:r>
          </a:p>
          <a:p>
            <a:pPr>
              <a:buNone/>
            </a:pPr>
            <a:r>
              <a:rPr lang="en-US" dirty="0" smtClean="0"/>
              <a:t>! :logical </a:t>
            </a:r>
            <a:r>
              <a:rPr lang="en-US" dirty="0" err="1" smtClean="0"/>
              <a:t>negation.Inverts</a:t>
            </a:r>
            <a:r>
              <a:rPr lang="en-US" dirty="0" smtClean="0"/>
              <a:t> true to false and </a:t>
            </a:r>
            <a:r>
              <a:rPr lang="en-US" dirty="0" err="1" smtClean="0"/>
              <a:t>viceversa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-o : Logical OR . Either one conditions should be true.</a:t>
            </a:r>
          </a:p>
          <a:p>
            <a:pPr>
              <a:buNone/>
            </a:pPr>
            <a:r>
              <a:rPr lang="en-US" dirty="0" smtClean="0"/>
              <a:t>-a :Logical AND. Both conditions should be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476672"/>
            <a:ext cx="8003232" cy="59766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-z  $a : if it is zero length then true.</a:t>
            </a:r>
          </a:p>
          <a:p>
            <a:r>
              <a:rPr lang="en-US" dirty="0" smtClean="0"/>
              <a:t>-</a:t>
            </a:r>
            <a:r>
              <a:rPr lang="en-US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$a : if it </a:t>
            </a:r>
            <a:r>
              <a:rPr lang="en-US" dirty="0" smtClean="0"/>
              <a:t>is non  </a:t>
            </a:r>
            <a:r>
              <a:rPr lang="en-US" dirty="0" smtClean="0"/>
              <a:t>zero length then true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</a:t>
            </a:r>
            <a:r>
              <a:rPr lang="en-US" dirty="0" err="1" smtClean="0"/>
              <a:t>tr</a:t>
            </a:r>
            <a:r>
              <a:rPr lang="en-US" dirty="0" smtClean="0"/>
              <a:t>  : if  empty , returns false.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u="sng" dirty="0" smtClean="0"/>
              <a:t>FILE  TEST  OPERATORS: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-f  $name : checks if it is a file or not.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-d  $name: </a:t>
            </a:r>
            <a:r>
              <a:rPr lang="en-US" dirty="0" smtClean="0"/>
              <a:t>checks if it is </a:t>
            </a:r>
            <a:r>
              <a:rPr lang="en-US" dirty="0" smtClean="0"/>
              <a:t>a  directory </a:t>
            </a:r>
            <a:r>
              <a:rPr lang="en-US" dirty="0" smtClean="0"/>
              <a:t>or not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-g  $name: checks if file/directory has </a:t>
            </a:r>
            <a:r>
              <a:rPr lang="en-US" dirty="0" err="1" smtClean="0"/>
              <a:t>sgid</a:t>
            </a:r>
            <a:r>
              <a:rPr lang="en-US" dirty="0" smtClean="0"/>
              <a:t> or not</a:t>
            </a:r>
          </a:p>
          <a:p>
            <a:pPr>
              <a:buNone/>
            </a:pPr>
            <a:r>
              <a:rPr lang="en-US" b="1" u="sng" dirty="0" smtClean="0"/>
              <a:t>Redirection:</a:t>
            </a:r>
          </a:p>
          <a:p>
            <a:r>
              <a:rPr lang="en-US" dirty="0" smtClean="0"/>
              <a:t>date  &gt; file1 : redirects output / content of date to file1.</a:t>
            </a:r>
          </a:p>
          <a:p>
            <a:r>
              <a:rPr lang="en-US" dirty="0" smtClean="0"/>
              <a:t>d</a:t>
            </a:r>
            <a:r>
              <a:rPr lang="en-US" dirty="0" smtClean="0"/>
              <a:t>ate  &gt;&gt; file1 :appends </a:t>
            </a:r>
            <a:r>
              <a:rPr lang="en-US" dirty="0" smtClean="0"/>
              <a:t>output / content of date to file1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w</a:t>
            </a:r>
            <a:r>
              <a:rPr lang="en-US" dirty="0" err="1" smtClean="0"/>
              <a:t>c</a:t>
            </a:r>
            <a:r>
              <a:rPr lang="en-US" dirty="0" smtClean="0"/>
              <a:t>  -l &lt; user : input redirection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5915000" cy="850106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latin typeface="+mn-lt"/>
              </a:rPr>
              <a:t>Shell Decision Making</a:t>
            </a:r>
            <a:endParaRPr lang="en-US" b="1" u="sng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052736"/>
            <a:ext cx="8291264" cy="5472608"/>
          </a:xfrm>
        </p:spPr>
        <p:txBody>
          <a:bodyPr/>
          <a:lstStyle/>
          <a:p>
            <a:r>
              <a:rPr lang="en-US" dirty="0" smtClean="0"/>
              <a:t>If ..</a:t>
            </a:r>
            <a:r>
              <a:rPr lang="en-US" dirty="0" err="1" smtClean="0"/>
              <a:t>elif</a:t>
            </a:r>
            <a:r>
              <a:rPr lang="en-US" dirty="0" smtClean="0"/>
              <a:t>..else..</a:t>
            </a:r>
            <a:r>
              <a:rPr lang="en-US" dirty="0" err="1" smtClean="0"/>
              <a:t>fi</a:t>
            </a:r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406" y="1628800"/>
            <a:ext cx="8825082" cy="4651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5976664"/>
          </a:xfrm>
        </p:spPr>
        <p:txBody>
          <a:bodyPr/>
          <a:lstStyle/>
          <a:p>
            <a:r>
              <a:rPr lang="en-US" dirty="0" smtClean="0"/>
              <a:t>case-</a:t>
            </a:r>
            <a:r>
              <a:rPr lang="en-US" dirty="0" err="1" smtClean="0"/>
              <a:t>esac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196752"/>
            <a:ext cx="7773485" cy="5306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4704"/>
            <a:ext cx="9144000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332656"/>
            <a:ext cx="7772400" cy="5687144"/>
          </a:xfrm>
        </p:spPr>
        <p:txBody>
          <a:bodyPr/>
          <a:lstStyle/>
          <a:p>
            <a:r>
              <a:rPr lang="en-US" dirty="0" smtClean="0"/>
              <a:t>For loop: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760" y="260648"/>
            <a:ext cx="6051149" cy="3528392"/>
          </a:xfrm>
          <a:prstGeom prst="rect">
            <a:avLst/>
          </a:prstGeo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3861048"/>
            <a:ext cx="4824536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260648"/>
            <a:ext cx="7772400" cy="5759152"/>
          </a:xfrm>
        </p:spPr>
        <p:txBody>
          <a:bodyPr/>
          <a:lstStyle/>
          <a:p>
            <a:r>
              <a:rPr lang="en-US" dirty="0" smtClean="0"/>
              <a:t>Break and while loop</a:t>
            </a:r>
            <a:endParaRPr lang="en-US" dirty="0"/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692696"/>
            <a:ext cx="5780550" cy="3888432"/>
          </a:xfrm>
          <a:prstGeom prst="rect">
            <a:avLst/>
          </a:prstGeom>
        </p:spPr>
      </p:pic>
      <p:pic>
        <p:nvPicPr>
          <p:cNvPr id="5" name="Picture 4" descr="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5013176"/>
            <a:ext cx="4277322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260648"/>
            <a:ext cx="8147248" cy="6192688"/>
          </a:xfrm>
        </p:spPr>
        <p:txBody>
          <a:bodyPr/>
          <a:lstStyle/>
          <a:p>
            <a:r>
              <a:rPr lang="en-US" dirty="0" smtClean="0"/>
              <a:t>While 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260648"/>
            <a:ext cx="4824536" cy="2921902"/>
          </a:xfrm>
          <a:prstGeom prst="rect">
            <a:avLst/>
          </a:prstGeom>
        </p:spPr>
      </p:pic>
      <p:pic>
        <p:nvPicPr>
          <p:cNvPr id="5" name="Picture 4" descr="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3284984"/>
            <a:ext cx="5888129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845</TotalTime>
  <Words>340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Day 4 : Shell Scripting Basics</vt:lpstr>
      <vt:lpstr>Relational  Operators</vt:lpstr>
      <vt:lpstr>Slide 3</vt:lpstr>
      <vt:lpstr>Shell Decision Making</vt:lpstr>
      <vt:lpstr>Slide 5</vt:lpstr>
      <vt:lpstr>Slide 6</vt:lpstr>
      <vt:lpstr>Slide 7</vt:lpstr>
      <vt:lpstr>Slide 8</vt:lpstr>
      <vt:lpstr>Slide 9</vt:lpstr>
      <vt:lpstr>Shell Quoting Mechanism</vt:lpstr>
      <vt:lpstr>Slide 11</vt:lpstr>
      <vt:lpstr>Thankyou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</dc:title>
  <dc:creator>Davis</dc:creator>
  <cp:lastModifiedBy>Davis</cp:lastModifiedBy>
  <cp:revision>87</cp:revision>
  <dcterms:created xsi:type="dcterms:W3CDTF">2021-02-12T04:21:26Z</dcterms:created>
  <dcterms:modified xsi:type="dcterms:W3CDTF">2021-02-12T18:26:30Z</dcterms:modified>
</cp:coreProperties>
</file>