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4FFFBB-52AE-4851-86AD-40FF1D3424F2}" type="datetimeFigureOut">
              <a:rPr lang="en-US" smtClean="0"/>
              <a:pPr/>
              <a:t>11-Feb-21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ABD8F9B-CE45-4301-8A40-383DA2503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5157192"/>
            <a:ext cx="3124200" cy="9486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Aleeta Davis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166743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Baskerville Old Face" pitchFamily="18" charset="0"/>
              </a:rPr>
              <a:t>Linux Commands</a:t>
            </a:r>
            <a:endParaRPr lang="en-US" u="sng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700808"/>
            <a:ext cx="4104456" cy="1584176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Thankyou</a:t>
            </a:r>
            <a:endParaRPr lang="en-US" b="1" u="sng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88832" cy="90872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File Commands</a:t>
            </a:r>
            <a:endParaRPr lang="en-US" b="1" u="sng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877272"/>
          </a:xfrm>
        </p:spPr>
        <p:txBody>
          <a:bodyPr>
            <a:normAutofit fontScale="92500" lnSpcReduction="10000"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b="1" dirty="0" err="1" smtClean="0"/>
              <a:t>ls</a:t>
            </a:r>
            <a:r>
              <a:rPr lang="en-US" b="1" dirty="0" smtClean="0"/>
              <a:t>                                                                   Directory listing </a:t>
            </a:r>
            <a:endParaRPr lang="en-US" dirty="0" smtClean="0"/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err="1" smtClean="0"/>
              <a:t>ls</a:t>
            </a:r>
            <a:r>
              <a:rPr lang="en-US" b="1" dirty="0" smtClean="0"/>
              <a:t> -a                                                            Lists  all hidden files</a:t>
            </a:r>
            <a:endParaRPr lang="en-US" dirty="0" smtClean="0"/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err="1" smtClean="0"/>
              <a:t>cd</a:t>
            </a:r>
            <a:r>
              <a:rPr lang="en-US" b="1" dirty="0" smtClean="0"/>
              <a:t> dir                                                      Change directory to dir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touch </a:t>
            </a:r>
            <a:r>
              <a:rPr lang="en-US" b="1" dirty="0" err="1" smtClean="0"/>
              <a:t>file_name</a:t>
            </a:r>
            <a:r>
              <a:rPr lang="en-US" b="1" dirty="0" smtClean="0"/>
              <a:t>                                         Creates a new file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pwd</a:t>
            </a:r>
            <a:r>
              <a:rPr lang="en-US" b="1" dirty="0" smtClean="0"/>
              <a:t>                                               Show current working directory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mkdir</a:t>
            </a:r>
            <a:r>
              <a:rPr lang="en-US" b="1" dirty="0" smtClean="0"/>
              <a:t> dir                                           Creating a directory dir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cat  </a:t>
            </a:r>
            <a:r>
              <a:rPr lang="en-US" b="1" dirty="0" err="1" smtClean="0"/>
              <a:t>filname</a:t>
            </a:r>
            <a:r>
              <a:rPr lang="en-US" b="1" dirty="0" smtClean="0"/>
              <a:t>                                     Displays content in the file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err="1" smtClean="0"/>
              <a:t>rm</a:t>
            </a:r>
            <a:r>
              <a:rPr lang="en-US" b="1" dirty="0" smtClean="0"/>
              <a:t>  </a:t>
            </a:r>
            <a:r>
              <a:rPr lang="en-US" b="1" dirty="0" err="1" smtClean="0"/>
              <a:t>file_name</a:t>
            </a:r>
            <a:r>
              <a:rPr lang="en-US" b="1" dirty="0" smtClean="0"/>
              <a:t>                                              Removes a file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-f filename                                   Forcefully removes a file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-r </a:t>
            </a:r>
            <a:r>
              <a:rPr lang="en-US" b="1" dirty="0" err="1" smtClean="0"/>
              <a:t>directory_name</a:t>
            </a:r>
            <a:r>
              <a:rPr lang="en-US" b="1" dirty="0" smtClean="0"/>
              <a:t>               Removes a directory recursively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err="1" smtClean="0"/>
              <a:t>mv</a:t>
            </a:r>
            <a:r>
              <a:rPr lang="en-US" b="1" dirty="0" smtClean="0"/>
              <a:t> file1 file2                                Moves/Renames  file1 to file2   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 cp -r dir1 dir2                          Recursively Copies dir1 to dir2                                                                                                                        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b="1" dirty="0" smtClean="0"/>
              <a:t> cp file1 file2                          Copies the contents of file1 to file</a:t>
            </a:r>
          </a:p>
          <a:p>
            <a:pPr marL="514350" indent="-514350" fontAlgn="t">
              <a:buNone/>
            </a:pPr>
            <a:r>
              <a:rPr lang="en-US" b="1" dirty="0" smtClean="0"/>
              <a:t>                                                            (create dir2 if not present)</a:t>
            </a:r>
          </a:p>
          <a:p>
            <a:pPr marL="514350" indent="-514350" fontAlgn="t">
              <a:buFont typeface="+mj-lt"/>
              <a:buAutoNum type="arabicPeriod"/>
            </a:pPr>
            <a:endParaRPr lang="en-US" b="1" dirty="0" smtClean="0"/>
          </a:p>
          <a:p>
            <a:pPr marL="514350" indent="-514350" fontAlgn="t">
              <a:buFont typeface="+mj-lt"/>
              <a:buAutoNum type="arabicPeriod"/>
            </a:pPr>
            <a:endParaRPr lang="en-US" b="1" dirty="0" smtClean="0"/>
          </a:p>
          <a:p>
            <a:pPr marL="514350" indent="-514350" fontAlgn="t">
              <a:buFont typeface="+mj-lt"/>
              <a:buAutoNum type="arabicPeriod"/>
            </a:pPr>
            <a:endParaRPr lang="en-US" dirty="0" smtClean="0"/>
          </a:p>
          <a:p>
            <a:pPr marL="514350" indent="-514350" fontAlgn="t">
              <a:buFont typeface="+mj-lt"/>
              <a:buAutoNum type="arabicPeriod"/>
            </a:pPr>
            <a:endParaRPr lang="en-US" dirty="0" smtClean="0"/>
          </a:p>
          <a:p>
            <a:pPr marL="514350" indent="-514350" fontAlgn="t">
              <a:buFont typeface="+mj-lt"/>
              <a:buAutoNum type="arabicPeriod"/>
            </a:pPr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4305672" cy="922114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+mn-lt"/>
              </a:rPr>
              <a:t>System </a:t>
            </a:r>
            <a:endParaRPr lang="en-US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4717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b="1" dirty="0" smtClean="0"/>
              <a:t>date                            Show the current date and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 cal                                Show this month's </a:t>
            </a:r>
            <a:r>
              <a:rPr lang="en-US" b="1" dirty="0" err="1" smtClean="0"/>
              <a:t>calender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whoami</a:t>
            </a:r>
            <a:r>
              <a:rPr lang="en-US" b="1" dirty="0" smtClean="0"/>
              <a:t>                           who you are logged in as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cd</a:t>
            </a:r>
            <a:r>
              <a:rPr lang="en-US" b="1" dirty="0" smtClean="0"/>
              <a:t> ..     Move up one level in the directory tree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cd</a:t>
            </a:r>
            <a:r>
              <a:rPr lang="en-US" b="1" dirty="0" smtClean="0"/>
              <a:t>                     Change directory to $HOME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cd</a:t>
            </a:r>
            <a:r>
              <a:rPr lang="en-US" b="1" dirty="0" smtClean="0"/>
              <a:t> /test                    Change directory to /test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echo  hello                gives  </a:t>
            </a:r>
            <a:r>
              <a:rPr lang="en-US" b="1" smtClean="0"/>
              <a:t>the output hello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+mn-lt"/>
              </a:rPr>
              <a:t>File Permissions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chmod  </a:t>
            </a:r>
            <a:r>
              <a:rPr lang="en-US" dirty="0" err="1" smtClean="0"/>
              <a:t>u+rwx</a:t>
            </a:r>
            <a:r>
              <a:rPr lang="en-US" dirty="0" smtClean="0"/>
              <a:t>  file1 : gives read(r),write(w),execute(x) permissions  for user in file 1.</a:t>
            </a:r>
          </a:p>
          <a:p>
            <a:r>
              <a:rPr lang="en-US" dirty="0" smtClean="0"/>
              <a:t>chmod  g-</a:t>
            </a:r>
            <a:r>
              <a:rPr lang="en-US" dirty="0" err="1" smtClean="0"/>
              <a:t>rx</a:t>
            </a:r>
            <a:r>
              <a:rPr lang="en-US" dirty="0" smtClean="0"/>
              <a:t>  file1  : removes read(r) and execute(x) permissions  for group in file 1. </a:t>
            </a:r>
          </a:p>
          <a:p>
            <a:r>
              <a:rPr lang="en-US" dirty="0" smtClean="0"/>
              <a:t>chmod  go-w  file1 : removes write(w) permissions  for group in file 1. </a:t>
            </a:r>
          </a:p>
          <a:p>
            <a:r>
              <a:rPr lang="en-US" dirty="0" smtClean="0"/>
              <a:t>chmod  a=</a:t>
            </a:r>
            <a:r>
              <a:rPr lang="en-US" dirty="0" err="1" smtClean="0"/>
              <a:t>rwx</a:t>
            </a:r>
            <a:r>
              <a:rPr lang="en-US" dirty="0" smtClean="0"/>
              <a:t> file1 : sets all permissions to </a:t>
            </a:r>
            <a:r>
              <a:rPr lang="en-US" dirty="0" err="1" smtClean="0"/>
              <a:t>owner,group</a:t>
            </a:r>
            <a:r>
              <a:rPr lang="en-US" dirty="0" smtClean="0"/>
              <a:t> and others.</a:t>
            </a:r>
          </a:p>
          <a:p>
            <a:r>
              <a:rPr lang="en-US" dirty="0" smtClean="0"/>
              <a:t>chmod  -R u-</a:t>
            </a:r>
            <a:r>
              <a:rPr lang="en-US" dirty="0" err="1" smtClean="0"/>
              <a:t>wx</a:t>
            </a:r>
            <a:r>
              <a:rPr lang="en-US" dirty="0" smtClean="0"/>
              <a:t>  dir1 : : removes write(w) and execute(x) permissions  for user in  dir1.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+mn-lt"/>
              </a:rPr>
              <a:t>File Permissions</a:t>
            </a:r>
            <a:endParaRPr lang="en-US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892480" cy="6696744"/>
          </a:xfrm>
        </p:spPr>
        <p:txBody>
          <a:bodyPr>
            <a:normAutofit/>
          </a:bodyPr>
          <a:lstStyle/>
          <a:p>
            <a:r>
              <a:rPr lang="en-US" b="1" dirty="0" smtClean="0"/>
              <a:t>chmod octal filename  : Change file permissions of the file to octal </a:t>
            </a:r>
          </a:p>
          <a:p>
            <a:r>
              <a:rPr lang="en-US" b="1" dirty="0" smtClean="0"/>
              <a:t>Example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chmod 777 /dir1/file1  :Set </a:t>
            </a:r>
            <a:r>
              <a:rPr lang="en-US" b="1" dirty="0" err="1" smtClean="0"/>
              <a:t>rwx</a:t>
            </a:r>
            <a:r>
              <a:rPr lang="en-US" b="1" dirty="0" smtClean="0"/>
              <a:t> permissions to owner, group and everyone (everyone else who has access to the server)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chmod 755 /dir1/test1  : Set </a:t>
            </a:r>
            <a:r>
              <a:rPr lang="en-US" b="1" dirty="0" err="1" smtClean="0"/>
              <a:t>rwx</a:t>
            </a:r>
            <a:r>
              <a:rPr lang="en-US" b="1" dirty="0" smtClean="0"/>
              <a:t> to the owner and </a:t>
            </a:r>
            <a:r>
              <a:rPr lang="en-US" b="1" dirty="0" err="1" smtClean="0"/>
              <a:t>r_x</a:t>
            </a:r>
            <a:r>
              <a:rPr lang="en-US" b="1" dirty="0" smtClean="0"/>
              <a:t> to group and everyone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b="1" dirty="0" err="1" smtClean="0"/>
              <a:t>chown</a:t>
            </a:r>
            <a:r>
              <a:rPr lang="en-US" b="1" dirty="0" smtClean="0"/>
              <a:t>  user1 file1       : Changes ownership of file1 to user2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b="1" dirty="0" err="1" smtClean="0"/>
              <a:t>chown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user:groupowner</a:t>
            </a:r>
            <a:r>
              <a:rPr lang="en-US" b="1" dirty="0" smtClean="0"/>
              <a:t> file/dir : changes group ownership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612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48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144000" cy="633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40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</TotalTime>
  <Words>323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Linux Commands</vt:lpstr>
      <vt:lpstr>File Commands</vt:lpstr>
      <vt:lpstr>System </vt:lpstr>
      <vt:lpstr>File Permissions</vt:lpstr>
      <vt:lpstr>File Permissions</vt:lpstr>
      <vt:lpstr>Slide 6</vt:lpstr>
      <vt:lpstr>Slide 7</vt:lpstr>
      <vt:lpstr>Slide 8</vt:lpstr>
      <vt:lpstr>Slide 9</vt:lpstr>
      <vt:lpstr>Thankyou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Davis</dc:creator>
  <cp:lastModifiedBy>Davis</cp:lastModifiedBy>
  <cp:revision>3</cp:revision>
  <dcterms:created xsi:type="dcterms:W3CDTF">2021-02-10T18:55:59Z</dcterms:created>
  <dcterms:modified xsi:type="dcterms:W3CDTF">2021-02-10T20:40:15Z</dcterms:modified>
</cp:coreProperties>
</file>