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1307-7F40-477B-ABB6-9A3D2E227E4C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0BF0-1BC0-4483-B35F-30B84C04FE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0BF0-1BC0-4483-B35F-30B84C04FE4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8DBB8F-788D-41FC-9624-45638795AA10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CB98DB-DFB2-4E06-8A8F-0B1F6CEBF8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32" y="4653136"/>
            <a:ext cx="3988296" cy="158417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Aleeta Davis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UID : 166743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Trainer : </a:t>
            </a:r>
            <a:r>
              <a:rPr lang="en-US" b="1" u="sng" dirty="0" err="1" smtClean="0">
                <a:solidFill>
                  <a:schemeClr val="tx1"/>
                </a:solidFill>
              </a:rPr>
              <a:t>Venkat</a:t>
            </a:r>
            <a:r>
              <a:rPr lang="en-US" b="1" u="sng" dirty="0" smtClean="0">
                <a:solidFill>
                  <a:schemeClr val="tx1"/>
                </a:solidFill>
              </a:rPr>
              <a:t> B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GIT   COMMANDS</a:t>
            </a:r>
            <a:endParaRPr lang="en-US" sz="4800" b="1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5745832" cy="113813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git branch</a:t>
            </a:r>
            <a:endParaRPr lang="en-US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196752"/>
            <a:ext cx="7056784" cy="53285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980728"/>
            <a:ext cx="6696744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060848"/>
            <a:ext cx="5544616" cy="136815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 THANKYOU</a:t>
            </a:r>
            <a:endParaRPr lang="en-US" b="1" u="sng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332656"/>
            <a:ext cx="7772400" cy="6264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 </a:t>
            </a:r>
            <a:r>
              <a:rPr lang="en-US" b="1" u="sng" dirty="0" smtClean="0"/>
              <a:t>git  add:</a:t>
            </a:r>
          </a:p>
          <a:p>
            <a:pPr>
              <a:buNone/>
            </a:pPr>
            <a:r>
              <a:rPr lang="en-US" dirty="0" smtClean="0"/>
              <a:t>  git </a:t>
            </a:r>
            <a:r>
              <a:rPr lang="en-US" dirty="0" smtClean="0"/>
              <a:t>add </a:t>
            </a:r>
            <a:r>
              <a:rPr lang="en-US" dirty="0" smtClean="0"/>
              <a:t>command is used </a:t>
            </a:r>
            <a:r>
              <a:rPr lang="en-US" dirty="0" smtClean="0"/>
              <a:t>to include the changes of a file(s) into our next commit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/>
              <a:t>                         </a:t>
            </a:r>
            <a:r>
              <a:rPr lang="en-US" b="1" dirty="0" smtClean="0"/>
              <a:t>git add &lt;file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b="1" dirty="0" smtClean="0"/>
          </a:p>
          <a:p>
            <a:r>
              <a:rPr lang="en-US" b="1" u="sng" dirty="0" smtClean="0"/>
              <a:t>git</a:t>
            </a:r>
            <a:r>
              <a:rPr lang="en-US" b="1" u="sng" dirty="0" smtClean="0"/>
              <a:t> </a:t>
            </a:r>
            <a:r>
              <a:rPr lang="en-US" b="1" u="sng" dirty="0" smtClean="0"/>
              <a:t>commit: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to give messages explaining what </a:t>
            </a:r>
            <a:r>
              <a:rPr lang="en-US" dirty="0" smtClean="0"/>
              <a:t>we have developed or changed in the </a:t>
            </a:r>
            <a:r>
              <a:rPr lang="en-US" dirty="0" smtClean="0"/>
              <a:t>code.</a:t>
            </a:r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en-US" b="1" dirty="0" smtClean="0"/>
              <a:t>         </a:t>
            </a:r>
            <a:r>
              <a:rPr lang="en-US" b="1" dirty="0" smtClean="0"/>
              <a:t>git commit -m </a:t>
            </a:r>
            <a:r>
              <a:rPr lang="en-US" b="1" dirty="0" smtClean="0"/>
              <a:t>“commit message”</a:t>
            </a:r>
          </a:p>
          <a:p>
            <a:r>
              <a:rPr lang="en-US" b="1" u="sng" dirty="0" smtClean="0"/>
              <a:t>git </a:t>
            </a:r>
            <a:r>
              <a:rPr lang="en-US" b="1" u="sng" dirty="0" smtClean="0"/>
              <a:t>stash </a:t>
            </a:r>
            <a:r>
              <a:rPr lang="en-US" b="1" u="sng" dirty="0" smtClean="0"/>
              <a:t>:</a:t>
            </a:r>
            <a:r>
              <a:rPr lang="en-US" dirty="0" smtClean="0"/>
              <a:t> takes  </a:t>
            </a:r>
            <a:r>
              <a:rPr lang="en-US" dirty="0" smtClean="0"/>
              <a:t>uncommitted changes (both staged and </a:t>
            </a:r>
            <a:r>
              <a:rPr lang="en-US" dirty="0" smtClean="0"/>
              <a:t>unstaged)</a:t>
            </a:r>
            <a:r>
              <a:rPr lang="en-US" dirty="0" smtClean="0"/>
              <a:t> </a:t>
            </a:r>
            <a:r>
              <a:rPr lang="en-US" dirty="0" smtClean="0"/>
              <a:t> and saves  </a:t>
            </a:r>
            <a:r>
              <a:rPr lang="en-US" dirty="0" smtClean="0"/>
              <a:t>for later </a:t>
            </a:r>
            <a:r>
              <a:rPr lang="en-US" dirty="0" smtClean="0"/>
              <a:t>use.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u="sng" dirty="0" smtClean="0"/>
              <a:t>git</a:t>
            </a:r>
            <a:r>
              <a:rPr lang="en-US" b="1" u="sng" dirty="0" smtClean="0"/>
              <a:t> </a:t>
            </a:r>
            <a:r>
              <a:rPr lang="en-US" b="1" u="sng" dirty="0" smtClean="0"/>
              <a:t>status:</a:t>
            </a:r>
          </a:p>
          <a:p>
            <a:pPr fontAlgn="base">
              <a:buNone/>
            </a:pPr>
            <a:r>
              <a:rPr lang="en-US" dirty="0" smtClean="0"/>
              <a:t> </a:t>
            </a:r>
            <a:r>
              <a:rPr lang="en-US" dirty="0" smtClean="0"/>
              <a:t>   gives  information whether </a:t>
            </a:r>
            <a:r>
              <a:rPr lang="en-US" dirty="0" smtClean="0"/>
              <a:t>there is anything to commit, push or </a:t>
            </a:r>
            <a:r>
              <a:rPr lang="en-US" dirty="0" smtClean="0"/>
              <a:t>pull ; whether </a:t>
            </a:r>
            <a:r>
              <a:rPr lang="en-US" dirty="0" smtClean="0"/>
              <a:t>there are files staged, unstaged or </a:t>
            </a:r>
            <a:r>
              <a:rPr lang="en-US" dirty="0" smtClean="0"/>
              <a:t>untracked ; if </a:t>
            </a:r>
            <a:r>
              <a:rPr lang="en-US" dirty="0" smtClean="0"/>
              <a:t>there are files created, modified or </a:t>
            </a:r>
            <a:r>
              <a:rPr lang="en-US" dirty="0" smtClean="0"/>
              <a:t>deleted</a:t>
            </a:r>
          </a:p>
          <a:p>
            <a:pPr fontAlgn="base">
              <a:buNone/>
            </a:pPr>
            <a:r>
              <a:rPr lang="en-US" dirty="0" smtClean="0"/>
              <a:t>              </a:t>
            </a:r>
            <a:r>
              <a:rPr lang="en-US" dirty="0" smtClean="0"/>
              <a:t>                     </a:t>
            </a:r>
            <a:r>
              <a:rPr lang="en-US" b="1" dirty="0" smtClean="0"/>
              <a:t>git status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0"/>
            <a:ext cx="8892480" cy="6858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git  branch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git branch command used for creating, listing and deleting branches.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1.creating </a:t>
            </a:r>
            <a:r>
              <a:rPr lang="en-US" dirty="0" smtClean="0"/>
              <a:t>branch :</a:t>
            </a:r>
          </a:p>
          <a:p>
            <a:pPr>
              <a:buNone/>
            </a:pPr>
            <a:r>
              <a:rPr lang="en-US" b="1" dirty="0" smtClean="0"/>
              <a:t>                      git branch &lt;branch-name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2.</a:t>
            </a:r>
            <a:r>
              <a:rPr lang="en-US" dirty="0" smtClean="0"/>
              <a:t> </a:t>
            </a:r>
            <a:r>
              <a:rPr lang="en-US" dirty="0" smtClean="0"/>
              <a:t>viewing </a:t>
            </a:r>
            <a:r>
              <a:rPr lang="en-US" dirty="0" smtClean="0"/>
              <a:t>branches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   git </a:t>
            </a:r>
            <a:r>
              <a:rPr lang="en-US" b="1" dirty="0" smtClean="0"/>
              <a:t>branch or git branch </a:t>
            </a:r>
            <a:r>
              <a:rPr lang="en-US" b="1" dirty="0" smtClean="0"/>
              <a:t>–list</a:t>
            </a:r>
          </a:p>
          <a:p>
            <a:pPr fontAlgn="base">
              <a:buNone/>
            </a:pPr>
            <a:r>
              <a:rPr lang="en-US" b="1" dirty="0" smtClean="0"/>
              <a:t>   </a:t>
            </a:r>
            <a:r>
              <a:rPr lang="en-US" dirty="0" smtClean="0"/>
              <a:t>3.</a:t>
            </a:r>
            <a:r>
              <a:rPr lang="en-US" b="1" dirty="0" smtClean="0"/>
              <a:t> </a:t>
            </a:r>
            <a:r>
              <a:rPr lang="en-US" dirty="0" smtClean="0"/>
              <a:t>deleting </a:t>
            </a:r>
            <a:r>
              <a:rPr lang="en-US" dirty="0" smtClean="0"/>
              <a:t>a branch:</a:t>
            </a:r>
          </a:p>
          <a:p>
            <a:pPr>
              <a:buNone/>
            </a:pPr>
            <a:r>
              <a:rPr lang="en-US" b="1" dirty="0" smtClean="0"/>
              <a:t>                     git </a:t>
            </a:r>
            <a:r>
              <a:rPr lang="en-US" b="1" dirty="0" smtClean="0"/>
              <a:t>branch -d &lt;branch-name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dirty="0" smtClean="0"/>
              <a:t>git branch </a:t>
            </a:r>
            <a:r>
              <a:rPr lang="en-US" b="1" dirty="0" smtClean="0"/>
              <a:t>-D </a:t>
            </a:r>
            <a:r>
              <a:rPr lang="en-US" b="1" dirty="0" smtClean="0"/>
              <a:t>&lt;branch-name</a:t>
            </a:r>
            <a:r>
              <a:rPr lang="en-US" b="1" dirty="0" smtClean="0"/>
              <a:t>&gt; </a:t>
            </a:r>
            <a:r>
              <a:rPr lang="en-US" dirty="0" smtClean="0"/>
              <a:t>(forced deletion)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</a:t>
            </a:r>
            <a:r>
              <a:rPr lang="en-US" dirty="0" smtClean="0"/>
              <a:t>  4. to </a:t>
            </a:r>
            <a:r>
              <a:rPr lang="en-US" dirty="0" smtClean="0"/>
              <a:t>push the new branch into the remote repository, </a:t>
            </a:r>
            <a:r>
              <a:rPr lang="en-US" dirty="0" smtClean="0"/>
              <a:t>we </a:t>
            </a:r>
            <a:r>
              <a:rPr lang="en-US" dirty="0" smtClean="0"/>
              <a:t>need </a:t>
            </a:r>
            <a:r>
              <a:rPr lang="en-US" dirty="0" smtClean="0"/>
              <a:t>    to  use </a:t>
            </a:r>
            <a:r>
              <a:rPr lang="en-US" dirty="0" smtClean="0"/>
              <a:t>the following </a:t>
            </a:r>
            <a:r>
              <a:rPr lang="en-US" dirty="0" smtClean="0"/>
              <a:t>command:</a:t>
            </a:r>
          </a:p>
          <a:p>
            <a:pPr fontAlgn="base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git </a:t>
            </a:r>
            <a:r>
              <a:rPr lang="en-US" b="1" dirty="0" smtClean="0"/>
              <a:t>push -u &lt;remote&gt; &lt;branch-name</a:t>
            </a:r>
            <a:r>
              <a:rPr lang="en-US" b="1" dirty="0" smtClean="0"/>
              <a:t>&gt;</a:t>
            </a:r>
          </a:p>
          <a:p>
            <a:pPr fontAlgn="base">
              <a:buNone/>
            </a:pPr>
            <a:r>
              <a:rPr lang="en-US" dirty="0" smtClean="0"/>
              <a:t>   5. to rename branch name:</a:t>
            </a:r>
          </a:p>
          <a:p>
            <a:pPr fontAlgn="base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b="1" dirty="0" smtClean="0"/>
              <a:t>git branch -m &lt;old name&gt;&lt;new name&gt;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332656"/>
            <a:ext cx="8147248" cy="6192688"/>
          </a:xfrm>
        </p:spPr>
        <p:txBody>
          <a:bodyPr/>
          <a:lstStyle/>
          <a:p>
            <a:r>
              <a:rPr lang="en-US" b="1" u="sng" dirty="0" smtClean="0"/>
              <a:t>git checkout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git checkout </a:t>
            </a:r>
            <a:r>
              <a:rPr lang="en-US" dirty="0" smtClean="0"/>
              <a:t>is used for </a:t>
            </a:r>
            <a:r>
              <a:rPr lang="en-US" dirty="0" smtClean="0"/>
              <a:t>switching from one branch to another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   </a:t>
            </a:r>
            <a:r>
              <a:rPr lang="en-US" b="1" dirty="0" smtClean="0"/>
              <a:t>git checkout &lt;</a:t>
            </a:r>
            <a:r>
              <a:rPr lang="en-US" b="1" dirty="0" smtClean="0"/>
              <a:t>name-of-branch&gt;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to create and switch to a branch at the same time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</a:t>
            </a:r>
            <a:r>
              <a:rPr lang="en-US" b="1" dirty="0" smtClean="0"/>
              <a:t>git checkout -b &lt;name-of-your-branch</a:t>
            </a:r>
            <a:r>
              <a:rPr lang="en-US" b="1" dirty="0" smtClean="0"/>
              <a:t>&gt;</a:t>
            </a:r>
          </a:p>
          <a:p>
            <a:r>
              <a:rPr lang="en-US" b="1" u="sng" dirty="0" smtClean="0"/>
              <a:t>git  --version : </a:t>
            </a:r>
            <a:r>
              <a:rPr lang="en-US" dirty="0" smtClean="0"/>
              <a:t>gives  the git version</a:t>
            </a:r>
          </a:p>
          <a:p>
            <a:r>
              <a:rPr lang="en-US" b="1" u="sng" dirty="0" smtClean="0"/>
              <a:t>git  log --</a:t>
            </a:r>
            <a:r>
              <a:rPr lang="en-US" b="1" u="sng" dirty="0" err="1" smtClean="0"/>
              <a:t>oneline</a:t>
            </a:r>
            <a:r>
              <a:rPr lang="en-US" b="1" u="sng" dirty="0" smtClean="0"/>
              <a:t> :  </a:t>
            </a:r>
            <a:r>
              <a:rPr lang="en-US" b="1" dirty="0" smtClean="0"/>
              <a:t> </a:t>
            </a:r>
            <a:r>
              <a:rPr lang="en-US" dirty="0" smtClean="0"/>
              <a:t>to  see commit </a:t>
            </a:r>
            <a:r>
              <a:rPr lang="en-US" dirty="0" smtClean="0"/>
              <a:t>history</a:t>
            </a:r>
          </a:p>
          <a:p>
            <a:r>
              <a:rPr lang="en-US" b="1" u="sng" dirty="0" smtClean="0"/>
              <a:t>git  merge: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merging of a branch with master or any target branch can be done using git merge . To merge a branch to master: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          git checkout master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          git merge &lt;branch-name&gt;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8820472" cy="61206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b="1" u="sng" dirty="0" smtClean="0"/>
              <a:t>git fetch</a:t>
            </a:r>
            <a:r>
              <a:rPr lang="en-US" dirty="0" smtClean="0"/>
              <a:t>: to get or download  files from another repository</a:t>
            </a:r>
          </a:p>
          <a:p>
            <a:pPr fontAlgn="base"/>
            <a:r>
              <a:rPr lang="en-US" dirty="0" smtClean="0"/>
              <a:t> </a:t>
            </a:r>
            <a:r>
              <a:rPr lang="en-US" b="1" u="sng" dirty="0" smtClean="0"/>
              <a:t>git pull: </a:t>
            </a:r>
            <a:r>
              <a:rPr lang="en-US" b="1" dirty="0" smtClean="0"/>
              <a:t> </a:t>
            </a:r>
          </a:p>
          <a:p>
            <a:pPr fontAlgn="base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b="1" dirty="0" smtClean="0"/>
              <a:t>git pull </a:t>
            </a:r>
            <a:r>
              <a:rPr lang="en-US" dirty="0" smtClean="0"/>
              <a:t>command is used to get updates from the remote </a:t>
            </a:r>
            <a:r>
              <a:rPr lang="en-US" dirty="0" err="1" smtClean="0"/>
              <a:t>repo.This</a:t>
            </a:r>
            <a:r>
              <a:rPr lang="en-US" dirty="0" smtClean="0"/>
              <a:t> </a:t>
            </a:r>
            <a:r>
              <a:rPr lang="en-US" dirty="0" smtClean="0"/>
              <a:t>command is a combination of </a:t>
            </a:r>
            <a:r>
              <a:rPr lang="en-US" b="1" dirty="0" smtClean="0"/>
              <a:t>git fetch</a:t>
            </a:r>
            <a:r>
              <a:rPr lang="en-US" dirty="0" smtClean="0"/>
              <a:t> and </a:t>
            </a:r>
            <a:r>
              <a:rPr lang="en-US" b="1" dirty="0" smtClean="0"/>
              <a:t>git </a:t>
            </a:r>
            <a:r>
              <a:rPr lang="en-US" b="1" dirty="0" smtClean="0"/>
              <a:t>merge</a:t>
            </a:r>
            <a:r>
              <a:rPr lang="en-US" dirty="0" smtClean="0"/>
              <a:t> ie   </a:t>
            </a:r>
            <a:r>
              <a:rPr lang="en-US" dirty="0" smtClean="0"/>
              <a:t>it </a:t>
            </a:r>
            <a:r>
              <a:rPr lang="en-US" dirty="0" smtClean="0"/>
              <a:t>fetches </a:t>
            </a:r>
            <a:r>
              <a:rPr lang="en-US" dirty="0" smtClean="0"/>
              <a:t>from remote repository (git fetch) and immediately applies </a:t>
            </a:r>
            <a:r>
              <a:rPr lang="en-US" dirty="0" smtClean="0"/>
              <a:t>changes </a:t>
            </a:r>
            <a:r>
              <a:rPr lang="en-US" dirty="0" smtClean="0"/>
              <a:t>in </a:t>
            </a:r>
            <a:r>
              <a:rPr lang="en-US" dirty="0" smtClean="0"/>
              <a:t>the local </a:t>
            </a:r>
            <a:r>
              <a:rPr lang="en-US" dirty="0" smtClean="0"/>
              <a:t>(git merge).</a:t>
            </a:r>
          </a:p>
          <a:p>
            <a:pPr>
              <a:buNone/>
            </a:pPr>
            <a:r>
              <a:rPr lang="en-US" b="1" dirty="0" smtClean="0"/>
              <a:t>                               git </a:t>
            </a:r>
            <a:r>
              <a:rPr lang="en-US" b="1" dirty="0" smtClean="0"/>
              <a:t>pull &lt;remote</a:t>
            </a:r>
            <a:r>
              <a:rPr lang="en-US" b="1" dirty="0" smtClean="0"/>
              <a:t>&gt;</a:t>
            </a:r>
          </a:p>
          <a:p>
            <a:r>
              <a:rPr lang="en-US" b="1" u="sng" dirty="0" smtClean="0"/>
              <a:t>git-cherry-pick :</a:t>
            </a:r>
            <a:r>
              <a:rPr lang="en-US" b="1" dirty="0" smtClean="0"/>
              <a:t>  </a:t>
            </a:r>
            <a:r>
              <a:rPr lang="en-US" dirty="0" smtClean="0"/>
              <a:t>Apply </a:t>
            </a:r>
            <a:r>
              <a:rPr lang="en-US" dirty="0" smtClean="0"/>
              <a:t>the changes introduced by some existing </a:t>
            </a:r>
            <a:r>
              <a:rPr lang="en-US" dirty="0" smtClean="0"/>
              <a:t>commits.</a:t>
            </a:r>
          </a:p>
          <a:p>
            <a:r>
              <a:rPr lang="en-US" b="1" u="sng" dirty="0" smtClean="0"/>
              <a:t>git-diff :</a:t>
            </a:r>
            <a:r>
              <a:rPr lang="en-US" dirty="0" smtClean="0"/>
              <a:t>Show </a:t>
            </a:r>
            <a:r>
              <a:rPr lang="en-US" dirty="0" smtClean="0"/>
              <a:t>changes between commits, commit and working </a:t>
            </a:r>
            <a:r>
              <a:rPr lang="en-US" dirty="0" smtClean="0"/>
              <a:t>tree etc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    </a:t>
            </a:r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b="1" dirty="0" smtClean="0"/>
              <a:t>git diff  branch1  branch2</a:t>
            </a:r>
          </a:p>
          <a:p>
            <a:r>
              <a:rPr lang="en-US" b="1" u="sng" dirty="0" smtClean="0"/>
              <a:t>git-rebase: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Reapply </a:t>
            </a:r>
            <a:r>
              <a:rPr lang="en-US" dirty="0" smtClean="0"/>
              <a:t>commits on top of another base </a:t>
            </a:r>
            <a:r>
              <a:rPr lang="en-US" dirty="0" smtClean="0"/>
              <a:t>. Here we have the </a:t>
            </a:r>
            <a:r>
              <a:rPr lang="en-US" dirty="0" smtClean="0"/>
              <a:t>process of moving or combining a sequence of commits to a new base commit. </a:t>
            </a:r>
            <a:endParaRPr lang="en-US" b="1" u="sng" dirty="0" smtClean="0"/>
          </a:p>
          <a:p>
            <a:r>
              <a:rPr lang="en-US" dirty="0" smtClean="0"/>
              <a:t> </a:t>
            </a:r>
            <a:r>
              <a:rPr lang="en-US" b="1" u="sng" dirty="0" smtClean="0"/>
              <a:t>git push: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uploads our commits </a:t>
            </a:r>
            <a:r>
              <a:rPr lang="en-US" dirty="0" smtClean="0"/>
              <a:t>to the remote </a:t>
            </a:r>
            <a:r>
              <a:rPr lang="en-US" dirty="0" smtClean="0"/>
              <a:t>repository.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</a:t>
            </a:r>
            <a:r>
              <a:rPr lang="en-US" b="1" dirty="0" smtClean="0"/>
              <a:t>git </a:t>
            </a:r>
            <a:r>
              <a:rPr lang="en-US" b="1" dirty="0" smtClean="0"/>
              <a:t>push -u origin &lt;</a:t>
            </a:r>
            <a:r>
              <a:rPr lang="en-US" b="1" dirty="0" err="1" smtClean="0"/>
              <a:t>branch_name</a:t>
            </a:r>
            <a:r>
              <a:rPr lang="en-US" b="1" dirty="0" smtClean="0"/>
              <a:t>&gt;</a:t>
            </a:r>
            <a:endParaRPr lang="en-US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7724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Practical Example:</a:t>
            </a:r>
            <a:endParaRPr lang="en-US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 descr="gi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3" y="908719"/>
            <a:ext cx="7130819" cy="5688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it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0648"/>
            <a:ext cx="6203501" cy="3168352"/>
          </a:xfrm>
          <a:prstGeom prst="rect">
            <a:avLst/>
          </a:prstGeom>
        </p:spPr>
      </p:pic>
      <p:pic>
        <p:nvPicPr>
          <p:cNvPr id="3" name="Picture 2" descr="git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717032"/>
            <a:ext cx="5976664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Rebase:</a:t>
            </a:r>
            <a:endParaRPr lang="en-US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31206"/>
            <a:ext cx="5880827" cy="62941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 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6552728" cy="637638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5799" y="3729430"/>
            <a:ext cx="5299727" cy="183515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393</TotalTime>
  <Words>163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GIT   COMMANDS</vt:lpstr>
      <vt:lpstr>Slide 2</vt:lpstr>
      <vt:lpstr>Slide 3</vt:lpstr>
      <vt:lpstr>Slide 4</vt:lpstr>
      <vt:lpstr>Slide 5</vt:lpstr>
      <vt:lpstr>Practical Example:</vt:lpstr>
      <vt:lpstr>Slide 7</vt:lpstr>
      <vt:lpstr>Rebase:</vt:lpstr>
      <vt:lpstr>Slide 9</vt:lpstr>
      <vt:lpstr>git branch</vt:lpstr>
      <vt:lpstr>Slide 11</vt:lpstr>
      <vt:lpstr> THANKYOU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COMMANDS</dc:title>
  <dc:creator>Davis</dc:creator>
  <cp:lastModifiedBy>Davis</cp:lastModifiedBy>
  <cp:revision>8</cp:revision>
  <dcterms:created xsi:type="dcterms:W3CDTF">2021-03-07T12:21:29Z</dcterms:created>
  <dcterms:modified xsi:type="dcterms:W3CDTF">2021-03-07T18:55:21Z</dcterms:modified>
</cp:coreProperties>
</file>