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C0EB-8D82-4FF8-9BDD-0DDDE4E66D9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0DBCA-BA65-45F1-94DB-184049AFDB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0DBCA-BA65-45F1-94DB-184049AFDB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BBEBDD-3C22-4803-948C-32B8311EE9D9}" type="datetimeFigureOut">
              <a:rPr lang="en-US" smtClean="0"/>
              <a:pPr/>
              <a:t>28-Apr-21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A9017-67A2-4AB1-B7D1-A411DA1B6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4941168"/>
            <a:ext cx="3196208" cy="1452736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Aleeta</a:t>
            </a:r>
            <a:r>
              <a:rPr lang="en-US" dirty="0" smtClean="0">
                <a:solidFill>
                  <a:schemeClr val="tx1"/>
                </a:solidFill>
              </a:rPr>
              <a:t> Davis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166743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+mn-lt"/>
              </a:rPr>
              <a:t>Creating Automated Projects In </a:t>
            </a:r>
            <a:br>
              <a:rPr lang="en-US" u="sng" dirty="0" smtClean="0">
                <a:latin typeface="+mn-lt"/>
              </a:rPr>
            </a:br>
            <a:r>
              <a:rPr lang="en-US" u="sng" dirty="0" smtClean="0">
                <a:latin typeface="+mn-lt"/>
              </a:rPr>
              <a:t>Azure DevOps</a:t>
            </a:r>
            <a:endParaRPr lang="en-US" u="sng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474024" cy="850106"/>
          </a:xfrm>
        </p:spPr>
        <p:txBody>
          <a:bodyPr/>
          <a:lstStyle/>
          <a:p>
            <a:r>
              <a:rPr lang="en-US" b="1" u="sng" dirty="0" smtClean="0">
                <a:latin typeface="+mn-lt"/>
              </a:rPr>
              <a:t>Steps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219256" cy="5877272"/>
          </a:xfrm>
        </p:spPr>
        <p:txBody>
          <a:bodyPr>
            <a:normAutofit/>
          </a:bodyPr>
          <a:lstStyle/>
          <a:p>
            <a:r>
              <a:rPr lang="en-US" dirty="0" smtClean="0"/>
              <a:t>Log in to dev.azure.com and get an Azure subscription.</a:t>
            </a:r>
          </a:p>
          <a:p>
            <a:pPr lvl="0"/>
            <a:r>
              <a:rPr lang="en-US" dirty="0" smtClean="0"/>
              <a:t>Create an organization using your credentials.</a:t>
            </a:r>
          </a:p>
          <a:p>
            <a:pPr lvl="0"/>
            <a:r>
              <a:rPr lang="en-US" dirty="0" smtClean="0"/>
              <a:t>Get into that organization page and click on new project.</a:t>
            </a:r>
          </a:p>
          <a:p>
            <a:pPr lvl="0"/>
            <a:r>
              <a:rPr lang="en-US" dirty="0" smtClean="0"/>
              <a:t>Create a new project by selecting required data for public/private project as we </a:t>
            </a:r>
            <a:r>
              <a:rPr lang="en-US" dirty="0" err="1" smtClean="0"/>
              <a:t>wish.Under</a:t>
            </a:r>
            <a:r>
              <a:rPr lang="en-US" dirty="0" smtClean="0"/>
              <a:t> advanced tab we can select version control as well as work items according to our requirement.</a:t>
            </a:r>
          </a:p>
          <a:p>
            <a:pPr lvl="0"/>
            <a:r>
              <a:rPr lang="en-US" dirty="0" smtClean="0"/>
              <a:t>Click create and project will be created .</a:t>
            </a:r>
          </a:p>
          <a:p>
            <a:pPr lvl="0"/>
            <a:r>
              <a:rPr lang="en-US" dirty="0" smtClean="0"/>
              <a:t>If you want to edit or add or remove any users, or want to modify the project </a:t>
            </a:r>
            <a:r>
              <a:rPr lang="en-US" dirty="0" err="1" smtClean="0"/>
              <a:t>settings,in</a:t>
            </a:r>
            <a:r>
              <a:rPr lang="en-US" dirty="0" smtClean="0"/>
              <a:t> the bottom left corner there is </a:t>
            </a:r>
            <a:r>
              <a:rPr lang="en-US" u="sng" dirty="0" smtClean="0"/>
              <a:t>project settings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 want to delete your project, project settings -&gt; Delete.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964488" cy="477165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8435975" cy="4032448"/>
          </a:xfrm>
        </p:spPr>
      </p:pic>
      <p:sp>
        <p:nvSpPr>
          <p:cNvPr id="5" name="TextBox 4"/>
          <p:cNvSpPr txBox="1"/>
          <p:nvPr/>
        </p:nvSpPr>
        <p:spPr>
          <a:xfrm>
            <a:off x="1115616" y="537321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Files can added and </a:t>
            </a:r>
            <a:r>
              <a:rPr lang="en-US" u="sng" dirty="0" err="1" smtClean="0"/>
              <a:t>commited</a:t>
            </a:r>
            <a:r>
              <a:rPr lang="en-US" u="sng" dirty="0" smtClean="0"/>
              <a:t>  to Repos in Azure DevOps from our local system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260649"/>
            <a:ext cx="7390294" cy="5616624"/>
          </a:xfrm>
        </p:spPr>
      </p:pic>
      <p:sp>
        <p:nvSpPr>
          <p:cNvPr id="5" name="TextBox 4"/>
          <p:cNvSpPr txBox="1"/>
          <p:nvPr/>
        </p:nvSpPr>
        <p:spPr>
          <a:xfrm>
            <a:off x="3203848" y="594928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Project settings</a:t>
            </a:r>
            <a:endParaRPr lang="en-US" sz="32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836712"/>
            <a:ext cx="8568952" cy="4248472"/>
          </a:xfrm>
        </p:spPr>
      </p:pic>
      <p:sp>
        <p:nvSpPr>
          <p:cNvPr id="5" name="TextBox 4"/>
          <p:cNvSpPr txBox="1"/>
          <p:nvPr/>
        </p:nvSpPr>
        <p:spPr>
          <a:xfrm>
            <a:off x="2699792" y="55892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Pipelines CI CD created here </a:t>
            </a:r>
            <a:endParaRPr 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656" y="1124744"/>
            <a:ext cx="8676665" cy="3888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7784" y="537321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New pipeline </a:t>
            </a:r>
            <a:r>
              <a:rPr lang="en-US" u="sng" dirty="0" err="1" smtClean="0"/>
              <a:t>releses</a:t>
            </a:r>
            <a:r>
              <a:rPr lang="en-US" u="sng" dirty="0" smtClean="0"/>
              <a:t> created here.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2204864"/>
            <a:ext cx="3960440" cy="115212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THANK YOU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</TotalTime>
  <Words>147</Words>
  <Application>Microsoft Office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Creating Automated Projects In  Azure DevOps</vt:lpstr>
      <vt:lpstr>Steps</vt:lpstr>
      <vt:lpstr>Slide 3</vt:lpstr>
      <vt:lpstr>Slide 4</vt:lpstr>
      <vt:lpstr>Slide 5</vt:lpstr>
      <vt:lpstr>Slide 6</vt:lpstr>
      <vt:lpstr>Slide 7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Automated Projects In  Azure DevOps</dc:title>
  <dc:creator>Davis</dc:creator>
  <cp:lastModifiedBy>Davis</cp:lastModifiedBy>
  <cp:revision>1</cp:revision>
  <dcterms:created xsi:type="dcterms:W3CDTF">2021-04-28T12:55:44Z</dcterms:created>
  <dcterms:modified xsi:type="dcterms:W3CDTF">2021-04-28T13:52:55Z</dcterms:modified>
</cp:coreProperties>
</file>