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EC0ED-CE07-4580-B005-3CB760D26221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E47FCF-077E-4ABF-B32D-BAEADF7187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5085184"/>
            <a:ext cx="3052192" cy="102068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Aleeta</a:t>
            </a:r>
            <a:r>
              <a:rPr lang="en-US" dirty="0" smtClean="0">
                <a:solidFill>
                  <a:schemeClr val="tx1"/>
                </a:solidFill>
              </a:rPr>
              <a:t> Davis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166743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n-lt"/>
              </a:rPr>
              <a:t>Linux Commands and Shell Script Basics</a:t>
            </a:r>
            <a:endParaRPr lang="en-US" b="1" u="sng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08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120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636912"/>
            <a:ext cx="4521696" cy="868958"/>
          </a:xfrm>
        </p:spPr>
        <p:txBody>
          <a:bodyPr>
            <a:normAutofit/>
          </a:bodyPr>
          <a:lstStyle/>
          <a:p>
            <a:r>
              <a:rPr lang="en-US" b="1" u="sng" dirty="0" err="1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Thankyou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Linux  Commands (cont)</a:t>
            </a:r>
            <a:endParaRPr lang="en-US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  -2 file.txt | more   :   prints  contents in file in 2 columns and  in 1 page.</a:t>
            </a:r>
          </a:p>
          <a:p>
            <a:r>
              <a:rPr lang="en-US" dirty="0" smtClean="0"/>
              <a:t>s</a:t>
            </a:r>
            <a:r>
              <a:rPr lang="en-US" dirty="0" smtClean="0"/>
              <a:t>ort  -n  file1: sorts  contents of the file1 in order of numbers or alphabets.</a:t>
            </a:r>
          </a:p>
          <a:p>
            <a:r>
              <a:rPr lang="en-US" dirty="0" smtClean="0"/>
              <a:t>sort  -</a:t>
            </a:r>
            <a:r>
              <a:rPr lang="en-US" dirty="0" smtClean="0"/>
              <a:t>nr  file1:sorts the contents of file in reverse order.</a:t>
            </a:r>
          </a:p>
          <a:p>
            <a:r>
              <a:rPr lang="en-US" dirty="0" smtClean="0"/>
              <a:t>e</a:t>
            </a:r>
            <a:r>
              <a:rPr lang="en-US" dirty="0" smtClean="0"/>
              <a:t>cho  $SHELL : gives the current shell</a:t>
            </a:r>
          </a:p>
          <a:p>
            <a:r>
              <a:rPr lang="en-US" dirty="0" smtClean="0"/>
              <a:t>echo -n “hello </a:t>
            </a:r>
            <a:r>
              <a:rPr lang="en-US" dirty="0" err="1" smtClean="0"/>
              <a:t>jim</a:t>
            </a:r>
            <a:r>
              <a:rPr lang="en-US" dirty="0" smtClean="0"/>
              <a:t>” : gives output  without a new line.</a:t>
            </a:r>
          </a:p>
          <a:p>
            <a:r>
              <a:rPr lang="en-US" dirty="0" smtClean="0"/>
              <a:t>e</a:t>
            </a:r>
            <a:r>
              <a:rPr lang="en-US" dirty="0" smtClean="0"/>
              <a:t>cho -e  “hello \t </a:t>
            </a:r>
            <a:r>
              <a:rPr lang="en-US" dirty="0" err="1" smtClean="0"/>
              <a:t>jim</a:t>
            </a:r>
            <a:r>
              <a:rPr lang="en-US" dirty="0" smtClean="0"/>
              <a:t> ”  : -e allows to use special options.</a:t>
            </a:r>
          </a:p>
          <a:p>
            <a:r>
              <a:rPr lang="en-US" dirty="0" smtClean="0"/>
              <a:t>echo -e  “hello </a:t>
            </a:r>
            <a:r>
              <a:rPr lang="en-US" dirty="0" smtClean="0"/>
              <a:t>\t </a:t>
            </a:r>
            <a:r>
              <a:rPr lang="en-US" dirty="0" err="1" smtClean="0"/>
              <a:t>jim</a:t>
            </a:r>
            <a:r>
              <a:rPr lang="en-US" dirty="0" smtClean="0"/>
              <a:t> </a:t>
            </a:r>
            <a:r>
              <a:rPr lang="en-US" dirty="0" smtClean="0"/>
              <a:t>”:  </a:t>
            </a:r>
            <a:r>
              <a:rPr lang="en-US" dirty="0" smtClean="0"/>
              <a:t> </a:t>
            </a:r>
            <a:r>
              <a:rPr lang="en-US" dirty="0" smtClean="0"/>
              <a:t>gives output with </a:t>
            </a:r>
            <a:r>
              <a:rPr lang="en-US" dirty="0" smtClean="0"/>
              <a:t>horizontal </a:t>
            </a:r>
            <a:r>
              <a:rPr lang="en-US" dirty="0" smtClean="0"/>
              <a:t>tab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echo -e  “hello </a:t>
            </a:r>
            <a:r>
              <a:rPr lang="en-US" dirty="0" smtClean="0"/>
              <a:t>\v </a:t>
            </a:r>
            <a:r>
              <a:rPr lang="en-US" dirty="0" err="1" smtClean="0"/>
              <a:t>jim</a:t>
            </a:r>
            <a:r>
              <a:rPr lang="en-US" dirty="0" smtClean="0"/>
              <a:t> ”: gives output </a:t>
            </a:r>
            <a:r>
              <a:rPr lang="en-US" dirty="0" smtClean="0"/>
              <a:t>with vertical tab.</a:t>
            </a:r>
            <a:endParaRPr lang="en-US" dirty="0" smtClean="0"/>
          </a:p>
          <a:p>
            <a:r>
              <a:rPr lang="en-US" dirty="0" smtClean="0"/>
              <a:t>echo -e  “hello </a:t>
            </a:r>
            <a:r>
              <a:rPr lang="en-US" dirty="0" smtClean="0"/>
              <a:t>\b </a:t>
            </a:r>
            <a:r>
              <a:rPr lang="en-US" dirty="0" err="1" smtClean="0"/>
              <a:t>jim</a:t>
            </a:r>
            <a:r>
              <a:rPr lang="en-US" dirty="0" smtClean="0"/>
              <a:t> ”: </a:t>
            </a:r>
            <a:r>
              <a:rPr lang="en-US" dirty="0" smtClean="0"/>
              <a:t>removes space between words.</a:t>
            </a:r>
          </a:p>
          <a:p>
            <a:r>
              <a:rPr lang="en-US" dirty="0" smtClean="0"/>
              <a:t>echo   $((</a:t>
            </a:r>
            <a:r>
              <a:rPr lang="en-US" dirty="0" err="1" smtClean="0"/>
              <a:t>x+y</a:t>
            </a:r>
            <a:r>
              <a:rPr lang="en-US" dirty="0" smtClean="0"/>
              <a:t>)):  adds for given values of x and y.</a:t>
            </a:r>
          </a:p>
          <a:p>
            <a:r>
              <a:rPr lang="en-US" dirty="0" smtClean="0"/>
              <a:t>To get  value of variable x in bash use </a:t>
            </a:r>
            <a:r>
              <a:rPr lang="en-US" u="sng" dirty="0" smtClean="0"/>
              <a:t>export  x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+mn-lt"/>
              </a:rPr>
              <a:t>Shell Variables and Arrays</a:t>
            </a:r>
            <a:endParaRPr lang="en-US" b="1" u="sng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$0 : shows the filename of  current script.</a:t>
            </a:r>
          </a:p>
          <a:p>
            <a:r>
              <a:rPr lang="en-US" dirty="0" smtClean="0"/>
              <a:t>$n : shows position of argument.</a:t>
            </a:r>
          </a:p>
          <a:p>
            <a:r>
              <a:rPr lang="en-US" dirty="0" smtClean="0"/>
              <a:t>$#: shows number of arguments in the script.</a:t>
            </a:r>
          </a:p>
          <a:p>
            <a:r>
              <a:rPr lang="en-US" dirty="0" smtClean="0"/>
              <a:t>$@: shows all arguments individually.</a:t>
            </a:r>
          </a:p>
          <a:p>
            <a:r>
              <a:rPr lang="en-US" dirty="0" smtClean="0"/>
              <a:t>array[0]: “ </a:t>
            </a:r>
            <a:r>
              <a:rPr lang="en-US" dirty="0" err="1" smtClean="0"/>
              <a:t>jim</a:t>
            </a:r>
            <a:r>
              <a:rPr lang="en-US" dirty="0" smtClean="0"/>
              <a:t>”  ; array[1]: </a:t>
            </a:r>
            <a:r>
              <a:rPr lang="en-US" dirty="0" smtClean="0"/>
              <a:t>“ </a:t>
            </a:r>
            <a:r>
              <a:rPr lang="en-US" dirty="0" err="1" smtClean="0"/>
              <a:t>tim</a:t>
            </a:r>
            <a:r>
              <a:rPr lang="en-US" dirty="0" smtClean="0"/>
              <a:t>”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echo “hello, ${names[0]} </a:t>
            </a:r>
            <a:r>
              <a:rPr lang="en-US" dirty="0" smtClean="0">
                <a:sym typeface="Wingdings" pitchFamily="2" charset="2"/>
              </a:rPr>
              <a:t> hello </a:t>
            </a:r>
            <a:r>
              <a:rPr lang="en-US" dirty="0" err="1" smtClean="0">
                <a:sym typeface="Wingdings" pitchFamily="2" charset="2"/>
              </a:rPr>
              <a:t>jim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80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69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80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309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144000" cy="6192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590465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</TotalTime>
  <Words>232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Linux Commands and Shell Script Basics</vt:lpstr>
      <vt:lpstr>Linux  Commands (cont)</vt:lpstr>
      <vt:lpstr>Shell Variables and Arrays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 and Shell Script Basics</dc:title>
  <dc:creator>Davis</dc:creator>
  <cp:lastModifiedBy>Davis</cp:lastModifiedBy>
  <cp:revision>3</cp:revision>
  <dcterms:created xsi:type="dcterms:W3CDTF">2021-02-11T18:53:00Z</dcterms:created>
  <dcterms:modified xsi:type="dcterms:W3CDTF">2021-02-11T19:37:02Z</dcterms:modified>
</cp:coreProperties>
</file>