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9" r:id="rId2"/>
    <p:sldId id="383" r:id="rId3"/>
    <p:sldId id="410" r:id="rId4"/>
    <p:sldId id="413" r:id="rId5"/>
    <p:sldId id="420" r:id="rId6"/>
    <p:sldId id="400" r:id="rId7"/>
    <p:sldId id="389"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al Progetto" id="{9DD93D29-76FF-4360-9C3D-019224414286}">
          <p14:sldIdLst>
            <p14:sldId id="419"/>
            <p14:sldId id="383"/>
          </p14:sldIdLst>
        </p14:section>
        <p14:section name="Caratteristiche del Progetto" id="{95009600-9223-47C5-8EB2-624700CCA9F9}">
          <p14:sldIdLst>
            <p14:sldId id="410"/>
            <p14:sldId id="413"/>
            <p14:sldId id="420"/>
          </p14:sldIdLst>
        </p14:section>
        <p14:section name="Pipeline del Progetto" id="{04AEAF6D-0540-49D0-B741-04D0ACFCF029}">
          <p14:sldIdLst>
            <p14:sldId id="400"/>
            <p14:sldId id="389"/>
          </p14:sldIdLst>
        </p14:section>
        <p14:section name="Conclusione" id="{D5F37645-5251-4FC7-A3FE-E3475AF18CC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baseline="0">
                <a:solidFill>
                  <a:schemeClr val="tx1">
                    <a:lumMod val="75000"/>
                    <a:lumOff val="25000"/>
                  </a:schemeClr>
                </a:solidFill>
                <a:latin typeface="+mn-lt"/>
                <a:ea typeface="微软雅黑" panose="020B0503020204020204" pitchFamily="34" charset="-122"/>
                <a:cs typeface="+mn-ea"/>
                <a:sym typeface="+mn-lt"/>
              </a:defRPr>
            </a:pPr>
            <a:r>
              <a:rPr lang="en-US"/>
              <a:t>Your title here</a:t>
            </a:r>
          </a:p>
        </c:rich>
      </c:tx>
      <c:overlay val="0"/>
      <c:spPr>
        <a:noFill/>
        <a:ln>
          <a:noFill/>
        </a:ln>
        <a:effectLst/>
      </c:spPr>
      <c:txPr>
        <a:bodyPr rot="0" spcFirstLastPara="1" vertOverflow="ellipsis" vert="horz" wrap="square" anchor="ctr" anchorCtr="1"/>
        <a:lstStyle/>
        <a:p>
          <a:pPr>
            <a:defRPr lang="zh-CN" sz="1400" b="1" i="0" u="none" strike="noStrike" kern="1200" baseline="0">
              <a:solidFill>
                <a:schemeClr val="tx1">
                  <a:lumMod val="75000"/>
                  <a:lumOff val="25000"/>
                </a:schemeClr>
              </a:solidFill>
              <a:latin typeface="+mn-lt"/>
              <a:ea typeface="微软雅黑" panose="020B0503020204020204" pitchFamily="34" charset="-122"/>
              <a:cs typeface="+mn-ea"/>
              <a:sym typeface="+mn-lt"/>
            </a:defRPr>
          </a:pPr>
          <a:endParaRPr lang="en-US"/>
        </a:p>
      </c:txPr>
    </c:title>
    <c:autoTitleDeleted val="0"/>
    <c:plotArea>
      <c:layout/>
      <c:barChart>
        <c:barDir val="col"/>
        <c:grouping val="clustered"/>
        <c:varyColors val="0"/>
        <c:ser>
          <c:idx val="0"/>
          <c:order val="0"/>
          <c:tx>
            <c:strRef>
              <c:f>Sheet1!$B$1</c:f>
              <c:strCache>
                <c:ptCount val="1"/>
                <c:pt idx="0">
                  <c:v>Cat 1</c:v>
                </c:pt>
              </c:strCache>
            </c:strRef>
          </c:tx>
          <c:spPr>
            <a:solidFill>
              <a:schemeClr val="accent1"/>
            </a:solidFill>
            <a:ln>
              <a:noFill/>
            </a:ln>
            <a:effectLst/>
          </c:spPr>
          <c:invertIfNegative val="0"/>
          <c:cat>
            <c:strRef>
              <c:f>Sheet1!$A$2:$A$5</c:f>
              <c:strCache>
                <c:ptCount val="4"/>
                <c:pt idx="0">
                  <c:v>Tag 1</c:v>
                </c:pt>
                <c:pt idx="1">
                  <c:v>Tag 2</c:v>
                </c:pt>
                <c:pt idx="2">
                  <c:v>Tag 3</c:v>
                </c:pt>
                <c:pt idx="3">
                  <c:v>Tag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940-4A85-B75B-62B99685121A}"/>
            </c:ext>
          </c:extLst>
        </c:ser>
        <c:ser>
          <c:idx val="1"/>
          <c:order val="1"/>
          <c:tx>
            <c:strRef>
              <c:f>Sheet1!$C$1</c:f>
              <c:strCache>
                <c:ptCount val="1"/>
                <c:pt idx="0">
                  <c:v>Cat 2</c:v>
                </c:pt>
              </c:strCache>
            </c:strRef>
          </c:tx>
          <c:spPr>
            <a:solidFill>
              <a:schemeClr val="bg1"/>
            </a:solidFill>
            <a:ln>
              <a:noFill/>
            </a:ln>
            <a:effectLst/>
          </c:spPr>
          <c:invertIfNegative val="0"/>
          <c:cat>
            <c:strRef>
              <c:f>Sheet1!$A$2:$A$5</c:f>
              <c:strCache>
                <c:ptCount val="4"/>
                <c:pt idx="0">
                  <c:v>Tag 1</c:v>
                </c:pt>
                <c:pt idx="1">
                  <c:v>Tag 2</c:v>
                </c:pt>
                <c:pt idx="2">
                  <c:v>Tag 3</c:v>
                </c:pt>
                <c:pt idx="3">
                  <c:v>Tag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940-4A85-B75B-62B99685121A}"/>
            </c:ext>
          </c:extLst>
        </c:ser>
        <c:ser>
          <c:idx val="2"/>
          <c:order val="2"/>
          <c:tx>
            <c:strRef>
              <c:f>Sheet1!$D$1</c:f>
              <c:strCache>
                <c:ptCount val="1"/>
                <c:pt idx="0">
                  <c:v>Cat 3</c:v>
                </c:pt>
              </c:strCache>
            </c:strRef>
          </c:tx>
          <c:spPr>
            <a:solidFill>
              <a:schemeClr val="tx2"/>
            </a:solidFill>
            <a:ln>
              <a:noFill/>
            </a:ln>
            <a:effectLst/>
          </c:spPr>
          <c:invertIfNegative val="0"/>
          <c:cat>
            <c:strRef>
              <c:f>Sheet1!$A$2:$A$5</c:f>
              <c:strCache>
                <c:ptCount val="4"/>
                <c:pt idx="0">
                  <c:v>Tag 1</c:v>
                </c:pt>
                <c:pt idx="1">
                  <c:v>Tag 2</c:v>
                </c:pt>
                <c:pt idx="2">
                  <c:v>Tag 3</c:v>
                </c:pt>
                <c:pt idx="3">
                  <c:v>Tag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940-4A85-B75B-62B99685121A}"/>
            </c:ext>
          </c:extLst>
        </c:ser>
        <c:dLbls>
          <c:showLegendKey val="0"/>
          <c:showVal val="0"/>
          <c:showCatName val="0"/>
          <c:showSerName val="0"/>
          <c:showPercent val="0"/>
          <c:showBubbleSize val="0"/>
        </c:dLbls>
        <c:gapWidth val="246"/>
        <c:overlap val="-28"/>
        <c:axId val="208905455"/>
        <c:axId val="717107444"/>
      </c:barChart>
      <c:catAx>
        <c:axId val="20890545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717107444"/>
        <c:crosses val="autoZero"/>
        <c:auto val="1"/>
        <c:lblAlgn val="ctr"/>
        <c:lblOffset val="100"/>
        <c:noMultiLvlLbl val="0"/>
      </c:catAx>
      <c:valAx>
        <c:axId val="71710744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208905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legend>
    <c:plotVisOnly val="1"/>
    <c:dispBlanksAs val="gap"/>
    <c:showDLblsOverMax val="0"/>
  </c:chart>
  <c:spPr>
    <a:noFill/>
    <a:ln w="9525" cap="flat" cmpd="sng" algn="ctr">
      <a:noFill/>
      <a:round/>
    </a:ln>
    <a:effectLst/>
  </c:spPr>
  <c:txPr>
    <a:bodyPr/>
    <a:lstStyle/>
    <a:p>
      <a:pPr>
        <a:lnSpc>
          <a:spcPct val="120000"/>
        </a:lnSpc>
        <a:spcBef>
          <a:spcPts val="0"/>
        </a:spcBef>
        <a:spcAft>
          <a:spcPts val="0"/>
        </a:spcAft>
        <a:defRPr lang="zh-CN">
          <a:latin typeface="+mn-lt"/>
          <a:ea typeface="微软雅黑" panose="020B0503020204020204" pitchFamily="34" charset="-122"/>
          <a:cs typeface="+mn-ea"/>
          <a:sym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baseline="0">
                <a:solidFill>
                  <a:schemeClr val="tx1">
                    <a:lumMod val="75000"/>
                    <a:lumOff val="25000"/>
                  </a:schemeClr>
                </a:solidFill>
                <a:latin typeface="+mn-lt"/>
                <a:ea typeface="微软雅黑" panose="020B0503020204020204" pitchFamily="34" charset="-122"/>
                <a:cs typeface="+mn-ea"/>
                <a:sym typeface="+mn-lt"/>
              </a:defRPr>
            </a:pPr>
            <a:r>
              <a:rPr lang="en-US"/>
              <a:t>Your title here</a:t>
            </a:r>
          </a:p>
        </c:rich>
      </c:tx>
      <c:overlay val="0"/>
      <c:spPr>
        <a:noFill/>
        <a:ln>
          <a:noFill/>
        </a:ln>
        <a:effectLst/>
      </c:spPr>
      <c:txPr>
        <a:bodyPr rot="0" spcFirstLastPara="1" vertOverflow="ellipsis" vert="horz" wrap="square" anchor="ctr" anchorCtr="1"/>
        <a:lstStyle/>
        <a:p>
          <a:pPr>
            <a:defRPr lang="zh-CN" sz="1400" b="1" i="0" u="none" strike="noStrike" kern="1200" baseline="0">
              <a:solidFill>
                <a:schemeClr val="tx1">
                  <a:lumMod val="75000"/>
                  <a:lumOff val="25000"/>
                </a:schemeClr>
              </a:solidFill>
              <a:latin typeface="+mn-lt"/>
              <a:ea typeface="微软雅黑" panose="020B0503020204020204" pitchFamily="34" charset="-122"/>
              <a:cs typeface="+mn-ea"/>
              <a:sym typeface="+mn-lt"/>
            </a:defRPr>
          </a:pPr>
          <a:endParaRPr lang="en-US"/>
        </a:p>
      </c:txPr>
    </c:title>
    <c:autoTitleDeleted val="0"/>
    <c:plotArea>
      <c:layout/>
      <c:barChart>
        <c:barDir val="bar"/>
        <c:grouping val="stacked"/>
        <c:varyColors val="0"/>
        <c:ser>
          <c:idx val="0"/>
          <c:order val="0"/>
          <c:tx>
            <c:strRef>
              <c:f>Sheet1!$B$1</c:f>
              <c:strCache>
                <c:ptCount val="1"/>
                <c:pt idx="0">
                  <c:v>Cat 1</c:v>
                </c:pt>
              </c:strCache>
            </c:strRef>
          </c:tx>
          <c:spPr>
            <a:solidFill>
              <a:schemeClr val="bg1"/>
            </a:solidFill>
            <a:ln>
              <a:noFill/>
            </a:ln>
            <a:effectLst/>
          </c:spPr>
          <c:invertIfNegative val="0"/>
          <c:cat>
            <c:strRef>
              <c:f>Sheet1!$A$2:$A$5</c:f>
              <c:strCache>
                <c:ptCount val="4"/>
                <c:pt idx="0">
                  <c:v>Tag 1</c:v>
                </c:pt>
                <c:pt idx="1">
                  <c:v>Tag 2</c:v>
                </c:pt>
                <c:pt idx="2">
                  <c:v>Tag 3</c:v>
                </c:pt>
                <c:pt idx="3">
                  <c:v>Tag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B3B-4064-B814-B08A99CDB94D}"/>
            </c:ext>
          </c:extLst>
        </c:ser>
        <c:ser>
          <c:idx val="1"/>
          <c:order val="1"/>
          <c:tx>
            <c:strRef>
              <c:f>Sheet1!$C$1</c:f>
              <c:strCache>
                <c:ptCount val="1"/>
                <c:pt idx="0">
                  <c:v>Cat 2</c:v>
                </c:pt>
              </c:strCache>
            </c:strRef>
          </c:tx>
          <c:spPr>
            <a:solidFill>
              <a:schemeClr val="accent1"/>
            </a:solidFill>
            <a:ln>
              <a:noFill/>
            </a:ln>
            <a:effectLst/>
          </c:spPr>
          <c:invertIfNegative val="0"/>
          <c:cat>
            <c:strRef>
              <c:f>Sheet1!$A$2:$A$5</c:f>
              <c:strCache>
                <c:ptCount val="4"/>
                <c:pt idx="0">
                  <c:v>Tag 1</c:v>
                </c:pt>
                <c:pt idx="1">
                  <c:v>Tag 2</c:v>
                </c:pt>
                <c:pt idx="2">
                  <c:v>Tag 3</c:v>
                </c:pt>
                <c:pt idx="3">
                  <c:v>Tag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B3B-4064-B814-B08A99CDB94D}"/>
            </c:ext>
          </c:extLst>
        </c:ser>
        <c:ser>
          <c:idx val="2"/>
          <c:order val="2"/>
          <c:tx>
            <c:strRef>
              <c:f>Sheet1!$D$1</c:f>
              <c:strCache>
                <c:ptCount val="1"/>
                <c:pt idx="0">
                  <c:v>Cat 3</c:v>
                </c:pt>
              </c:strCache>
            </c:strRef>
          </c:tx>
          <c:spPr>
            <a:solidFill>
              <a:schemeClr val="tx2"/>
            </a:solidFill>
            <a:ln>
              <a:noFill/>
            </a:ln>
            <a:effectLst/>
          </c:spPr>
          <c:invertIfNegative val="0"/>
          <c:cat>
            <c:strRef>
              <c:f>Sheet1!$A$2:$A$5</c:f>
              <c:strCache>
                <c:ptCount val="4"/>
                <c:pt idx="0">
                  <c:v>Tag 1</c:v>
                </c:pt>
                <c:pt idx="1">
                  <c:v>Tag 2</c:v>
                </c:pt>
                <c:pt idx="2">
                  <c:v>Tag 3</c:v>
                </c:pt>
                <c:pt idx="3">
                  <c:v>Tag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B3B-4064-B814-B08A99CDB94D}"/>
            </c:ext>
          </c:extLst>
        </c:ser>
        <c:dLbls>
          <c:showLegendKey val="0"/>
          <c:showVal val="0"/>
          <c:showCatName val="0"/>
          <c:showSerName val="0"/>
          <c:showPercent val="0"/>
          <c:showBubbleSize val="0"/>
        </c:dLbls>
        <c:gapWidth val="140"/>
        <c:overlap val="100"/>
        <c:axId val="269691038"/>
        <c:axId val="880589239"/>
      </c:barChart>
      <c:catAx>
        <c:axId val="269691038"/>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880589239"/>
        <c:crosses val="autoZero"/>
        <c:auto val="1"/>
        <c:lblAlgn val="ctr"/>
        <c:lblOffset val="100"/>
        <c:noMultiLvlLbl val="0"/>
      </c:catAx>
      <c:valAx>
        <c:axId val="880589239"/>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26969103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legend>
    <c:plotVisOnly val="1"/>
    <c:dispBlanksAs val="gap"/>
    <c:showDLblsOverMax val="0"/>
  </c:chart>
  <c:spPr>
    <a:noFill/>
    <a:ln w="9525" cap="flat" cmpd="sng" algn="ctr">
      <a:noFill/>
      <a:round/>
    </a:ln>
    <a:effectLst/>
  </c:spPr>
  <c:txPr>
    <a:bodyPr/>
    <a:lstStyle/>
    <a:p>
      <a:pPr>
        <a:lnSpc>
          <a:spcPct val="120000"/>
        </a:lnSpc>
        <a:spcBef>
          <a:spcPts val="0"/>
        </a:spcBef>
        <a:spcAft>
          <a:spcPts val="0"/>
        </a:spcAft>
        <a:defRPr lang="zh-CN">
          <a:latin typeface="+mn-lt"/>
          <a:ea typeface="微软雅黑" panose="020B0503020204020204" pitchFamily="34" charset="-122"/>
          <a:cs typeface="+mn-ea"/>
          <a:sym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1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BEF677-B703-408E-141C-0C682D1EEC0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60ED107-EB7C-84E2-A2AE-B87ECCCD3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EC9B5D9-F77B-9CEF-BD2D-099D69F93A5A}"/>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5" name="Segnaposto piè di pagina 4">
            <a:extLst>
              <a:ext uri="{FF2B5EF4-FFF2-40B4-BE49-F238E27FC236}">
                <a16:creationId xmlns:a16="http://schemas.microsoft.com/office/drawing/2014/main" id="{D6FB33F8-5675-39D6-AB22-D38FD74D41E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523A78-6AF7-6967-06FC-1FFCB68DBD7E}"/>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300529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D76D2B-BA9D-8D55-3E36-C53C0EF8D76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CD3238C-825A-93AC-07C5-35B18D19E56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78912E0-B541-376E-ED5B-92B6996BE97C}"/>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5" name="Segnaposto piè di pagina 4">
            <a:extLst>
              <a:ext uri="{FF2B5EF4-FFF2-40B4-BE49-F238E27FC236}">
                <a16:creationId xmlns:a16="http://schemas.microsoft.com/office/drawing/2014/main" id="{75BCEDA6-8A09-24E9-22B7-C59C00DBE08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FC78193-25B8-A1B7-1677-90FFDDF205EB}"/>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344270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0F90147-BD2D-2B7B-5FBD-434004D55B6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FB1C833-89FA-072F-45EF-09D6F867036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953F515-BF7F-18BA-B65C-D1EB75BBC908}"/>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5" name="Segnaposto piè di pagina 4">
            <a:extLst>
              <a:ext uri="{FF2B5EF4-FFF2-40B4-BE49-F238E27FC236}">
                <a16:creationId xmlns:a16="http://schemas.microsoft.com/office/drawing/2014/main" id="{A96BE7D5-74C0-4A53-AF76-24698E5FAB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B40E08B-94A2-C7FF-0B19-BB846FBC22B0}"/>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103279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B1985-CCF4-96CC-D189-39952C5DFC41}"/>
              </a:ext>
            </a:extLst>
          </p:cNvPr>
          <p:cNvSpPr>
            <a:spLocks noGrp="1"/>
          </p:cNvSpPr>
          <p:nvPr>
            <p:ph type="title"/>
          </p:nvPr>
        </p:nvSpPr>
        <p:spPr>
          <a:xfrm>
            <a:off x="695325" y="2766218"/>
            <a:ext cx="6619875" cy="1325563"/>
          </a:xfrm>
          <a:prstGeom prst="rect">
            <a:avLst/>
          </a:prstGeom>
        </p:spPr>
        <p:txBody>
          <a:bodyPr/>
          <a:lstStyle>
            <a:lvl1pPr>
              <a:defRPr sz="4000"/>
            </a:lvl1pPr>
          </a:lstStyle>
          <a:p>
            <a:r>
              <a:rPr lang="en-US" dirty="0"/>
              <a:t>Click to edit Master title style</a:t>
            </a:r>
          </a:p>
        </p:txBody>
      </p:sp>
      <p:sp>
        <p:nvSpPr>
          <p:cNvPr id="5" name="Picture Placeholder 4">
            <a:extLst>
              <a:ext uri="{FF2B5EF4-FFF2-40B4-BE49-F238E27FC236}">
                <a16:creationId xmlns:a16="http://schemas.microsoft.com/office/drawing/2014/main" id="{1F19AADB-C76C-B631-E03B-C47042F65C1F}"/>
              </a:ext>
            </a:extLst>
          </p:cNvPr>
          <p:cNvSpPr>
            <a:spLocks noGrp="1"/>
          </p:cNvSpPr>
          <p:nvPr>
            <p:ph type="pic" sz="quarter" idx="10"/>
          </p:nvPr>
        </p:nvSpPr>
        <p:spPr>
          <a:xfrm>
            <a:off x="6852675" y="2214000"/>
            <a:ext cx="4644000" cy="4644000"/>
          </a:xfrm>
          <a:prstGeom prst="rect">
            <a:avLst/>
          </a:prstGeom>
        </p:spPr>
        <p:txBody>
          <a:bodyPr/>
          <a:lstStyle/>
          <a:p>
            <a:endParaRPr lang="en-US"/>
          </a:p>
        </p:txBody>
      </p:sp>
      <p:sp>
        <p:nvSpPr>
          <p:cNvPr id="7" name="Text Placeholder 6">
            <a:extLst>
              <a:ext uri="{FF2B5EF4-FFF2-40B4-BE49-F238E27FC236}">
                <a16:creationId xmlns:a16="http://schemas.microsoft.com/office/drawing/2014/main" id="{58C9B6F6-E5B3-977C-B70F-A3B18289D0BE}"/>
              </a:ext>
            </a:extLst>
          </p:cNvPr>
          <p:cNvSpPr>
            <a:spLocks noGrp="1"/>
          </p:cNvSpPr>
          <p:nvPr>
            <p:ph type="body" sz="quarter" idx="11" hasCustomPrompt="1"/>
          </p:nvPr>
        </p:nvSpPr>
        <p:spPr>
          <a:xfrm>
            <a:off x="695325" y="4433888"/>
            <a:ext cx="2997200" cy="879475"/>
          </a:xfrm>
          <a:prstGeom prst="rect">
            <a:avLst/>
          </a:prstGeom>
        </p:spPr>
        <p:txBody>
          <a:bodyPr/>
          <a:lstStyle>
            <a:lvl1pPr marL="0" indent="0">
              <a:buNone/>
              <a:defRPr/>
            </a:lvl1pPr>
          </a:lstStyle>
          <a:p>
            <a:pPr lvl="0"/>
            <a:r>
              <a:rPr lang="en-US" dirty="0"/>
              <a:t>Sub title</a:t>
            </a:r>
          </a:p>
        </p:txBody>
      </p:sp>
    </p:spTree>
    <p:extLst>
      <p:ext uri="{BB962C8B-B14F-4D97-AF65-F5344CB8AC3E}">
        <p14:creationId xmlns:p14="http://schemas.microsoft.com/office/powerpoint/2010/main" val="3454613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‹N›</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235043244"/>
      </p:ext>
    </p:extLst>
  </p:cSld>
  <p:clrMapOvr>
    <a:masterClrMapping/>
  </p:clrMapOvr>
  <p:hf hdr="0" ftr="0" dt="0"/>
  <p:extLst>
    <p:ext uri="{DCECCB84-F9BA-43D5-87BE-67443E8EF086}">
      <p15:sldGuideLst xmlns:p15="http://schemas.microsoft.com/office/powerpoint/2012/main">
        <p15:guide id="1" orient="horz" pos="48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F798A1-F5B9-D749-65F3-82BDB4651155}"/>
              </a:ext>
            </a:extLst>
          </p:cNvPr>
          <p:cNvSpPr>
            <a:spLocks noGrp="1"/>
          </p:cNvSpPr>
          <p:nvPr>
            <p:ph type="pic" sz="quarter" idx="10"/>
          </p:nvPr>
        </p:nvSpPr>
        <p:spPr>
          <a:xfrm>
            <a:off x="695325" y="2118779"/>
            <a:ext cx="1808163" cy="2721609"/>
          </a:xfrm>
          <a:prstGeom prst="rect">
            <a:avLst/>
          </a:prstGeom>
        </p:spPr>
        <p:txBody>
          <a:bodyPr/>
          <a:lstStyle/>
          <a:p>
            <a:endParaRPr lang="en-US" dirty="0"/>
          </a:p>
        </p:txBody>
      </p:sp>
      <p:sp>
        <p:nvSpPr>
          <p:cNvPr id="7" name="Picture Placeholder 5">
            <a:extLst>
              <a:ext uri="{FF2B5EF4-FFF2-40B4-BE49-F238E27FC236}">
                <a16:creationId xmlns:a16="http://schemas.microsoft.com/office/drawing/2014/main" id="{9F7229CB-9929-A181-AE20-D44163C03BE1}"/>
              </a:ext>
            </a:extLst>
          </p:cNvPr>
          <p:cNvSpPr>
            <a:spLocks noGrp="1"/>
          </p:cNvSpPr>
          <p:nvPr>
            <p:ph type="pic" sz="quarter" idx="11"/>
          </p:nvPr>
        </p:nvSpPr>
        <p:spPr>
          <a:xfrm>
            <a:off x="2835275" y="2908398"/>
            <a:ext cx="1808163" cy="2721609"/>
          </a:xfrm>
          <a:prstGeom prst="rect">
            <a:avLst/>
          </a:prstGeom>
        </p:spPr>
        <p:txBody>
          <a:bodyPr/>
          <a:lstStyle/>
          <a:p>
            <a:endParaRPr lang="en-US"/>
          </a:p>
        </p:txBody>
      </p:sp>
      <p:sp>
        <p:nvSpPr>
          <p:cNvPr id="8" name="Rectangle 7">
            <a:extLst>
              <a:ext uri="{FF2B5EF4-FFF2-40B4-BE49-F238E27FC236}">
                <a16:creationId xmlns:a16="http://schemas.microsoft.com/office/drawing/2014/main" id="{6B52E8FE-1791-C58C-C798-3A0FD4791052}"/>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11">
            <a:extLst>
              <a:ext uri="{FF2B5EF4-FFF2-40B4-BE49-F238E27FC236}">
                <a16:creationId xmlns:a16="http://schemas.microsoft.com/office/drawing/2014/main" id="{D92083C1-D857-F7AA-AF0C-D1A8A0B27F6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‹N›</a:t>
            </a:fld>
            <a:endParaRPr lang="en-US" dirty="0"/>
          </a:p>
        </p:txBody>
      </p:sp>
      <p:sp>
        <p:nvSpPr>
          <p:cNvPr id="14" name="Title 20">
            <a:extLst>
              <a:ext uri="{FF2B5EF4-FFF2-40B4-BE49-F238E27FC236}">
                <a16:creationId xmlns:a16="http://schemas.microsoft.com/office/drawing/2014/main" id="{59FA44A8-643B-B39B-3344-3B2304EDA68E}"/>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753477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‹N›</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10801350" cy="720000"/>
          </a:xfrm>
          <a:prstGeom prst="rect">
            <a:avLst/>
          </a:prstGeom>
        </p:spPr>
        <p:txBody>
          <a:bodyPr anchor="ctr">
            <a:normAutofit/>
          </a:bodyPr>
          <a:lstStyle>
            <a:lvl1pPr>
              <a:defRPr sz="3200" b="1" spc="0"/>
            </a:lvl1pPr>
          </a:lstStyle>
          <a:p>
            <a:r>
              <a:rPr lang="en-US" dirty="0"/>
              <a:t>Click to edit Master title style</a:t>
            </a:r>
          </a:p>
        </p:txBody>
      </p:sp>
      <p:sp>
        <p:nvSpPr>
          <p:cNvPr id="2" name="Rectangle 1">
            <a:extLst>
              <a:ext uri="{FF2B5EF4-FFF2-40B4-BE49-F238E27FC236}">
                <a16:creationId xmlns:a16="http://schemas.microsoft.com/office/drawing/2014/main" id="{F4F0E8D6-320C-3CA7-2F0B-C2310DA56E51}"/>
              </a:ext>
            </a:extLst>
          </p:cNvPr>
          <p:cNvSpPr/>
          <p:nvPr userDrawn="1"/>
        </p:nvSpPr>
        <p:spPr>
          <a:xfrm>
            <a:off x="9283065" y="2817737"/>
            <a:ext cx="2213610" cy="1947545"/>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3" name="Rectangle 2">
            <a:extLst>
              <a:ext uri="{FF2B5EF4-FFF2-40B4-BE49-F238E27FC236}">
                <a16:creationId xmlns:a16="http://schemas.microsoft.com/office/drawing/2014/main" id="{103DAFCA-A33A-6F15-9932-6E93C6B62520}"/>
              </a:ext>
            </a:extLst>
          </p:cNvPr>
          <p:cNvSpPr/>
          <p:nvPr userDrawn="1"/>
        </p:nvSpPr>
        <p:spPr>
          <a:xfrm>
            <a:off x="7063980" y="2817737"/>
            <a:ext cx="2219085" cy="1947545"/>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4" name="Rectangle 3">
            <a:extLst>
              <a:ext uri="{FF2B5EF4-FFF2-40B4-BE49-F238E27FC236}">
                <a16:creationId xmlns:a16="http://schemas.microsoft.com/office/drawing/2014/main" id="{5EAD4A2D-C475-8B65-6D06-5789733E1D9E}"/>
              </a:ext>
            </a:extLst>
          </p:cNvPr>
          <p:cNvSpPr/>
          <p:nvPr userDrawn="1"/>
        </p:nvSpPr>
        <p:spPr>
          <a:xfrm>
            <a:off x="2803766" y="2262747"/>
            <a:ext cx="4260214" cy="2980690"/>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5" name="Rectangle 4">
            <a:extLst>
              <a:ext uri="{FF2B5EF4-FFF2-40B4-BE49-F238E27FC236}">
                <a16:creationId xmlns:a16="http://schemas.microsoft.com/office/drawing/2014/main" id="{3D04BCF5-EBE3-1F61-B82B-E1CBFCAB927B}"/>
              </a:ext>
            </a:extLst>
          </p:cNvPr>
          <p:cNvSpPr/>
          <p:nvPr userDrawn="1"/>
        </p:nvSpPr>
        <p:spPr>
          <a:xfrm>
            <a:off x="695325" y="2779319"/>
            <a:ext cx="2213610" cy="1947545"/>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6" name="Picture Placeholder 5">
            <a:extLst>
              <a:ext uri="{FF2B5EF4-FFF2-40B4-BE49-F238E27FC236}">
                <a16:creationId xmlns:a16="http://schemas.microsoft.com/office/drawing/2014/main" id="{99BC038A-2D91-FD59-2FAC-4E7F374A03E6}"/>
              </a:ext>
            </a:extLst>
          </p:cNvPr>
          <p:cNvSpPr>
            <a:spLocks noGrp="1"/>
          </p:cNvSpPr>
          <p:nvPr>
            <p:ph type="pic" sz="quarter" idx="10"/>
          </p:nvPr>
        </p:nvSpPr>
        <p:spPr>
          <a:xfrm>
            <a:off x="695325" y="2779319"/>
            <a:ext cx="2108441" cy="1947545"/>
          </a:xfrm>
          <a:prstGeom prst="rect">
            <a:avLst/>
          </a:prstGeom>
        </p:spPr>
        <p:txBody>
          <a:bodyPr/>
          <a:lstStyle/>
          <a:p>
            <a:endParaRPr lang="en-US" dirty="0"/>
          </a:p>
        </p:txBody>
      </p:sp>
      <p:sp>
        <p:nvSpPr>
          <p:cNvPr id="7" name="Picture Placeholder 5">
            <a:extLst>
              <a:ext uri="{FF2B5EF4-FFF2-40B4-BE49-F238E27FC236}">
                <a16:creationId xmlns:a16="http://schemas.microsoft.com/office/drawing/2014/main" id="{41AF041A-6E63-F8CD-F3D3-AE48F884FB06}"/>
              </a:ext>
            </a:extLst>
          </p:cNvPr>
          <p:cNvSpPr>
            <a:spLocks noGrp="1"/>
          </p:cNvSpPr>
          <p:nvPr>
            <p:ph type="pic" sz="quarter" idx="13"/>
          </p:nvPr>
        </p:nvSpPr>
        <p:spPr>
          <a:xfrm>
            <a:off x="2803766" y="2262746"/>
            <a:ext cx="4260214" cy="2980690"/>
          </a:xfrm>
          <a:prstGeom prst="rect">
            <a:avLst/>
          </a:prstGeom>
        </p:spPr>
        <p:txBody>
          <a:bodyPr/>
          <a:lstStyle/>
          <a:p>
            <a:endParaRPr lang="en-US" dirty="0"/>
          </a:p>
        </p:txBody>
      </p:sp>
      <p:sp>
        <p:nvSpPr>
          <p:cNvPr id="8" name="Picture Placeholder 5">
            <a:extLst>
              <a:ext uri="{FF2B5EF4-FFF2-40B4-BE49-F238E27FC236}">
                <a16:creationId xmlns:a16="http://schemas.microsoft.com/office/drawing/2014/main" id="{6EEFC903-B40F-A365-8AB3-B88ED15D53B9}"/>
              </a:ext>
            </a:extLst>
          </p:cNvPr>
          <p:cNvSpPr>
            <a:spLocks noGrp="1"/>
          </p:cNvSpPr>
          <p:nvPr>
            <p:ph type="pic" sz="quarter" idx="14"/>
          </p:nvPr>
        </p:nvSpPr>
        <p:spPr>
          <a:xfrm>
            <a:off x="7063980" y="2817736"/>
            <a:ext cx="2213610" cy="1947545"/>
          </a:xfrm>
          <a:prstGeom prst="rect">
            <a:avLst/>
          </a:prstGeom>
        </p:spPr>
        <p:txBody>
          <a:bodyPr/>
          <a:lstStyle/>
          <a:p>
            <a:endParaRPr lang="en-US" dirty="0"/>
          </a:p>
        </p:txBody>
      </p:sp>
      <p:sp>
        <p:nvSpPr>
          <p:cNvPr id="9" name="Picture Placeholder 5">
            <a:extLst>
              <a:ext uri="{FF2B5EF4-FFF2-40B4-BE49-F238E27FC236}">
                <a16:creationId xmlns:a16="http://schemas.microsoft.com/office/drawing/2014/main" id="{499F36EC-AC53-6BAA-704B-CE5389800A12}"/>
              </a:ext>
            </a:extLst>
          </p:cNvPr>
          <p:cNvSpPr>
            <a:spLocks noGrp="1"/>
          </p:cNvSpPr>
          <p:nvPr>
            <p:ph type="pic" sz="quarter" idx="15"/>
          </p:nvPr>
        </p:nvSpPr>
        <p:spPr>
          <a:xfrm>
            <a:off x="9288540" y="2817736"/>
            <a:ext cx="2213610" cy="1947545"/>
          </a:xfrm>
          <a:prstGeom prst="rect">
            <a:avLst/>
          </a:prstGeom>
        </p:spPr>
        <p:txBody>
          <a:bodyPr/>
          <a:lstStyle/>
          <a:p>
            <a:endParaRPr lang="en-US" dirty="0"/>
          </a:p>
        </p:txBody>
      </p:sp>
    </p:spTree>
    <p:extLst>
      <p:ext uri="{BB962C8B-B14F-4D97-AF65-F5344CB8AC3E}">
        <p14:creationId xmlns:p14="http://schemas.microsoft.com/office/powerpoint/2010/main" val="378098730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F3A4B1-7D65-2B83-298D-152B64D1F15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DB76A01-6291-B4FB-3B40-CFE5F3D0FE3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3280303-43C5-AB42-D700-67DBE0D4DB49}"/>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5" name="Segnaposto piè di pagina 4">
            <a:extLst>
              <a:ext uri="{FF2B5EF4-FFF2-40B4-BE49-F238E27FC236}">
                <a16:creationId xmlns:a16="http://schemas.microsoft.com/office/drawing/2014/main" id="{40BDA2E7-2D2C-D07C-D61D-70449094015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45401D2-FA99-D77D-C095-B5273E5455F2}"/>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13993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6174BC-119A-CB78-779D-CB762E1A0453}"/>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C03EFBB-4319-F466-ADA7-9A84089D92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8B491D5-8664-539A-F934-77A01221BFB5}"/>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5" name="Segnaposto piè di pagina 4">
            <a:extLst>
              <a:ext uri="{FF2B5EF4-FFF2-40B4-BE49-F238E27FC236}">
                <a16:creationId xmlns:a16="http://schemas.microsoft.com/office/drawing/2014/main" id="{93868E83-30D8-42B2-C456-B4C2101A101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CFC6D6-2A12-24A5-3255-270380BDD3FE}"/>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370429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424C0F-1724-CC1A-A0DC-BFEB6925976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35126C9-9E43-1D9B-52FD-693FBCB9285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DDB091C-EF93-1E1B-3822-DBEE1ABCDFF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903A881-410E-99DD-F925-92B65BF32B33}"/>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6" name="Segnaposto piè di pagina 5">
            <a:extLst>
              <a:ext uri="{FF2B5EF4-FFF2-40B4-BE49-F238E27FC236}">
                <a16:creationId xmlns:a16="http://schemas.microsoft.com/office/drawing/2014/main" id="{E70FDA04-35A4-978E-3C9F-612C279588C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744343F-BAAE-423D-292A-E41CC1103D06}"/>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915384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5A2D51-965A-DC38-CDFB-6294ABCA61E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0995162-0C94-6931-8725-303190611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B5272EE-16D0-84D8-13B7-F52BF4AA231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6115CC5-7B75-7D5F-8E3A-C45CA16C67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E86C9F3-4B4D-73C5-CE6A-5A5AB21A0B0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05D0441-5F93-466D-1DF3-A9EAB3118FF4}"/>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8" name="Segnaposto piè di pagina 7">
            <a:extLst>
              <a:ext uri="{FF2B5EF4-FFF2-40B4-BE49-F238E27FC236}">
                <a16:creationId xmlns:a16="http://schemas.microsoft.com/office/drawing/2014/main" id="{2FAF169A-E3F2-CE13-7021-5B375F0012C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3C7F055-04E4-8563-9E84-264BD34C7722}"/>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280102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11C17F-2DD6-6B88-D588-2FB8F7B7302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6C1C942-B5F8-4056-2AE8-D6ED833BF07A}"/>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4" name="Segnaposto piè di pagina 3">
            <a:extLst>
              <a:ext uri="{FF2B5EF4-FFF2-40B4-BE49-F238E27FC236}">
                <a16:creationId xmlns:a16="http://schemas.microsoft.com/office/drawing/2014/main" id="{53740BAA-6E85-F772-AB82-B725E7519CE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D86E53A-7085-E80E-FAAC-71EC26E43935}"/>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1685987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2239802-E914-99C4-9C8F-3F7FDD7BA3A6}"/>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3" name="Segnaposto piè di pagina 2">
            <a:extLst>
              <a:ext uri="{FF2B5EF4-FFF2-40B4-BE49-F238E27FC236}">
                <a16:creationId xmlns:a16="http://schemas.microsoft.com/office/drawing/2014/main" id="{C7B6D44A-F5DD-5633-7BFE-C417096C8D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0D70AF7-B7E4-6D8E-2B61-54110F74376C}"/>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415909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9503C4-6F85-A424-B401-E272E986C53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54B2F15-301B-E8A6-56BB-658AA2A0B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1D550EB-3D18-483B-82F7-7FC1CB944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ECD6778-FDBD-1CB9-609A-D780F37A5BF6}"/>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6" name="Segnaposto piè di pagina 5">
            <a:extLst>
              <a:ext uri="{FF2B5EF4-FFF2-40B4-BE49-F238E27FC236}">
                <a16:creationId xmlns:a16="http://schemas.microsoft.com/office/drawing/2014/main" id="{11CE67C1-C48C-CB85-1500-41CD256C637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A1C08D0-4C2C-1DD4-2B86-F09EBE52B2C6}"/>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12381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A1A624-A720-856C-68C9-35F632D1453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75697D3-342D-3388-CA86-2E4DA8F56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40FC0D2-C42A-B34D-C809-5025AE21F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0825C10-4A82-14AD-4807-7933615310F3}"/>
              </a:ext>
            </a:extLst>
          </p:cNvPr>
          <p:cNvSpPr>
            <a:spLocks noGrp="1"/>
          </p:cNvSpPr>
          <p:nvPr>
            <p:ph type="dt" sz="half" idx="10"/>
          </p:nvPr>
        </p:nvSpPr>
        <p:spPr/>
        <p:txBody>
          <a:bodyPr/>
          <a:lstStyle/>
          <a:p>
            <a:fld id="{D27AEDA9-AD12-4ED2-8B98-33D70E99AD1A}" type="datetimeFigureOut">
              <a:rPr lang="it-IT" smtClean="0"/>
              <a:t>30/05/2025</a:t>
            </a:fld>
            <a:endParaRPr lang="it-IT"/>
          </a:p>
        </p:txBody>
      </p:sp>
      <p:sp>
        <p:nvSpPr>
          <p:cNvPr id="6" name="Segnaposto piè di pagina 5">
            <a:extLst>
              <a:ext uri="{FF2B5EF4-FFF2-40B4-BE49-F238E27FC236}">
                <a16:creationId xmlns:a16="http://schemas.microsoft.com/office/drawing/2014/main" id="{CDEBD6CD-074E-E1C4-854C-5BA663A0003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F5216E-7D46-3172-94FE-EC19287600CD}"/>
              </a:ext>
            </a:extLst>
          </p:cNvPr>
          <p:cNvSpPr>
            <a:spLocks noGrp="1"/>
          </p:cNvSpPr>
          <p:nvPr>
            <p:ph type="sldNum" sz="quarter" idx="12"/>
          </p:nvPr>
        </p:nvSpPr>
        <p:spPr/>
        <p:txBody>
          <a:bodyPr/>
          <a:lstStyle/>
          <a:p>
            <a:fld id="{709189E1-ABDC-46F1-A352-7E9D76200810}" type="slidenum">
              <a:rPr lang="it-IT" smtClean="0"/>
              <a:t>‹N›</a:t>
            </a:fld>
            <a:endParaRPr lang="it-IT"/>
          </a:p>
        </p:txBody>
      </p:sp>
    </p:spTree>
    <p:extLst>
      <p:ext uri="{BB962C8B-B14F-4D97-AF65-F5344CB8AC3E}">
        <p14:creationId xmlns:p14="http://schemas.microsoft.com/office/powerpoint/2010/main" val="419747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80FD275-461F-D07E-E3F9-8FC2288A9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85DAB9E-6869-758C-606C-5D98FE2FE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597BFEF-28DD-8033-7D03-E7413B0873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7AEDA9-AD12-4ED2-8B98-33D70E99AD1A}" type="datetimeFigureOut">
              <a:rPr lang="it-IT" smtClean="0"/>
              <a:t>30/05/2025</a:t>
            </a:fld>
            <a:endParaRPr lang="it-IT"/>
          </a:p>
        </p:txBody>
      </p:sp>
      <p:sp>
        <p:nvSpPr>
          <p:cNvPr id="5" name="Segnaposto piè di pagina 4">
            <a:extLst>
              <a:ext uri="{FF2B5EF4-FFF2-40B4-BE49-F238E27FC236}">
                <a16:creationId xmlns:a16="http://schemas.microsoft.com/office/drawing/2014/main" id="{A9F0DA5F-CB6F-B6E4-24A1-D03215C228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811E8CC2-496A-2DDB-4CF1-B15D940CB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9189E1-ABDC-46F1-A352-7E9D76200810}" type="slidenum">
              <a:rPr lang="it-IT" smtClean="0"/>
              <a:t>‹N›</a:t>
            </a:fld>
            <a:endParaRPr lang="it-IT"/>
          </a:p>
        </p:txBody>
      </p:sp>
    </p:spTree>
    <p:extLst>
      <p:ext uri="{BB962C8B-B14F-4D97-AF65-F5344CB8AC3E}">
        <p14:creationId xmlns:p14="http://schemas.microsoft.com/office/powerpoint/2010/main" val="1355721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Layout" Target="../slideLayouts/slideLayout13.xml"/><Relationship Id="rId4" Type="http://schemas.openxmlformats.org/officeDocument/2006/relationships/tags" Target="../tags/tag4.xml"/><Relationship Id="rId9" Type="http://schemas.openxmlformats.org/officeDocument/2006/relationships/tags" Target="../tags/tag9.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slideLayout" Target="../slideLayouts/slideLayout13.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tags" Target="../tags/tag45.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8"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chart" Target="../charts/chart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chart" Target="../charts/chart1.xml"/><Relationship Id="rId5" Type="http://schemas.openxmlformats.org/officeDocument/2006/relationships/slideLayout" Target="../slideLayouts/slideLayout13.xml"/><Relationship Id="rId4" Type="http://schemas.openxmlformats.org/officeDocument/2006/relationships/tags" Target="../tags/tag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E996BF-886D-E48C-F073-4E94C2530CAD}"/>
              </a:ext>
            </a:extLst>
          </p:cNvPr>
          <p:cNvSpPr/>
          <p:nvPr/>
        </p:nvSpPr>
        <p:spPr>
          <a:xfrm>
            <a:off x="6096000" y="1268413"/>
            <a:ext cx="4644000" cy="4644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 name="Picture Placeholder 2">
            <a:extLst>
              <a:ext uri="{FF2B5EF4-FFF2-40B4-BE49-F238E27FC236}">
                <a16:creationId xmlns:a16="http://schemas.microsoft.com/office/drawing/2014/main" id="{5D8DFC6B-E50E-E76E-095F-4199DE55587E}"/>
              </a:ext>
            </a:extLst>
          </p:cNvPr>
          <p:cNvSpPr>
            <a:spLocks noGrp="1"/>
          </p:cNvSpPr>
          <p:nvPr>
            <p:ph type="pic" sz="quarter" idx="10"/>
          </p:nvPr>
        </p:nvSpPr>
        <p:spPr/>
        <p:txBody>
          <a:bodyPr/>
          <a:lstStyle/>
          <a:p>
            <a:endParaRPr lang="en-US"/>
          </a:p>
        </p:txBody>
      </p:sp>
      <p:sp>
        <p:nvSpPr>
          <p:cNvPr id="5" name="Title 1">
            <a:extLst>
              <a:ext uri="{FF2B5EF4-FFF2-40B4-BE49-F238E27FC236}">
                <a16:creationId xmlns:a16="http://schemas.microsoft.com/office/drawing/2014/main" id="{40C00CC1-3AF6-64E3-4A2D-6B1140870F24}"/>
              </a:ext>
            </a:extLst>
          </p:cNvPr>
          <p:cNvSpPr>
            <a:spLocks noGrp="1"/>
          </p:cNvSpPr>
          <p:nvPr>
            <p:ph type="title"/>
          </p:nvPr>
        </p:nvSpPr>
        <p:spPr>
          <a:xfrm>
            <a:off x="568000" y="2427790"/>
            <a:ext cx="7904665" cy="2002420"/>
          </a:xfrm>
        </p:spPr>
        <p:txBody>
          <a:bodyPr/>
          <a:lstStyle/>
          <a:p>
            <a:r>
              <a:rPr lang="en-US" sz="3600" dirty="0" err="1">
                <a:solidFill>
                  <a:schemeClr val="tx2"/>
                </a:solidFill>
                <a:latin typeface="+mn-lt"/>
                <a:ea typeface="微软雅黑" panose="020B0503020204020204" pitchFamily="34" charset="-122"/>
                <a:cs typeface="+mn-ea"/>
                <a:sym typeface="+mn-lt"/>
              </a:rPr>
              <a:t>Riconoscitore</a:t>
            </a:r>
            <a:r>
              <a:rPr lang="en-US" sz="3600" dirty="0">
                <a:solidFill>
                  <a:schemeClr val="tx2"/>
                </a:solidFill>
                <a:latin typeface="+mn-lt"/>
                <a:ea typeface="微软雅黑" panose="020B0503020204020204" pitchFamily="34" charset="-122"/>
                <a:cs typeface="+mn-ea"/>
                <a:sym typeface="+mn-lt"/>
              </a:rPr>
              <a:t> </a:t>
            </a:r>
            <a:r>
              <a:rPr lang="en-US" sz="3600" dirty="0" err="1">
                <a:solidFill>
                  <a:schemeClr val="tx2"/>
                </a:solidFill>
                <a:latin typeface="+mn-lt"/>
                <a:ea typeface="微软雅黑" panose="020B0503020204020204" pitchFamily="34" charset="-122"/>
                <a:cs typeface="+mn-ea"/>
                <a:sym typeface="+mn-lt"/>
              </a:rPr>
              <a:t>delle</a:t>
            </a:r>
            <a:r>
              <a:rPr lang="en-US" sz="3600" dirty="0">
                <a:solidFill>
                  <a:schemeClr val="tx2"/>
                </a:solidFill>
                <a:latin typeface="+mn-lt"/>
                <a:ea typeface="微软雅黑" panose="020B0503020204020204" pitchFamily="34" charset="-122"/>
                <a:cs typeface="+mn-ea"/>
                <a:sym typeface="+mn-lt"/>
              </a:rPr>
              <a:t> </a:t>
            </a:r>
            <a:r>
              <a:rPr lang="en-US" sz="3600" dirty="0" err="1">
                <a:solidFill>
                  <a:schemeClr val="tx2"/>
                </a:solidFill>
                <a:latin typeface="+mn-lt"/>
                <a:ea typeface="微软雅黑" panose="020B0503020204020204" pitchFamily="34" charset="-122"/>
                <a:cs typeface="+mn-ea"/>
                <a:sym typeface="+mn-lt"/>
              </a:rPr>
              <a:t>Foglie</a:t>
            </a:r>
            <a:br>
              <a:rPr lang="en-US" sz="3600" dirty="0">
                <a:solidFill>
                  <a:schemeClr val="tx2"/>
                </a:solidFill>
                <a:latin typeface="+mn-lt"/>
                <a:ea typeface="微软雅黑" panose="020B0503020204020204" pitchFamily="34" charset="-122"/>
                <a:cs typeface="+mn-ea"/>
                <a:sym typeface="+mn-lt"/>
              </a:rPr>
            </a:br>
            <a:endParaRPr lang="en-US" sz="3600" dirty="0">
              <a:solidFill>
                <a:schemeClr val="tx2"/>
              </a:solidFill>
              <a:latin typeface="+mn-lt"/>
              <a:ea typeface="微软雅黑" panose="020B0503020204020204" pitchFamily="34" charset="-122"/>
              <a:cs typeface="+mn-ea"/>
              <a:sym typeface="+mn-lt"/>
            </a:endParaRPr>
          </a:p>
        </p:txBody>
      </p:sp>
      <p:sp>
        <p:nvSpPr>
          <p:cNvPr id="6" name="Text Placeholder 3">
            <a:extLst>
              <a:ext uri="{FF2B5EF4-FFF2-40B4-BE49-F238E27FC236}">
                <a16:creationId xmlns:a16="http://schemas.microsoft.com/office/drawing/2014/main" id="{08DA2732-B569-F573-3381-48E06720A2E2}"/>
              </a:ext>
            </a:extLst>
          </p:cNvPr>
          <p:cNvSpPr>
            <a:spLocks noGrp="1"/>
          </p:cNvSpPr>
          <p:nvPr>
            <p:ph type="body" sz="quarter" idx="11"/>
          </p:nvPr>
        </p:nvSpPr>
        <p:spPr>
          <a:xfrm>
            <a:off x="695325" y="4444677"/>
            <a:ext cx="2997200" cy="879475"/>
          </a:xfrm>
        </p:spPr>
        <p:txBody>
          <a:bodyPr>
            <a:normAutofit/>
          </a:bodyPr>
          <a:lstStyle/>
          <a:p>
            <a:pPr>
              <a:lnSpc>
                <a:spcPct val="100000"/>
              </a:lnSpc>
            </a:pPr>
            <a:r>
              <a:rPr lang="en-US" sz="2400" b="1" spc="0" dirty="0">
                <a:latin typeface="+mn-lt"/>
                <a:ea typeface="微软雅黑" panose="020B0503020204020204" pitchFamily="34" charset="-122"/>
                <a:cs typeface="+mn-ea"/>
                <a:sym typeface="+mn-lt"/>
              </a:rPr>
              <a:t>Un Progetto di </a:t>
            </a:r>
            <a:r>
              <a:rPr lang="en-US" sz="2400" b="1" dirty="0">
                <a:ea typeface="微软雅黑" panose="020B0503020204020204" pitchFamily="34" charset="-122"/>
                <a:cs typeface="+mn-ea"/>
                <a:sym typeface="+mn-lt"/>
              </a:rPr>
              <a:t>Tizio e Caio</a:t>
            </a:r>
            <a:endParaRPr lang="en-US" sz="2400" b="1" spc="0" dirty="0">
              <a:latin typeface="+mn-lt"/>
              <a:ea typeface="微软雅黑" panose="020B0503020204020204" pitchFamily="34" charset="-122"/>
              <a:cs typeface="+mn-ea"/>
              <a:sym typeface="+mn-lt"/>
            </a:endParaRPr>
          </a:p>
        </p:txBody>
      </p:sp>
    </p:spTree>
    <p:extLst>
      <p:ext uri="{BB962C8B-B14F-4D97-AF65-F5344CB8AC3E}">
        <p14:creationId xmlns:p14="http://schemas.microsoft.com/office/powerpoint/2010/main" val="8677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C2D7-6234-AB90-465E-9AFC5D2549AC}"/>
              </a:ext>
            </a:extLst>
          </p:cNvPr>
          <p:cNvSpPr>
            <a:spLocks noGrp="1"/>
          </p:cNvSpPr>
          <p:nvPr>
            <p:ph type="title"/>
          </p:nvPr>
        </p:nvSpPr>
        <p:spPr>
          <a:xfrm>
            <a:off x="602725" y="860557"/>
            <a:ext cx="10800000" cy="720000"/>
          </a:xfrm>
        </p:spPr>
        <p:txBody>
          <a:bodyPr>
            <a:normAutofit/>
          </a:bodyPr>
          <a:lstStyle/>
          <a:p>
            <a:r>
              <a:rPr lang="en-US" sz="4400" dirty="0" err="1">
                <a:solidFill>
                  <a:schemeClr val="tx2"/>
                </a:solidFill>
                <a:latin typeface="+mn-lt"/>
                <a:ea typeface="微软雅黑" panose="020B0503020204020204" pitchFamily="34" charset="-122"/>
                <a:cs typeface="+mn-ea"/>
                <a:sym typeface="+mn-lt"/>
              </a:rPr>
              <a:t>Indice</a:t>
            </a:r>
            <a:endParaRPr lang="en-US" sz="4400" b="1" dirty="0">
              <a:solidFill>
                <a:schemeClr val="tx2"/>
              </a:solidFill>
              <a:latin typeface="+mn-lt"/>
              <a:ea typeface="微软雅黑" panose="020B0503020204020204" pitchFamily="34" charset="-122"/>
              <a:cs typeface="+mn-ea"/>
              <a:sym typeface="+mn-lt"/>
            </a:endParaRPr>
          </a:p>
        </p:txBody>
      </p:sp>
      <p:sp>
        <p:nvSpPr>
          <p:cNvPr id="4" name="圆角矩形 2"/>
          <p:cNvSpPr/>
          <p:nvPr>
            <p:custDataLst>
              <p:tags r:id="rId1"/>
            </p:custDataLst>
          </p:nvPr>
        </p:nvSpPr>
        <p:spPr>
          <a:xfrm>
            <a:off x="695325" y="2269966"/>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5" name="序号"/>
          <p:cNvSpPr txBox="1"/>
          <p:nvPr>
            <p:custDataLst>
              <p:tags r:id="rId2"/>
            </p:custDataLst>
          </p:nvPr>
        </p:nvSpPr>
        <p:spPr>
          <a:xfrm>
            <a:off x="695325" y="2271871"/>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p>
            <a:pPr algn="ctr">
              <a:lnSpc>
                <a:spcPct val="120000"/>
              </a:lnSpc>
            </a:pPr>
            <a:r>
              <a:rPr lang="en-US" altLang="zh-CN" sz="2400" b="1" dirty="0">
                <a:solidFill>
                  <a:schemeClr val="tx2"/>
                </a:solidFill>
                <a:ea typeface="微软雅黑" panose="020B0503020204020204" pitchFamily="34" charset="-122"/>
                <a:cs typeface="+mn-ea"/>
                <a:sym typeface="+mn-lt"/>
              </a:rPr>
              <a:t>01</a:t>
            </a:r>
          </a:p>
        </p:txBody>
      </p:sp>
      <p:sp>
        <p:nvSpPr>
          <p:cNvPr id="6" name="标题"/>
          <p:cNvSpPr txBox="1"/>
          <p:nvPr>
            <p:custDataLst>
              <p:tags r:id="rId3"/>
            </p:custDataLst>
          </p:nvPr>
        </p:nvSpPr>
        <p:spPr>
          <a:xfrm>
            <a:off x="1682860" y="2281397"/>
            <a:ext cx="3804073" cy="715090"/>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err="1">
                <a:solidFill>
                  <a:schemeClr val="tx1">
                    <a:lumMod val="85000"/>
                    <a:lumOff val="15000"/>
                  </a:schemeClr>
                </a:solidFill>
                <a:ea typeface="微软雅黑" panose="020B0503020204020204" pitchFamily="34" charset="-122"/>
                <a:cs typeface="+mn-ea"/>
                <a:sym typeface="+mn-lt"/>
              </a:rPr>
              <a:t>Caratteristiche</a:t>
            </a:r>
            <a:r>
              <a:rPr lang="en-US" altLang="zh-CN" b="1" dirty="0">
                <a:solidFill>
                  <a:schemeClr val="tx1">
                    <a:lumMod val="85000"/>
                    <a:lumOff val="15000"/>
                  </a:schemeClr>
                </a:solidFill>
                <a:uFillTx/>
                <a:ea typeface="微软雅黑" panose="020B0503020204020204" pitchFamily="34" charset="-122"/>
                <a:cs typeface="+mn-ea"/>
                <a:sym typeface="+mn-lt"/>
              </a:rPr>
              <a:t> Progetto</a:t>
            </a:r>
          </a:p>
        </p:txBody>
      </p:sp>
      <p:sp>
        <p:nvSpPr>
          <p:cNvPr id="9" name="圆角矩形 8"/>
          <p:cNvSpPr/>
          <p:nvPr>
            <p:custDataLst>
              <p:tags r:id="rId4"/>
            </p:custDataLst>
          </p:nvPr>
        </p:nvSpPr>
        <p:spPr>
          <a:xfrm>
            <a:off x="5584099" y="2281714"/>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10" name="序号"/>
          <p:cNvSpPr txBox="1"/>
          <p:nvPr>
            <p:custDataLst>
              <p:tags r:id="rId5"/>
            </p:custDataLst>
          </p:nvPr>
        </p:nvSpPr>
        <p:spPr>
          <a:xfrm>
            <a:off x="5584099" y="2283619"/>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ea typeface="微软雅黑" panose="020B0503020204020204" pitchFamily="34" charset="-122"/>
                <a:sym typeface="+mn-lt"/>
              </a:rPr>
              <a:t>02</a:t>
            </a:r>
          </a:p>
        </p:txBody>
      </p:sp>
      <p:sp>
        <p:nvSpPr>
          <p:cNvPr id="11" name="标题"/>
          <p:cNvSpPr txBox="1"/>
          <p:nvPr>
            <p:custDataLst>
              <p:tags r:id="rId6"/>
            </p:custDataLst>
          </p:nvPr>
        </p:nvSpPr>
        <p:spPr>
          <a:xfrm>
            <a:off x="6571634" y="2281397"/>
            <a:ext cx="3804073" cy="73858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a:solidFill>
                  <a:schemeClr val="tx1">
                    <a:lumMod val="85000"/>
                    <a:lumOff val="15000"/>
                  </a:schemeClr>
                </a:solidFill>
                <a:ea typeface="微软雅黑" panose="020B0503020204020204" pitchFamily="34" charset="-122"/>
                <a:cs typeface="+mn-ea"/>
                <a:sym typeface="+mn-lt"/>
              </a:rPr>
              <a:t>Pipeline del Progetto</a:t>
            </a:r>
          </a:p>
        </p:txBody>
      </p:sp>
      <p:sp>
        <p:nvSpPr>
          <p:cNvPr id="12" name="圆角矩形 11"/>
          <p:cNvSpPr/>
          <p:nvPr>
            <p:custDataLst>
              <p:tags r:id="rId7"/>
            </p:custDataLst>
          </p:nvPr>
        </p:nvSpPr>
        <p:spPr>
          <a:xfrm>
            <a:off x="5584099" y="4340327"/>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15" name="序号"/>
          <p:cNvSpPr txBox="1"/>
          <p:nvPr>
            <p:custDataLst>
              <p:tags r:id="rId8"/>
            </p:custDataLst>
          </p:nvPr>
        </p:nvSpPr>
        <p:spPr>
          <a:xfrm>
            <a:off x="5584099" y="4342232"/>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ea typeface="微软雅黑" panose="020B0503020204020204" pitchFamily="34" charset="-122"/>
                <a:sym typeface="+mn-lt"/>
              </a:rPr>
              <a:t>03</a:t>
            </a:r>
          </a:p>
        </p:txBody>
      </p:sp>
      <p:sp>
        <p:nvSpPr>
          <p:cNvPr id="17" name="标题"/>
          <p:cNvSpPr txBox="1"/>
          <p:nvPr>
            <p:custDataLst>
              <p:tags r:id="rId9"/>
            </p:custDataLst>
          </p:nvPr>
        </p:nvSpPr>
        <p:spPr>
          <a:xfrm>
            <a:off x="6571634" y="4342550"/>
            <a:ext cx="3804073" cy="73350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err="1">
                <a:solidFill>
                  <a:schemeClr val="tx1">
                    <a:lumMod val="85000"/>
                    <a:lumOff val="15000"/>
                  </a:schemeClr>
                </a:solidFill>
                <a:ea typeface="微软雅黑" panose="020B0503020204020204" pitchFamily="34" charset="-122"/>
                <a:cs typeface="+mn-ea"/>
                <a:sym typeface="+mn-lt"/>
              </a:rPr>
              <a:t>Conclusioni</a:t>
            </a:r>
            <a:endParaRPr lang="en-US" altLang="zh-CN" b="1" dirty="0">
              <a:solidFill>
                <a:schemeClr val="tx1">
                  <a:lumMod val="85000"/>
                  <a:lumOff val="15000"/>
                </a:schemeClr>
              </a:solidFill>
              <a:uFillTx/>
              <a:ea typeface="微软雅黑" panose="020B0503020204020204" pitchFamily="34" charset="-122"/>
              <a:cs typeface="+mn-ea"/>
              <a:sym typeface="+mn-lt"/>
            </a:endParaRPr>
          </a:p>
        </p:txBody>
      </p:sp>
      <p:sp>
        <p:nvSpPr>
          <p:cNvPr id="3" name="CasellaDiTesto 2">
            <a:extLst>
              <a:ext uri="{FF2B5EF4-FFF2-40B4-BE49-F238E27FC236}">
                <a16:creationId xmlns:a16="http://schemas.microsoft.com/office/drawing/2014/main" id="{ED911E9F-B28A-1F99-013D-0583F13F4408}"/>
              </a:ext>
            </a:extLst>
          </p:cNvPr>
          <p:cNvSpPr txBox="1"/>
          <p:nvPr/>
        </p:nvSpPr>
        <p:spPr>
          <a:xfrm>
            <a:off x="1427561" y="3106994"/>
            <a:ext cx="3313471" cy="923330"/>
          </a:xfrm>
          <a:prstGeom prst="rect">
            <a:avLst/>
          </a:prstGeom>
          <a:noFill/>
        </p:spPr>
        <p:txBody>
          <a:bodyPr wrap="square" rtlCol="0">
            <a:spAutoFit/>
          </a:bodyPr>
          <a:lstStyle/>
          <a:p>
            <a:r>
              <a:rPr lang="it-IT" dirty="0"/>
              <a:t>….Scopo del Progetto</a:t>
            </a:r>
          </a:p>
          <a:p>
            <a:r>
              <a:rPr lang="it-IT" dirty="0"/>
              <a:t>….Assunzioni e Disclaimer Vari</a:t>
            </a:r>
          </a:p>
          <a:p>
            <a:r>
              <a:rPr lang="it-IT" dirty="0"/>
              <a:t>….</a:t>
            </a:r>
            <a:r>
              <a:rPr lang="it-IT" dirty="0" err="1"/>
              <a:t>Caratterische</a:t>
            </a:r>
            <a:r>
              <a:rPr lang="it-IT" dirty="0"/>
              <a:t> del Dataset</a:t>
            </a:r>
          </a:p>
        </p:txBody>
      </p:sp>
      <p:sp>
        <p:nvSpPr>
          <p:cNvPr id="13" name="CasellaDiTesto 12">
            <a:extLst>
              <a:ext uri="{FF2B5EF4-FFF2-40B4-BE49-F238E27FC236}">
                <a16:creationId xmlns:a16="http://schemas.microsoft.com/office/drawing/2014/main" id="{E00C429D-B51D-567A-9650-3391B3467D1A}"/>
              </a:ext>
            </a:extLst>
          </p:cNvPr>
          <p:cNvSpPr txBox="1"/>
          <p:nvPr/>
        </p:nvSpPr>
        <p:spPr>
          <a:xfrm>
            <a:off x="5486933" y="3106994"/>
            <a:ext cx="3313471" cy="923330"/>
          </a:xfrm>
          <a:prstGeom prst="rect">
            <a:avLst/>
          </a:prstGeom>
          <a:noFill/>
        </p:spPr>
        <p:txBody>
          <a:bodyPr wrap="square" rtlCol="0">
            <a:spAutoFit/>
          </a:bodyPr>
          <a:lstStyle/>
          <a:p>
            <a:r>
              <a:rPr lang="it-IT" dirty="0"/>
              <a:t>….Segmentazione</a:t>
            </a:r>
          </a:p>
          <a:p>
            <a:r>
              <a:rPr lang="it-IT" dirty="0"/>
              <a:t>….Classificazione</a:t>
            </a:r>
          </a:p>
          <a:p>
            <a:r>
              <a:rPr lang="it-IT" dirty="0"/>
              <a:t>….Gestione degli </a:t>
            </a:r>
            <a:r>
              <a:rPr lang="it-IT" dirty="0" err="1"/>
              <a:t>Unknown</a:t>
            </a:r>
            <a:endParaRPr lang="it-IT" dirty="0"/>
          </a:p>
        </p:txBody>
      </p:sp>
      <p:sp>
        <p:nvSpPr>
          <p:cNvPr id="14" name="CasellaDiTesto 13">
            <a:extLst>
              <a:ext uri="{FF2B5EF4-FFF2-40B4-BE49-F238E27FC236}">
                <a16:creationId xmlns:a16="http://schemas.microsoft.com/office/drawing/2014/main" id="{A9B0F17C-B9B6-7458-7C5A-E2C49F8D96C6}"/>
              </a:ext>
            </a:extLst>
          </p:cNvPr>
          <p:cNvSpPr txBox="1"/>
          <p:nvPr/>
        </p:nvSpPr>
        <p:spPr>
          <a:xfrm>
            <a:off x="5584099" y="5179610"/>
            <a:ext cx="3313471" cy="923330"/>
          </a:xfrm>
          <a:prstGeom prst="rect">
            <a:avLst/>
          </a:prstGeom>
          <a:noFill/>
        </p:spPr>
        <p:txBody>
          <a:bodyPr wrap="square" rtlCol="0">
            <a:spAutoFit/>
          </a:bodyPr>
          <a:lstStyle/>
          <a:p>
            <a:r>
              <a:rPr lang="it-IT" dirty="0"/>
              <a:t>….</a:t>
            </a:r>
          </a:p>
          <a:p>
            <a:r>
              <a:rPr lang="it-IT" dirty="0"/>
              <a:t>….</a:t>
            </a:r>
          </a:p>
          <a:p>
            <a:r>
              <a:rPr lang="it-IT" dirty="0"/>
              <a:t>….</a:t>
            </a:r>
          </a:p>
        </p:txBody>
      </p:sp>
    </p:spTree>
    <p:extLst>
      <p:ext uri="{BB962C8B-B14F-4D97-AF65-F5344CB8AC3E}">
        <p14:creationId xmlns:p14="http://schemas.microsoft.com/office/powerpoint/2010/main" val="923651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9ADD7BF-5128-125F-E7B4-6756D9ED8164}"/>
              </a:ext>
            </a:extLst>
          </p:cNvPr>
          <p:cNvSpPr>
            <a:spLocks noGrp="1"/>
          </p:cNvSpPr>
          <p:nvPr>
            <p:ph type="pic" sz="quarter" idx="10"/>
          </p:nvPr>
        </p:nvSpPr>
        <p:spPr/>
        <p:txBody>
          <a:bodyPr/>
          <a:lstStyle/>
          <a:p>
            <a:endParaRPr lang="en-US"/>
          </a:p>
        </p:txBody>
      </p:sp>
      <p:sp>
        <p:nvSpPr>
          <p:cNvPr id="3" name="Picture Placeholder 2">
            <a:extLst>
              <a:ext uri="{FF2B5EF4-FFF2-40B4-BE49-F238E27FC236}">
                <a16:creationId xmlns:a16="http://schemas.microsoft.com/office/drawing/2014/main" id="{E9FB8ABF-188C-C2A5-6950-D6E5B90FDA3F}"/>
              </a:ext>
            </a:extLst>
          </p:cNvPr>
          <p:cNvSpPr>
            <a:spLocks noGrp="1"/>
          </p:cNvSpPr>
          <p:nvPr>
            <p:ph type="pic" sz="quarter" idx="11"/>
          </p:nvPr>
        </p:nvSpPr>
        <p:spPr/>
        <p:txBody>
          <a:bodyPr/>
          <a:lstStyle/>
          <a:p>
            <a:endParaRPr lang="en-US"/>
          </a:p>
        </p:txBody>
      </p:sp>
      <p:sp>
        <p:nvSpPr>
          <p:cNvPr id="4" name="Title 3">
            <a:extLst>
              <a:ext uri="{FF2B5EF4-FFF2-40B4-BE49-F238E27FC236}">
                <a16:creationId xmlns:a16="http://schemas.microsoft.com/office/drawing/2014/main" id="{E283E792-1372-2027-273F-37B56BD636E3}"/>
              </a:ext>
            </a:extLst>
          </p:cNvPr>
          <p:cNvSpPr>
            <a:spLocks noGrp="1"/>
          </p:cNvSpPr>
          <p:nvPr>
            <p:ph type="title"/>
          </p:nvPr>
        </p:nvSpPr>
        <p:spPr>
          <a:xfrm>
            <a:off x="579575" y="860557"/>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Scopo</a:t>
            </a:r>
            <a:r>
              <a:rPr lang="en-US" sz="4400" dirty="0">
                <a:solidFill>
                  <a:schemeClr val="tx2"/>
                </a:solidFill>
                <a:latin typeface="+mn-lt"/>
                <a:ea typeface="微软雅黑" panose="020B0503020204020204" pitchFamily="34" charset="-122"/>
                <a:cs typeface="+mn-ea"/>
                <a:sym typeface="+mn-lt"/>
              </a:rPr>
              <a:t>/</a:t>
            </a:r>
            <a:r>
              <a:rPr lang="en-US" sz="4400" dirty="0" err="1">
                <a:solidFill>
                  <a:schemeClr val="tx2"/>
                </a:solidFill>
                <a:latin typeface="+mn-lt"/>
                <a:ea typeface="微软雅黑" panose="020B0503020204020204" pitchFamily="34" charset="-122"/>
                <a:cs typeface="+mn-ea"/>
                <a:sym typeface="+mn-lt"/>
              </a:rPr>
              <a:t>Obbiettivo</a:t>
            </a:r>
            <a:r>
              <a:rPr lang="en-US" sz="4400" dirty="0">
                <a:solidFill>
                  <a:schemeClr val="tx2"/>
                </a:solidFill>
                <a:latin typeface="+mn-lt"/>
                <a:ea typeface="微软雅黑" panose="020B0503020204020204" pitchFamily="34" charset="-122"/>
                <a:cs typeface="+mn-ea"/>
                <a:sym typeface="+mn-lt"/>
              </a:rPr>
              <a:t> del Progetto</a:t>
            </a:r>
          </a:p>
        </p:txBody>
      </p:sp>
      <p:sp>
        <p:nvSpPr>
          <p:cNvPr id="5" name="矩形 3">
            <a:extLst>
              <a:ext uri="{FF2B5EF4-FFF2-40B4-BE49-F238E27FC236}">
                <a16:creationId xmlns:a16="http://schemas.microsoft.com/office/drawing/2014/main" id="{566AE86E-96BB-6C35-6031-5B2CE0AFE100}"/>
              </a:ext>
            </a:extLst>
          </p:cNvPr>
          <p:cNvSpPr/>
          <p:nvPr>
            <p:custDataLst>
              <p:tags r:id="rId1"/>
            </p:custDataLst>
          </p:nvPr>
        </p:nvSpPr>
        <p:spPr>
          <a:xfrm>
            <a:off x="5340114" y="2118779"/>
            <a:ext cx="6851886" cy="232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cs typeface="+mn-ea"/>
              <a:sym typeface="+mn-lt"/>
            </a:endParaRPr>
          </a:p>
        </p:txBody>
      </p:sp>
      <p:grpSp>
        <p:nvGrpSpPr>
          <p:cNvPr id="11" name="Group 10">
            <a:extLst>
              <a:ext uri="{FF2B5EF4-FFF2-40B4-BE49-F238E27FC236}">
                <a16:creationId xmlns:a16="http://schemas.microsoft.com/office/drawing/2014/main" id="{1F741E0C-7834-F17D-14EC-D9A1E6BBA088}"/>
              </a:ext>
            </a:extLst>
          </p:cNvPr>
          <p:cNvGrpSpPr/>
          <p:nvPr/>
        </p:nvGrpSpPr>
        <p:grpSpPr>
          <a:xfrm>
            <a:off x="6015436" y="2581725"/>
            <a:ext cx="5688764" cy="1400007"/>
            <a:chOff x="6015436" y="2698549"/>
            <a:chExt cx="5688764" cy="1400007"/>
          </a:xfrm>
        </p:grpSpPr>
        <p:sp>
          <p:nvSpPr>
            <p:cNvPr id="7" name="正文">
              <a:extLst>
                <a:ext uri="{FF2B5EF4-FFF2-40B4-BE49-F238E27FC236}">
                  <a16:creationId xmlns:a16="http://schemas.microsoft.com/office/drawing/2014/main" id="{34798DF5-1FA0-918F-650E-5967EB4D83BE}"/>
                </a:ext>
              </a:extLst>
            </p:cNvPr>
            <p:cNvSpPr txBox="1"/>
            <p:nvPr>
              <p:custDataLst>
                <p:tags r:id="rId2"/>
              </p:custDataLst>
            </p:nvPr>
          </p:nvSpPr>
          <p:spPr>
            <a:xfrm>
              <a:off x="6015436" y="3292741"/>
              <a:ext cx="5688764" cy="805815"/>
            </a:xfrm>
            <a:prstGeom prst="rect">
              <a:avLst/>
            </a:prstGeom>
            <a:noFill/>
          </p:spPr>
          <p:txBody>
            <a:bodyPr wrap="square" lIns="0" tIns="0" rIns="0" bIns="0" rtlCol="0" anchor="t" anchorCtr="0">
              <a:noAutofit/>
            </a:bodyPr>
            <a:lstStyle/>
            <a:p>
              <a:pPr indent="0" algn="l" fontAlgn="auto">
                <a:lnSpc>
                  <a:spcPct val="120000"/>
                </a:lnSpc>
                <a:buNone/>
              </a:pPr>
              <a:r>
                <a:rPr lang="zh-CN" altLang="en-US" sz="1200" dirty="0">
                  <a:solidFill>
                    <a:schemeClr val="tx2"/>
                  </a:solidFill>
                  <a:ea typeface="微软雅黑" panose="020B0503020204020204" pitchFamily="34" charset="-122"/>
                  <a:cs typeface="+mn-ea"/>
                  <a:sym typeface="+mn-lt"/>
                </a:rPr>
                <a:t>In post mean shot ye. There out her child sir his lived. Design at uneasy me season of branch on praise esteem. Abilities discourse believing consisted remaining to no. Mistaken no me denoting dashwood as screened. Whence or esteem easily he on. Dissuade husbands at of no if disposal.</a:t>
              </a:r>
            </a:p>
          </p:txBody>
        </p:sp>
        <p:sp>
          <p:nvSpPr>
            <p:cNvPr id="8" name="标题">
              <a:extLst>
                <a:ext uri="{FF2B5EF4-FFF2-40B4-BE49-F238E27FC236}">
                  <a16:creationId xmlns:a16="http://schemas.microsoft.com/office/drawing/2014/main" id="{C36C695D-73C2-C79D-2207-51A9A597A282}"/>
                </a:ext>
              </a:extLst>
            </p:cNvPr>
            <p:cNvSpPr txBox="1"/>
            <p:nvPr>
              <p:custDataLst>
                <p:tags r:id="rId3"/>
              </p:custDataLst>
            </p:nvPr>
          </p:nvSpPr>
          <p:spPr>
            <a:xfrm>
              <a:off x="6015436" y="2698549"/>
              <a:ext cx="5688764" cy="368300"/>
            </a:xfrm>
            <a:prstGeom prst="rect">
              <a:avLst/>
            </a:prstGeom>
            <a:noFill/>
          </p:spPr>
          <p:txBody>
            <a:bodyPr wrap="square" lIns="0" tIns="0" rIns="0" bIns="0" rtlCol="0" anchor="b">
              <a:noAutofit/>
            </a:bodyPr>
            <a:lstStyle/>
            <a:p>
              <a:pPr>
                <a:lnSpc>
                  <a:spcPct val="120000"/>
                </a:lnSpc>
              </a:pPr>
              <a:r>
                <a:rPr lang="zh-CN" altLang="en-US" b="1" dirty="0">
                  <a:ea typeface="微软雅黑" panose="020B0503020204020204" pitchFamily="34" charset="-122"/>
                  <a:cs typeface="+mn-ea"/>
                  <a:sym typeface="+mn-lt"/>
                </a:rPr>
                <a:t>Picture removal detract earnest is by.</a:t>
              </a:r>
            </a:p>
          </p:txBody>
        </p:sp>
      </p:grpSp>
      <p:sp>
        <p:nvSpPr>
          <p:cNvPr id="12" name="TextBox 11">
            <a:extLst>
              <a:ext uri="{FF2B5EF4-FFF2-40B4-BE49-F238E27FC236}">
                <a16:creationId xmlns:a16="http://schemas.microsoft.com/office/drawing/2014/main" id="{D2B77B35-B393-10CB-B289-82C1902310EB}"/>
              </a:ext>
            </a:extLst>
          </p:cNvPr>
          <p:cNvSpPr txBox="1"/>
          <p:nvPr/>
        </p:nvSpPr>
        <p:spPr>
          <a:xfrm>
            <a:off x="5979575" y="4675900"/>
            <a:ext cx="2504668" cy="954107"/>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1. Your title here</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
        <p:nvSpPr>
          <p:cNvPr id="13" name="TextBox 12">
            <a:extLst>
              <a:ext uri="{FF2B5EF4-FFF2-40B4-BE49-F238E27FC236}">
                <a16:creationId xmlns:a16="http://schemas.microsoft.com/office/drawing/2014/main" id="{2427A845-19F5-BCCB-474E-E390C3AE2F70}"/>
              </a:ext>
            </a:extLst>
          </p:cNvPr>
          <p:cNvSpPr txBox="1"/>
          <p:nvPr/>
        </p:nvSpPr>
        <p:spPr>
          <a:xfrm>
            <a:off x="8992007" y="4678070"/>
            <a:ext cx="2504668" cy="954107"/>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2. Your title here</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Tree>
    <p:extLst>
      <p:ext uri="{BB962C8B-B14F-4D97-AF65-F5344CB8AC3E}">
        <p14:creationId xmlns:p14="http://schemas.microsoft.com/office/powerpoint/2010/main" val="138178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3DFF57-41AF-B22A-64FD-503D9B04FFFA}"/>
              </a:ext>
            </a:extLst>
          </p:cNvPr>
          <p:cNvSpPr>
            <a:spLocks noGrp="1"/>
          </p:cNvSpPr>
          <p:nvPr>
            <p:ph type="title"/>
          </p:nvPr>
        </p:nvSpPr>
        <p:spPr>
          <a:xfrm>
            <a:off x="579579" y="860559"/>
            <a:ext cx="1080135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Assunzioni</a:t>
            </a:r>
            <a:r>
              <a:rPr lang="en-US" sz="4400" dirty="0">
                <a:solidFill>
                  <a:schemeClr val="tx2"/>
                </a:solidFill>
                <a:latin typeface="+mn-lt"/>
                <a:ea typeface="微软雅黑" panose="020B0503020204020204" pitchFamily="34" charset="-122"/>
                <a:cs typeface="+mn-ea"/>
                <a:sym typeface="+mn-lt"/>
              </a:rPr>
              <a:t> e Disclaimer</a:t>
            </a:r>
          </a:p>
        </p:txBody>
      </p:sp>
      <p:sp>
        <p:nvSpPr>
          <p:cNvPr id="4" name="Picture Placeholder 3">
            <a:extLst>
              <a:ext uri="{FF2B5EF4-FFF2-40B4-BE49-F238E27FC236}">
                <a16:creationId xmlns:a16="http://schemas.microsoft.com/office/drawing/2014/main" id="{15EBB640-910B-2AB5-A6DC-217BDA914706}"/>
              </a:ext>
            </a:extLst>
          </p:cNvPr>
          <p:cNvSpPr>
            <a:spLocks noGrp="1"/>
          </p:cNvSpPr>
          <p:nvPr>
            <p:ph type="pic" sz="quarter" idx="10"/>
          </p:nvPr>
        </p:nvSpPr>
        <p:spPr/>
        <p:txBody>
          <a:bodyPr/>
          <a:lstStyle/>
          <a:p>
            <a:endParaRPr lang="en-US"/>
          </a:p>
        </p:txBody>
      </p:sp>
      <p:sp>
        <p:nvSpPr>
          <p:cNvPr id="5" name="Picture Placeholder 4">
            <a:extLst>
              <a:ext uri="{FF2B5EF4-FFF2-40B4-BE49-F238E27FC236}">
                <a16:creationId xmlns:a16="http://schemas.microsoft.com/office/drawing/2014/main" id="{CA134CE0-C8FD-0F93-B620-FA9B88DA60E1}"/>
              </a:ext>
            </a:extLst>
          </p:cNvPr>
          <p:cNvSpPr>
            <a:spLocks noGrp="1"/>
          </p:cNvSpPr>
          <p:nvPr>
            <p:ph type="pic" sz="quarter" idx="13"/>
          </p:nvPr>
        </p:nvSpPr>
        <p:spPr/>
        <p:txBody>
          <a:bodyPr/>
          <a:lstStyle/>
          <a:p>
            <a:endParaRPr lang="en-US"/>
          </a:p>
        </p:txBody>
      </p:sp>
      <p:sp>
        <p:nvSpPr>
          <p:cNvPr id="6" name="Picture Placeholder 5">
            <a:extLst>
              <a:ext uri="{FF2B5EF4-FFF2-40B4-BE49-F238E27FC236}">
                <a16:creationId xmlns:a16="http://schemas.microsoft.com/office/drawing/2014/main" id="{0055E02E-1B49-B25C-7C63-E5A16ED8DAFC}"/>
              </a:ext>
            </a:extLst>
          </p:cNvPr>
          <p:cNvSpPr>
            <a:spLocks noGrp="1"/>
          </p:cNvSpPr>
          <p:nvPr>
            <p:ph type="pic" sz="quarter" idx="14"/>
          </p:nvPr>
        </p:nvSpPr>
        <p:spPr/>
        <p:txBody>
          <a:bodyPr/>
          <a:lstStyle/>
          <a:p>
            <a:endParaRPr lang="en-US"/>
          </a:p>
        </p:txBody>
      </p:sp>
      <p:sp>
        <p:nvSpPr>
          <p:cNvPr id="7" name="Picture Placeholder 6">
            <a:extLst>
              <a:ext uri="{FF2B5EF4-FFF2-40B4-BE49-F238E27FC236}">
                <a16:creationId xmlns:a16="http://schemas.microsoft.com/office/drawing/2014/main" id="{D126474E-FE6B-C830-DFC7-7B1A6D035EA4}"/>
              </a:ext>
            </a:extLst>
          </p:cNvPr>
          <p:cNvSpPr>
            <a:spLocks noGrp="1"/>
          </p:cNvSpPr>
          <p:nvPr>
            <p:ph type="pic" sz="quarter" idx="15"/>
          </p:nvPr>
        </p:nvSpPr>
        <p:spPr/>
        <p:txBody>
          <a:bodyPr/>
          <a:lstStyle/>
          <a:p>
            <a:endParaRPr lang="en-US"/>
          </a:p>
        </p:txBody>
      </p:sp>
      <p:sp>
        <p:nvSpPr>
          <p:cNvPr id="8" name="正文">
            <a:extLst>
              <a:ext uri="{FF2B5EF4-FFF2-40B4-BE49-F238E27FC236}">
                <a16:creationId xmlns:a16="http://schemas.microsoft.com/office/drawing/2014/main" id="{7852FD19-F8FA-7554-BEE7-A619096E277F}"/>
              </a:ext>
            </a:extLst>
          </p:cNvPr>
          <p:cNvSpPr txBox="1"/>
          <p:nvPr>
            <p:custDataLst>
              <p:tags r:id="rId1"/>
            </p:custDataLst>
          </p:nvPr>
        </p:nvSpPr>
        <p:spPr>
          <a:xfrm>
            <a:off x="2705735" y="5575537"/>
            <a:ext cx="7515225" cy="1009015"/>
          </a:xfrm>
          <a:prstGeom prst="rect">
            <a:avLst/>
          </a:prstGeom>
          <a:noFill/>
        </p:spPr>
        <p:txBody>
          <a:bodyPr wrap="square" lIns="0" tIns="107950" rIns="0" bIns="0" rtlCol="0" anchor="t" anchorCtr="0">
            <a:noAutofit/>
          </a:bodyPr>
          <a:lstStyle/>
          <a:p>
            <a:pPr indent="0" algn="l" fontAlgn="auto">
              <a:lnSpc>
                <a:spcPct val="120000"/>
              </a:lnSpc>
              <a:buNone/>
            </a:pPr>
            <a:r>
              <a:rPr lang="zh-CN" altLang="en-US" sz="1400" dirty="0">
                <a:solidFill>
                  <a:schemeClr val="tx1">
                    <a:lumMod val="85000"/>
                    <a:lumOff val="15000"/>
                  </a:schemeClr>
                </a:solidFill>
                <a:ea typeface="微软雅黑" panose="020B0503020204020204" pitchFamily="34" charset="-122"/>
                <a:cs typeface="+mn-ea"/>
                <a:sym typeface="+mn-lt"/>
              </a:rPr>
              <a:t>In post mean shot ye. There out her child sir his lived. Design at uneasy me season of branch on praise esteem.</a:t>
            </a:r>
          </a:p>
        </p:txBody>
      </p:sp>
    </p:spTree>
    <p:extLst>
      <p:ext uri="{BB962C8B-B14F-4D97-AF65-F5344CB8AC3E}">
        <p14:creationId xmlns:p14="http://schemas.microsoft.com/office/powerpoint/2010/main" val="3201383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F5597-AF98-5F24-5A06-1E17DC5B1EB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ED0FD83-9DA4-2581-0723-E230FE43C9BD}"/>
              </a:ext>
            </a:extLst>
          </p:cNvPr>
          <p:cNvSpPr>
            <a:spLocks noGrp="1"/>
          </p:cNvSpPr>
          <p:nvPr>
            <p:ph type="title"/>
          </p:nvPr>
        </p:nvSpPr>
        <p:spPr>
          <a:xfrm>
            <a:off x="579579" y="860559"/>
            <a:ext cx="1080135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Caratteristiche</a:t>
            </a:r>
            <a:r>
              <a:rPr lang="en-US" sz="4400" dirty="0">
                <a:solidFill>
                  <a:schemeClr val="tx2"/>
                </a:solidFill>
                <a:latin typeface="+mn-lt"/>
                <a:ea typeface="微软雅黑" panose="020B0503020204020204" pitchFamily="34" charset="-122"/>
                <a:cs typeface="+mn-ea"/>
                <a:sym typeface="+mn-lt"/>
              </a:rPr>
              <a:t> del Dataset</a:t>
            </a:r>
          </a:p>
        </p:txBody>
      </p:sp>
      <p:sp>
        <p:nvSpPr>
          <p:cNvPr id="4" name="Picture Placeholder 3">
            <a:extLst>
              <a:ext uri="{FF2B5EF4-FFF2-40B4-BE49-F238E27FC236}">
                <a16:creationId xmlns:a16="http://schemas.microsoft.com/office/drawing/2014/main" id="{534BED56-8E29-1EEE-9D12-655A77E156F4}"/>
              </a:ext>
            </a:extLst>
          </p:cNvPr>
          <p:cNvSpPr>
            <a:spLocks noGrp="1"/>
          </p:cNvSpPr>
          <p:nvPr>
            <p:ph type="pic" sz="quarter" idx="10"/>
          </p:nvPr>
        </p:nvSpPr>
        <p:spPr/>
        <p:txBody>
          <a:bodyPr/>
          <a:lstStyle/>
          <a:p>
            <a:endParaRPr lang="en-US"/>
          </a:p>
        </p:txBody>
      </p:sp>
      <p:sp>
        <p:nvSpPr>
          <p:cNvPr id="5" name="Picture Placeholder 4">
            <a:extLst>
              <a:ext uri="{FF2B5EF4-FFF2-40B4-BE49-F238E27FC236}">
                <a16:creationId xmlns:a16="http://schemas.microsoft.com/office/drawing/2014/main" id="{6AEDBB25-2E59-4317-57D1-6E5A931C2E1D}"/>
              </a:ext>
            </a:extLst>
          </p:cNvPr>
          <p:cNvSpPr>
            <a:spLocks noGrp="1"/>
          </p:cNvSpPr>
          <p:nvPr>
            <p:ph type="pic" sz="quarter" idx="13"/>
          </p:nvPr>
        </p:nvSpPr>
        <p:spPr/>
        <p:txBody>
          <a:bodyPr/>
          <a:lstStyle/>
          <a:p>
            <a:endParaRPr lang="en-US"/>
          </a:p>
        </p:txBody>
      </p:sp>
      <p:sp>
        <p:nvSpPr>
          <p:cNvPr id="6" name="Picture Placeholder 5">
            <a:extLst>
              <a:ext uri="{FF2B5EF4-FFF2-40B4-BE49-F238E27FC236}">
                <a16:creationId xmlns:a16="http://schemas.microsoft.com/office/drawing/2014/main" id="{A2E10DEF-F47F-ABB8-CA34-9C45BCF5AC34}"/>
              </a:ext>
            </a:extLst>
          </p:cNvPr>
          <p:cNvSpPr>
            <a:spLocks noGrp="1"/>
          </p:cNvSpPr>
          <p:nvPr>
            <p:ph type="pic" sz="quarter" idx="14"/>
          </p:nvPr>
        </p:nvSpPr>
        <p:spPr/>
        <p:txBody>
          <a:bodyPr/>
          <a:lstStyle/>
          <a:p>
            <a:endParaRPr lang="en-US"/>
          </a:p>
        </p:txBody>
      </p:sp>
      <p:sp>
        <p:nvSpPr>
          <p:cNvPr id="7" name="Picture Placeholder 6">
            <a:extLst>
              <a:ext uri="{FF2B5EF4-FFF2-40B4-BE49-F238E27FC236}">
                <a16:creationId xmlns:a16="http://schemas.microsoft.com/office/drawing/2014/main" id="{ED5560C8-5C1D-B546-07DA-43524582C11F}"/>
              </a:ext>
            </a:extLst>
          </p:cNvPr>
          <p:cNvSpPr>
            <a:spLocks noGrp="1"/>
          </p:cNvSpPr>
          <p:nvPr>
            <p:ph type="pic" sz="quarter" idx="15"/>
          </p:nvPr>
        </p:nvSpPr>
        <p:spPr/>
        <p:txBody>
          <a:bodyPr/>
          <a:lstStyle/>
          <a:p>
            <a:endParaRPr lang="en-US"/>
          </a:p>
        </p:txBody>
      </p:sp>
      <p:sp>
        <p:nvSpPr>
          <p:cNvPr id="8" name="正文">
            <a:extLst>
              <a:ext uri="{FF2B5EF4-FFF2-40B4-BE49-F238E27FC236}">
                <a16:creationId xmlns:a16="http://schemas.microsoft.com/office/drawing/2014/main" id="{0EFA1AA0-BA29-3C51-33FB-6B484D677251}"/>
              </a:ext>
            </a:extLst>
          </p:cNvPr>
          <p:cNvSpPr txBox="1"/>
          <p:nvPr>
            <p:custDataLst>
              <p:tags r:id="rId1"/>
            </p:custDataLst>
          </p:nvPr>
        </p:nvSpPr>
        <p:spPr>
          <a:xfrm>
            <a:off x="2705735" y="5575537"/>
            <a:ext cx="7515225" cy="1009015"/>
          </a:xfrm>
          <a:prstGeom prst="rect">
            <a:avLst/>
          </a:prstGeom>
          <a:noFill/>
        </p:spPr>
        <p:txBody>
          <a:bodyPr wrap="square" lIns="0" tIns="107950" rIns="0" bIns="0" rtlCol="0" anchor="t" anchorCtr="0">
            <a:noAutofit/>
          </a:bodyPr>
          <a:lstStyle/>
          <a:p>
            <a:pPr indent="0" algn="l" fontAlgn="auto">
              <a:lnSpc>
                <a:spcPct val="120000"/>
              </a:lnSpc>
              <a:buNone/>
            </a:pPr>
            <a:r>
              <a:rPr lang="zh-CN" altLang="en-US" sz="1400" dirty="0">
                <a:solidFill>
                  <a:schemeClr val="tx1">
                    <a:lumMod val="85000"/>
                    <a:lumOff val="15000"/>
                  </a:schemeClr>
                </a:solidFill>
                <a:ea typeface="微软雅黑" panose="020B0503020204020204" pitchFamily="34" charset="-122"/>
                <a:cs typeface="+mn-ea"/>
                <a:sym typeface="+mn-lt"/>
              </a:rPr>
              <a:t>In post mean shot ye. There out her child sir his lived. Design at uneasy me season of branch on praise esteem.</a:t>
            </a:r>
          </a:p>
        </p:txBody>
      </p:sp>
    </p:spTree>
    <p:extLst>
      <p:ext uri="{BB962C8B-B14F-4D97-AF65-F5344CB8AC3E}">
        <p14:creationId xmlns:p14="http://schemas.microsoft.com/office/powerpoint/2010/main" val="317729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75" y="86055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Project Pipeline</a:t>
            </a:r>
          </a:p>
        </p:txBody>
      </p:sp>
      <p:sp>
        <p:nvSpPr>
          <p:cNvPr id="4" name="矩形 5">
            <a:extLst>
              <a:ext uri="{FF2B5EF4-FFF2-40B4-BE49-F238E27FC236}">
                <a16:creationId xmlns:a16="http://schemas.microsoft.com/office/drawing/2014/main" id="{725C883B-D633-A8DE-D141-61510AEE1A2B}"/>
              </a:ext>
            </a:extLst>
          </p:cNvPr>
          <p:cNvSpPr/>
          <p:nvPr>
            <p:custDataLst>
              <p:tags r:id="rId1"/>
            </p:custDataLst>
          </p:nvPr>
        </p:nvSpPr>
        <p:spPr>
          <a:xfrm>
            <a:off x="2797176" y="5072380"/>
            <a:ext cx="1840864"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5" name="矩形 10">
            <a:extLst>
              <a:ext uri="{FF2B5EF4-FFF2-40B4-BE49-F238E27FC236}">
                <a16:creationId xmlns:a16="http://schemas.microsoft.com/office/drawing/2014/main" id="{6A1029A5-4728-3F27-0D0D-8DB1CE5DC4EC}"/>
              </a:ext>
            </a:extLst>
          </p:cNvPr>
          <p:cNvSpPr/>
          <p:nvPr>
            <p:custDataLst>
              <p:tags r:id="rId2"/>
            </p:custDataLst>
          </p:nvPr>
        </p:nvSpPr>
        <p:spPr>
          <a:xfrm>
            <a:off x="6104256" y="5078095"/>
            <a:ext cx="1840862"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6" name="矩形 13">
            <a:extLst>
              <a:ext uri="{FF2B5EF4-FFF2-40B4-BE49-F238E27FC236}">
                <a16:creationId xmlns:a16="http://schemas.microsoft.com/office/drawing/2014/main" id="{83CB90F9-13CC-C7CF-FB27-AF1C7D42D230}"/>
              </a:ext>
            </a:extLst>
          </p:cNvPr>
          <p:cNvSpPr/>
          <p:nvPr>
            <p:custDataLst>
              <p:tags r:id="rId3"/>
            </p:custDataLst>
          </p:nvPr>
        </p:nvSpPr>
        <p:spPr>
          <a:xfrm>
            <a:off x="9436736" y="5078095"/>
            <a:ext cx="1840864"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7" name="矩形 14">
            <a:extLst>
              <a:ext uri="{FF2B5EF4-FFF2-40B4-BE49-F238E27FC236}">
                <a16:creationId xmlns:a16="http://schemas.microsoft.com/office/drawing/2014/main" id="{7FBD02F2-B313-10C8-2868-FBCA952FF68F}"/>
              </a:ext>
            </a:extLst>
          </p:cNvPr>
          <p:cNvSpPr/>
          <p:nvPr>
            <p:custDataLst>
              <p:tags r:id="rId4"/>
            </p:custDataLst>
          </p:nvPr>
        </p:nvSpPr>
        <p:spPr>
          <a:xfrm>
            <a:off x="1174751"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8" name="矩形 15">
            <a:extLst>
              <a:ext uri="{FF2B5EF4-FFF2-40B4-BE49-F238E27FC236}">
                <a16:creationId xmlns:a16="http://schemas.microsoft.com/office/drawing/2014/main" id="{A06F9B0C-98A0-1FDA-99D5-91F6C7CE6C60}"/>
              </a:ext>
            </a:extLst>
          </p:cNvPr>
          <p:cNvSpPr/>
          <p:nvPr>
            <p:custDataLst>
              <p:tags r:id="rId5"/>
            </p:custDataLst>
          </p:nvPr>
        </p:nvSpPr>
        <p:spPr>
          <a:xfrm>
            <a:off x="4451351"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9" name="矩形 17">
            <a:extLst>
              <a:ext uri="{FF2B5EF4-FFF2-40B4-BE49-F238E27FC236}">
                <a16:creationId xmlns:a16="http://schemas.microsoft.com/office/drawing/2014/main" id="{E11C43C3-19F7-4D46-2A3F-EAB46F54FB4A}"/>
              </a:ext>
            </a:extLst>
          </p:cNvPr>
          <p:cNvSpPr/>
          <p:nvPr>
            <p:custDataLst>
              <p:tags r:id="rId6"/>
            </p:custDataLst>
          </p:nvPr>
        </p:nvSpPr>
        <p:spPr>
          <a:xfrm>
            <a:off x="7770496"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10" name="矩形 18">
            <a:extLst>
              <a:ext uri="{FF2B5EF4-FFF2-40B4-BE49-F238E27FC236}">
                <a16:creationId xmlns:a16="http://schemas.microsoft.com/office/drawing/2014/main" id="{39A581FA-3600-022D-5057-54DA4A6C4F1E}"/>
              </a:ext>
            </a:extLst>
          </p:cNvPr>
          <p:cNvSpPr/>
          <p:nvPr>
            <p:custDataLst>
              <p:tags r:id="rId7"/>
            </p:custDataLst>
          </p:nvPr>
        </p:nvSpPr>
        <p:spPr>
          <a:xfrm>
            <a:off x="290449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Research design planning</a:t>
            </a:r>
          </a:p>
        </p:txBody>
      </p:sp>
      <p:sp>
        <p:nvSpPr>
          <p:cNvPr id="11" name="矩形 19">
            <a:extLst>
              <a:ext uri="{FF2B5EF4-FFF2-40B4-BE49-F238E27FC236}">
                <a16:creationId xmlns:a16="http://schemas.microsoft.com/office/drawing/2014/main" id="{C1F8A72A-9D03-04C6-BD62-EF89A146F1C5}"/>
              </a:ext>
            </a:extLst>
          </p:cNvPr>
          <p:cNvSpPr/>
          <p:nvPr>
            <p:custDataLst>
              <p:tags r:id="rId8"/>
            </p:custDataLst>
          </p:nvPr>
        </p:nvSpPr>
        <p:spPr>
          <a:xfrm>
            <a:off x="621157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Data analysis</a:t>
            </a:r>
          </a:p>
        </p:txBody>
      </p:sp>
      <p:sp>
        <p:nvSpPr>
          <p:cNvPr id="12" name="矩形 20">
            <a:extLst>
              <a:ext uri="{FF2B5EF4-FFF2-40B4-BE49-F238E27FC236}">
                <a16:creationId xmlns:a16="http://schemas.microsoft.com/office/drawing/2014/main" id="{4E14F0F5-C589-0B43-3D5A-476C56D0E9EB}"/>
              </a:ext>
            </a:extLst>
          </p:cNvPr>
          <p:cNvSpPr/>
          <p:nvPr>
            <p:custDataLst>
              <p:tags r:id="rId9"/>
            </p:custDataLst>
          </p:nvPr>
        </p:nvSpPr>
        <p:spPr>
          <a:xfrm>
            <a:off x="954405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Revision</a:t>
            </a:r>
          </a:p>
        </p:txBody>
      </p:sp>
      <p:sp>
        <p:nvSpPr>
          <p:cNvPr id="13" name="矩形 21">
            <a:extLst>
              <a:ext uri="{FF2B5EF4-FFF2-40B4-BE49-F238E27FC236}">
                <a16:creationId xmlns:a16="http://schemas.microsoft.com/office/drawing/2014/main" id="{4559A421-09E4-37EA-451E-497F0D3F4C32}"/>
              </a:ext>
            </a:extLst>
          </p:cNvPr>
          <p:cNvSpPr/>
          <p:nvPr>
            <p:custDataLst>
              <p:tags r:id="rId10"/>
            </p:custDataLst>
          </p:nvPr>
        </p:nvSpPr>
        <p:spPr>
          <a:xfrm>
            <a:off x="1282065" y="1890395"/>
            <a:ext cx="1626235" cy="535940"/>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Background research</a:t>
            </a:r>
          </a:p>
        </p:txBody>
      </p:sp>
      <p:sp>
        <p:nvSpPr>
          <p:cNvPr id="14" name="矩形 22">
            <a:extLst>
              <a:ext uri="{FF2B5EF4-FFF2-40B4-BE49-F238E27FC236}">
                <a16:creationId xmlns:a16="http://schemas.microsoft.com/office/drawing/2014/main" id="{9A0FA595-D814-D01F-79D6-1438C26790B8}"/>
              </a:ext>
            </a:extLst>
          </p:cNvPr>
          <p:cNvSpPr/>
          <p:nvPr>
            <p:custDataLst>
              <p:tags r:id="rId11"/>
            </p:custDataLst>
          </p:nvPr>
        </p:nvSpPr>
        <p:spPr>
          <a:xfrm>
            <a:off x="4561840" y="1890395"/>
            <a:ext cx="1626235" cy="535940"/>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a:ea typeface="微软雅黑" panose="020B0503020204020204" pitchFamily="34" charset="-122"/>
                <a:cs typeface="+mn-ea"/>
                <a:sym typeface="+mn-lt"/>
              </a:rPr>
              <a:t>Data collection and preparation</a:t>
            </a:r>
          </a:p>
        </p:txBody>
      </p:sp>
      <p:sp>
        <p:nvSpPr>
          <p:cNvPr id="15" name="矩形 23">
            <a:extLst>
              <a:ext uri="{FF2B5EF4-FFF2-40B4-BE49-F238E27FC236}">
                <a16:creationId xmlns:a16="http://schemas.microsoft.com/office/drawing/2014/main" id="{3A7CAEA5-CE05-64AB-B1CC-654FB492AB49}"/>
              </a:ext>
            </a:extLst>
          </p:cNvPr>
          <p:cNvSpPr/>
          <p:nvPr>
            <p:custDataLst>
              <p:tags r:id="rId12"/>
            </p:custDataLst>
          </p:nvPr>
        </p:nvSpPr>
        <p:spPr>
          <a:xfrm>
            <a:off x="7875270" y="1890395"/>
            <a:ext cx="1626235" cy="535940"/>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Writing</a:t>
            </a:r>
          </a:p>
        </p:txBody>
      </p:sp>
      <p:cxnSp>
        <p:nvCxnSpPr>
          <p:cNvPr id="16" name="直接连接符 47">
            <a:extLst>
              <a:ext uri="{FF2B5EF4-FFF2-40B4-BE49-F238E27FC236}">
                <a16:creationId xmlns:a16="http://schemas.microsoft.com/office/drawing/2014/main" id="{D53B43D2-C94A-ACC5-82C2-A9C545CA181F}"/>
              </a:ext>
            </a:extLst>
          </p:cNvPr>
          <p:cNvCxnSpPr/>
          <p:nvPr>
            <p:custDataLst>
              <p:tags r:id="rId13"/>
            </p:custDataLst>
          </p:nvPr>
        </p:nvCxnSpPr>
        <p:spPr>
          <a:xfrm flipV="1">
            <a:off x="7028815" y="2840990"/>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7" name="直接连接符 48">
            <a:extLst>
              <a:ext uri="{FF2B5EF4-FFF2-40B4-BE49-F238E27FC236}">
                <a16:creationId xmlns:a16="http://schemas.microsoft.com/office/drawing/2014/main" id="{012CC6B2-1D00-7FC2-6AA6-D60E40683ED5}"/>
              </a:ext>
            </a:extLst>
          </p:cNvPr>
          <p:cNvCxnSpPr/>
          <p:nvPr>
            <p:custDataLst>
              <p:tags r:id="rId14"/>
            </p:custDataLst>
          </p:nvPr>
        </p:nvCxnSpPr>
        <p:spPr>
          <a:xfrm flipV="1">
            <a:off x="10340340"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8" name="直接连接符 46">
            <a:extLst>
              <a:ext uri="{FF2B5EF4-FFF2-40B4-BE49-F238E27FC236}">
                <a16:creationId xmlns:a16="http://schemas.microsoft.com/office/drawing/2014/main" id="{44B3413A-114B-ED53-3E6C-44EA749BC4EB}"/>
              </a:ext>
            </a:extLst>
          </p:cNvPr>
          <p:cNvCxnSpPr/>
          <p:nvPr>
            <p:custDataLst>
              <p:tags r:id="rId15"/>
            </p:custDataLst>
          </p:nvPr>
        </p:nvCxnSpPr>
        <p:spPr>
          <a:xfrm flipV="1">
            <a:off x="3716655"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9" name="直接连接符 49">
            <a:extLst>
              <a:ext uri="{FF2B5EF4-FFF2-40B4-BE49-F238E27FC236}">
                <a16:creationId xmlns:a16="http://schemas.microsoft.com/office/drawing/2014/main" id="{02DEAC48-C643-A70D-E40B-80757454B6EC}"/>
              </a:ext>
            </a:extLst>
          </p:cNvPr>
          <p:cNvCxnSpPr/>
          <p:nvPr>
            <p:custDataLst>
              <p:tags r:id="rId16"/>
            </p:custDataLst>
          </p:nvPr>
        </p:nvCxnSpPr>
        <p:spPr>
          <a:xfrm flipV="1">
            <a:off x="537273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0" name="直接连接符 50">
            <a:extLst>
              <a:ext uri="{FF2B5EF4-FFF2-40B4-BE49-F238E27FC236}">
                <a16:creationId xmlns:a16="http://schemas.microsoft.com/office/drawing/2014/main" id="{E61F571D-6C57-C44E-37E0-D79E5A1F407B}"/>
              </a:ext>
            </a:extLst>
          </p:cNvPr>
          <p:cNvCxnSpPr/>
          <p:nvPr>
            <p:custDataLst>
              <p:tags r:id="rId17"/>
            </p:custDataLst>
          </p:nvPr>
        </p:nvCxnSpPr>
        <p:spPr>
          <a:xfrm flipV="1">
            <a:off x="868489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1" name="直接连接符 45">
            <a:extLst>
              <a:ext uri="{FF2B5EF4-FFF2-40B4-BE49-F238E27FC236}">
                <a16:creationId xmlns:a16="http://schemas.microsoft.com/office/drawing/2014/main" id="{2D952648-8E09-044E-3C78-B9404D6D5647}"/>
              </a:ext>
            </a:extLst>
          </p:cNvPr>
          <p:cNvCxnSpPr/>
          <p:nvPr>
            <p:custDataLst>
              <p:tags r:id="rId18"/>
            </p:custDataLst>
          </p:nvPr>
        </p:nvCxnSpPr>
        <p:spPr>
          <a:xfrm flipV="1">
            <a:off x="206057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sp>
        <p:nvSpPr>
          <p:cNvPr id="22" name="燕尾形 3">
            <a:extLst>
              <a:ext uri="{FF2B5EF4-FFF2-40B4-BE49-F238E27FC236}">
                <a16:creationId xmlns:a16="http://schemas.microsoft.com/office/drawing/2014/main" id="{185C0876-1096-CEBF-9741-B23DED33DE8C}"/>
              </a:ext>
            </a:extLst>
          </p:cNvPr>
          <p:cNvSpPr/>
          <p:nvPr>
            <p:custDataLst>
              <p:tags r:id="rId19"/>
            </p:custDataLst>
          </p:nvPr>
        </p:nvSpPr>
        <p:spPr>
          <a:xfrm flipV="1">
            <a:off x="1250950" y="3725545"/>
            <a:ext cx="1620520"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3" name="燕尾形 4">
            <a:extLst>
              <a:ext uri="{FF2B5EF4-FFF2-40B4-BE49-F238E27FC236}">
                <a16:creationId xmlns:a16="http://schemas.microsoft.com/office/drawing/2014/main" id="{F3C29205-CDAD-8B84-DF64-D3A7FB216457}"/>
              </a:ext>
            </a:extLst>
          </p:cNvPr>
          <p:cNvSpPr/>
          <p:nvPr>
            <p:custDataLst>
              <p:tags r:id="rId20"/>
            </p:custDataLst>
          </p:nvPr>
        </p:nvSpPr>
        <p:spPr>
          <a:xfrm rot="10800000" flipH="1" flipV="1">
            <a:off x="9530715" y="3726180"/>
            <a:ext cx="1620520"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4" name="燕尾形 6">
            <a:extLst>
              <a:ext uri="{FF2B5EF4-FFF2-40B4-BE49-F238E27FC236}">
                <a16:creationId xmlns:a16="http://schemas.microsoft.com/office/drawing/2014/main" id="{625B663D-2774-DDC6-251D-3FE26F4F1075}"/>
              </a:ext>
            </a:extLst>
          </p:cNvPr>
          <p:cNvSpPr/>
          <p:nvPr>
            <p:custDataLst>
              <p:tags r:id="rId21"/>
            </p:custDataLst>
          </p:nvPr>
        </p:nvSpPr>
        <p:spPr>
          <a:xfrm flipV="1">
            <a:off x="2906395" y="3724910"/>
            <a:ext cx="1621155"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5" name="燕尾形 7">
            <a:extLst>
              <a:ext uri="{FF2B5EF4-FFF2-40B4-BE49-F238E27FC236}">
                <a16:creationId xmlns:a16="http://schemas.microsoft.com/office/drawing/2014/main" id="{0AF59B00-D07E-4F9A-F79E-046264095C1D}"/>
              </a:ext>
            </a:extLst>
          </p:cNvPr>
          <p:cNvSpPr/>
          <p:nvPr>
            <p:custDataLst>
              <p:tags r:id="rId22"/>
            </p:custDataLst>
          </p:nvPr>
        </p:nvSpPr>
        <p:spPr>
          <a:xfrm flipV="1">
            <a:off x="4562475" y="3725545"/>
            <a:ext cx="1621155"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6" name="燕尾形 8">
            <a:extLst>
              <a:ext uri="{FF2B5EF4-FFF2-40B4-BE49-F238E27FC236}">
                <a16:creationId xmlns:a16="http://schemas.microsoft.com/office/drawing/2014/main" id="{B6EBB8B5-3F72-2764-12CE-627C9811F932}"/>
              </a:ext>
            </a:extLst>
          </p:cNvPr>
          <p:cNvSpPr/>
          <p:nvPr>
            <p:custDataLst>
              <p:tags r:id="rId23"/>
            </p:custDataLst>
          </p:nvPr>
        </p:nvSpPr>
        <p:spPr>
          <a:xfrm flipV="1">
            <a:off x="6218555" y="3724910"/>
            <a:ext cx="1621155"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7" name="燕尾形 11">
            <a:extLst>
              <a:ext uri="{FF2B5EF4-FFF2-40B4-BE49-F238E27FC236}">
                <a16:creationId xmlns:a16="http://schemas.microsoft.com/office/drawing/2014/main" id="{4CA19874-F1F6-9E84-EBFA-47DC38FD8F2F}"/>
              </a:ext>
            </a:extLst>
          </p:cNvPr>
          <p:cNvSpPr/>
          <p:nvPr>
            <p:custDataLst>
              <p:tags r:id="rId24"/>
            </p:custDataLst>
          </p:nvPr>
        </p:nvSpPr>
        <p:spPr>
          <a:xfrm flipV="1">
            <a:off x="7874635" y="3725545"/>
            <a:ext cx="1621155"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8" name="椭圆 56">
            <a:extLst>
              <a:ext uri="{FF2B5EF4-FFF2-40B4-BE49-F238E27FC236}">
                <a16:creationId xmlns:a16="http://schemas.microsoft.com/office/drawing/2014/main" id="{EC815E7E-0585-1DC8-42CA-EE817FB95444}"/>
              </a:ext>
            </a:extLst>
          </p:cNvPr>
          <p:cNvSpPr/>
          <p:nvPr>
            <p:custDataLst>
              <p:tags r:id="rId25"/>
            </p:custDataLst>
          </p:nvPr>
        </p:nvSpPr>
        <p:spPr>
          <a:xfrm>
            <a:off x="5187950" y="4603750"/>
            <a:ext cx="381635" cy="38227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03</a:t>
            </a:r>
          </a:p>
        </p:txBody>
      </p:sp>
      <p:sp>
        <p:nvSpPr>
          <p:cNvPr id="29" name="椭圆 58">
            <a:extLst>
              <a:ext uri="{FF2B5EF4-FFF2-40B4-BE49-F238E27FC236}">
                <a16:creationId xmlns:a16="http://schemas.microsoft.com/office/drawing/2014/main" id="{8187B8E0-71CE-1A7D-BD56-46178891A6E4}"/>
              </a:ext>
            </a:extLst>
          </p:cNvPr>
          <p:cNvSpPr/>
          <p:nvPr>
            <p:custDataLst>
              <p:tags r:id="rId26"/>
            </p:custDataLst>
          </p:nvPr>
        </p:nvSpPr>
        <p:spPr>
          <a:xfrm>
            <a:off x="8501380" y="4599940"/>
            <a:ext cx="381635" cy="38227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05</a:t>
            </a:r>
          </a:p>
        </p:txBody>
      </p:sp>
      <p:sp>
        <p:nvSpPr>
          <p:cNvPr id="30" name="椭圆 129">
            <a:extLst>
              <a:ext uri="{FF2B5EF4-FFF2-40B4-BE49-F238E27FC236}">
                <a16:creationId xmlns:a16="http://schemas.microsoft.com/office/drawing/2014/main" id="{BEEFA589-FF5C-9517-487A-40B2AF1C2005}"/>
              </a:ext>
            </a:extLst>
          </p:cNvPr>
          <p:cNvSpPr/>
          <p:nvPr>
            <p:custDataLst>
              <p:tags r:id="rId27"/>
            </p:custDataLst>
          </p:nvPr>
        </p:nvSpPr>
        <p:spPr>
          <a:xfrm>
            <a:off x="1877695" y="4599305"/>
            <a:ext cx="382905" cy="382905"/>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01</a:t>
            </a:r>
            <a:endParaRPr lang="en-US" altLang="zh-CN" sz="1400" b="1" dirty="0">
              <a:solidFill>
                <a:schemeClr val="tx2"/>
              </a:solidFill>
              <a:ea typeface="微软雅黑" panose="020B0503020204020204" pitchFamily="34" charset="-122"/>
              <a:cs typeface="+mn-ea"/>
              <a:sym typeface="+mn-lt"/>
            </a:endParaRPr>
          </a:p>
        </p:txBody>
      </p:sp>
      <p:sp>
        <p:nvSpPr>
          <p:cNvPr id="31" name="椭圆 61">
            <a:extLst>
              <a:ext uri="{FF2B5EF4-FFF2-40B4-BE49-F238E27FC236}">
                <a16:creationId xmlns:a16="http://schemas.microsoft.com/office/drawing/2014/main" id="{E788F54D-CC23-E3C7-836B-C48AE5453F2B}"/>
              </a:ext>
            </a:extLst>
          </p:cNvPr>
          <p:cNvSpPr/>
          <p:nvPr>
            <p:custDataLst>
              <p:tags r:id="rId28"/>
            </p:custDataLst>
          </p:nvPr>
        </p:nvSpPr>
        <p:spPr>
          <a:xfrm>
            <a:off x="3521710" y="2647315"/>
            <a:ext cx="382905" cy="38354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02</a:t>
            </a:r>
          </a:p>
        </p:txBody>
      </p:sp>
      <p:sp>
        <p:nvSpPr>
          <p:cNvPr id="32" name="椭圆 1">
            <a:extLst>
              <a:ext uri="{FF2B5EF4-FFF2-40B4-BE49-F238E27FC236}">
                <a16:creationId xmlns:a16="http://schemas.microsoft.com/office/drawing/2014/main" id="{26B496CD-3D17-9C1C-04BB-CB1BA42A51C3}"/>
              </a:ext>
            </a:extLst>
          </p:cNvPr>
          <p:cNvSpPr/>
          <p:nvPr>
            <p:custDataLst>
              <p:tags r:id="rId29"/>
            </p:custDataLst>
          </p:nvPr>
        </p:nvSpPr>
        <p:spPr>
          <a:xfrm>
            <a:off x="6837680" y="2647315"/>
            <a:ext cx="382905" cy="38354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04</a:t>
            </a:r>
          </a:p>
        </p:txBody>
      </p:sp>
      <p:sp>
        <p:nvSpPr>
          <p:cNvPr id="33" name="椭圆 2">
            <a:extLst>
              <a:ext uri="{FF2B5EF4-FFF2-40B4-BE49-F238E27FC236}">
                <a16:creationId xmlns:a16="http://schemas.microsoft.com/office/drawing/2014/main" id="{CA4B9EA8-4786-BD34-897A-2CFE918106B7}"/>
              </a:ext>
            </a:extLst>
          </p:cNvPr>
          <p:cNvSpPr/>
          <p:nvPr>
            <p:custDataLst>
              <p:tags r:id="rId30"/>
            </p:custDataLst>
          </p:nvPr>
        </p:nvSpPr>
        <p:spPr>
          <a:xfrm>
            <a:off x="10153650" y="2647315"/>
            <a:ext cx="382905" cy="38354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tx2"/>
                </a:solidFill>
                <a:ea typeface="微软雅黑" panose="020B0503020204020204" pitchFamily="34" charset="-122"/>
                <a:cs typeface="+mn-ea"/>
                <a:sym typeface="+mn-lt"/>
              </a:rPr>
              <a:t>06</a:t>
            </a:r>
          </a:p>
        </p:txBody>
      </p:sp>
      <p:sp>
        <p:nvSpPr>
          <p:cNvPr id="34" name="燕尾形 9">
            <a:extLst>
              <a:ext uri="{FF2B5EF4-FFF2-40B4-BE49-F238E27FC236}">
                <a16:creationId xmlns:a16="http://schemas.microsoft.com/office/drawing/2014/main" id="{CFFD1376-E814-AFC3-8A7C-F7B09A0B6552}"/>
              </a:ext>
            </a:extLst>
          </p:cNvPr>
          <p:cNvSpPr/>
          <p:nvPr>
            <p:custDataLst>
              <p:tags r:id="rId31"/>
            </p:custDataLst>
          </p:nvPr>
        </p:nvSpPr>
        <p:spPr>
          <a:xfrm flipV="1">
            <a:off x="1048385" y="3725545"/>
            <a:ext cx="202565" cy="186690"/>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35" name="燕尾形 12">
            <a:extLst>
              <a:ext uri="{FF2B5EF4-FFF2-40B4-BE49-F238E27FC236}">
                <a16:creationId xmlns:a16="http://schemas.microsoft.com/office/drawing/2014/main" id="{ECCBBBE7-796E-45EA-38C2-2DA64AB7C35E}"/>
              </a:ext>
            </a:extLst>
          </p:cNvPr>
          <p:cNvSpPr/>
          <p:nvPr>
            <p:custDataLst>
              <p:tags r:id="rId32"/>
            </p:custDataLst>
          </p:nvPr>
        </p:nvSpPr>
        <p:spPr>
          <a:xfrm flipV="1">
            <a:off x="11152505" y="3725545"/>
            <a:ext cx="202565" cy="186690"/>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36" name="TextBox 35">
            <a:extLst>
              <a:ext uri="{FF2B5EF4-FFF2-40B4-BE49-F238E27FC236}">
                <a16:creationId xmlns:a16="http://schemas.microsoft.com/office/drawing/2014/main" id="{8AB38C7D-C317-C5A2-7FC6-E147FDE93046}"/>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37" name="TextBox 36">
            <a:extLst>
              <a:ext uri="{FF2B5EF4-FFF2-40B4-BE49-F238E27FC236}">
                <a16:creationId xmlns:a16="http://schemas.microsoft.com/office/drawing/2014/main" id="{8796CD0C-32B0-38C2-9846-72691B8EB2DE}"/>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882713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CCE0A-405E-6434-0AAB-8175D5FC9FB8}"/>
              </a:ext>
            </a:extLst>
          </p:cNvPr>
          <p:cNvSpPr>
            <a:spLocks noGrp="1"/>
          </p:cNvSpPr>
          <p:nvPr>
            <p:ph type="title"/>
          </p:nvPr>
        </p:nvSpPr>
        <p:spPr>
          <a:xfrm>
            <a:off x="602725" y="895279"/>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Perchè</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una</a:t>
            </a:r>
            <a:r>
              <a:rPr lang="en-US" sz="4400" dirty="0">
                <a:solidFill>
                  <a:schemeClr val="tx2"/>
                </a:solidFill>
                <a:latin typeface="+mn-lt"/>
                <a:ea typeface="微软雅黑" panose="020B0503020204020204" pitchFamily="34" charset="-122"/>
                <a:cs typeface="+mn-ea"/>
                <a:sym typeface="+mn-lt"/>
              </a:rPr>
              <a:t> Soglia di 21?</a:t>
            </a:r>
          </a:p>
        </p:txBody>
      </p:sp>
      <p:sp>
        <p:nvSpPr>
          <p:cNvPr id="4" name="正文">
            <a:extLst>
              <a:ext uri="{FF2B5EF4-FFF2-40B4-BE49-F238E27FC236}">
                <a16:creationId xmlns:a16="http://schemas.microsoft.com/office/drawing/2014/main" id="{41E81432-D1AF-4879-FD1D-5265D2F1E168}"/>
              </a:ext>
            </a:extLst>
          </p:cNvPr>
          <p:cNvSpPr txBox="1"/>
          <p:nvPr>
            <p:custDataLst>
              <p:tags r:id="rId1"/>
            </p:custDataLst>
          </p:nvPr>
        </p:nvSpPr>
        <p:spPr>
          <a:xfrm>
            <a:off x="615371" y="5638670"/>
            <a:ext cx="4820921" cy="854710"/>
          </a:xfrm>
          <a:prstGeom prst="rect">
            <a:avLst/>
          </a:prstGeom>
          <a:ln>
            <a:noFill/>
            <a:prstDash val="sysDash"/>
          </a:ln>
        </p:spPr>
        <p:txBody>
          <a:bodyPr vert="horz" lIns="90000" tIns="46800" rIns="90000" bIns="46800" rtlCol="0">
            <a:normAutofit/>
          </a:bodyPr>
          <a:lstStyle>
            <a:lvl1pPr marL="228600" marR="0" lvl="0" indent="-228600" fontAlgn="auto">
              <a:lnSpc>
                <a:spcPct val="130000"/>
              </a:lnSpc>
              <a:spcBef>
                <a:spcPts val="0"/>
              </a:spcBef>
              <a:spcAft>
                <a:spcPts val="1000"/>
              </a:spcAft>
              <a:buFont typeface="Arial" panose="020B0604020202020204" pitchFamily="34" charset="0"/>
              <a:buChar char="●"/>
              <a:defRPr kumimoji="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20000"/>
              </a:lnSpc>
              <a:spcAft>
                <a:spcPts val="0"/>
              </a:spcAft>
              <a:buNone/>
            </a:pPr>
            <a:r>
              <a:rPr lang="zh-CN" altLang="en-US" sz="1400" spc="0" dirty="0">
                <a:ln>
                  <a:noFill/>
                  <a:prstDash val="sysDot"/>
                </a:ln>
                <a:latin typeface="+mn-lt"/>
                <a:ea typeface="微软雅黑" panose="020B0503020204020204" pitchFamily="34" charset="-122"/>
                <a:cs typeface="+mn-ea"/>
                <a:sym typeface="+mn-lt"/>
              </a:rPr>
              <a:t>In post mean shot ye. There out her child sir his lived. Design at uneasy me season of branch on praise esteem.</a:t>
            </a:r>
          </a:p>
        </p:txBody>
      </p:sp>
      <p:graphicFrame>
        <p:nvGraphicFramePr>
          <p:cNvPr id="5" name="图表 3">
            <a:extLst>
              <a:ext uri="{FF2B5EF4-FFF2-40B4-BE49-F238E27FC236}">
                <a16:creationId xmlns:a16="http://schemas.microsoft.com/office/drawing/2014/main" id="{1566B26C-CF22-7093-1DEF-F0B2F8ECC9A1}"/>
              </a:ext>
            </a:extLst>
          </p:cNvPr>
          <p:cNvGraphicFramePr/>
          <p:nvPr>
            <p:custDataLst>
              <p:tags r:id="rId2"/>
            </p:custDataLst>
          </p:nvPr>
        </p:nvGraphicFramePr>
        <p:xfrm>
          <a:off x="7007476" y="1827684"/>
          <a:ext cx="4491990" cy="356743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图表 4">
            <a:extLst>
              <a:ext uri="{FF2B5EF4-FFF2-40B4-BE49-F238E27FC236}">
                <a16:creationId xmlns:a16="http://schemas.microsoft.com/office/drawing/2014/main" id="{7BDD7A93-18D3-7D8C-31F9-EB138279227A}"/>
              </a:ext>
            </a:extLst>
          </p:cNvPr>
          <p:cNvGraphicFramePr/>
          <p:nvPr>
            <p:custDataLst>
              <p:tags r:id="rId3"/>
            </p:custDataLst>
          </p:nvPr>
        </p:nvGraphicFramePr>
        <p:xfrm>
          <a:off x="684771" y="1827684"/>
          <a:ext cx="4820920" cy="3482340"/>
        </p:xfrm>
        <a:graphic>
          <a:graphicData uri="http://schemas.openxmlformats.org/drawingml/2006/chart">
            <c:chart xmlns:c="http://schemas.openxmlformats.org/drawingml/2006/chart" xmlns:r="http://schemas.openxmlformats.org/officeDocument/2006/relationships" r:id="rId7"/>
          </a:graphicData>
        </a:graphic>
      </p:graphicFrame>
      <p:sp>
        <p:nvSpPr>
          <p:cNvPr id="7" name="TextBox 6">
            <a:extLst>
              <a:ext uri="{FF2B5EF4-FFF2-40B4-BE49-F238E27FC236}">
                <a16:creationId xmlns:a16="http://schemas.microsoft.com/office/drawing/2014/main" id="{D15F2C5A-C5B8-F218-81C1-D632054EB605}"/>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CF81F0F2-6B13-880D-D961-118B3CE7704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9" name="正文">
            <a:extLst>
              <a:ext uri="{FF2B5EF4-FFF2-40B4-BE49-F238E27FC236}">
                <a16:creationId xmlns:a16="http://schemas.microsoft.com/office/drawing/2014/main" id="{3B6CDED3-F10A-5E52-669C-E992BE7029BA}"/>
              </a:ext>
            </a:extLst>
          </p:cNvPr>
          <p:cNvSpPr txBox="1"/>
          <p:nvPr>
            <p:custDataLst>
              <p:tags r:id="rId4"/>
            </p:custDataLst>
          </p:nvPr>
        </p:nvSpPr>
        <p:spPr>
          <a:xfrm>
            <a:off x="6755708" y="5638670"/>
            <a:ext cx="4820921" cy="854710"/>
          </a:xfrm>
          <a:prstGeom prst="rect">
            <a:avLst/>
          </a:prstGeom>
          <a:ln>
            <a:noFill/>
            <a:prstDash val="sysDash"/>
          </a:ln>
        </p:spPr>
        <p:txBody>
          <a:bodyPr vert="horz" lIns="90000" tIns="46800" rIns="90000" bIns="46800" rtlCol="0">
            <a:normAutofit/>
          </a:bodyPr>
          <a:lstStyle>
            <a:lvl1pPr marL="228600" marR="0" lvl="0" indent="-228600" fontAlgn="auto">
              <a:lnSpc>
                <a:spcPct val="130000"/>
              </a:lnSpc>
              <a:spcBef>
                <a:spcPts val="0"/>
              </a:spcBef>
              <a:spcAft>
                <a:spcPts val="1000"/>
              </a:spcAft>
              <a:buFont typeface="Arial" panose="020B0604020202020204" pitchFamily="34" charset="0"/>
              <a:buChar char="●"/>
              <a:defRPr kumimoji="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20000"/>
              </a:lnSpc>
              <a:spcAft>
                <a:spcPts val="0"/>
              </a:spcAft>
              <a:buNone/>
            </a:pPr>
            <a:r>
              <a:rPr lang="zh-CN" altLang="en-US" sz="1400" spc="0" dirty="0">
                <a:ln>
                  <a:noFill/>
                  <a:prstDash val="sysDot"/>
                </a:ln>
                <a:latin typeface="+mn-lt"/>
                <a:ea typeface="微软雅黑" panose="020B0503020204020204" pitchFamily="34" charset="-122"/>
                <a:cs typeface="+mn-ea"/>
                <a:sym typeface="+mn-lt"/>
              </a:rPr>
              <a:t>In post mean shot ye. There out her child sir his lived. Design at uneasy me season of branch on praise esteem.</a:t>
            </a:r>
          </a:p>
        </p:txBody>
      </p:sp>
    </p:spTree>
    <p:extLst>
      <p:ext uri="{BB962C8B-B14F-4D97-AF65-F5344CB8AC3E}">
        <p14:creationId xmlns:p14="http://schemas.microsoft.com/office/powerpoint/2010/main" val="2672699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1_1"/>
  <p:tag name="KSO_WM_TEMPLATE_CATEGORY" val="custom"/>
  <p:tag name="KSO_WM_TEMPLATE_INDEX" val="20230314"/>
  <p:tag name="KSO_WM_UNIT_LAYERLEVEL" val="1_1_1"/>
  <p:tag name="KSO_WM_TAG_VERSION" val="3.0"/>
  <p:tag name="KSO_WM_DIAGRAM_GROUP_CODE" val="l1-1"/>
  <p:tag name="KSO_WM_UNIT_TYPE" val="l_h_i"/>
  <p:tag name="KSO_WM_UNIT_INDEX" val="1_1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7_1*i*1"/>
  <p:tag name="KSO_WM_TEMPLATE_CATEGORY" val="custom"/>
  <p:tag name="KSO_WM_TEMPLATE_INDEX" val="20231237"/>
  <p:tag name="KSO_WM_UNIT_LAYERLEVEL" val="1"/>
  <p:tag name="KSO_WM_TAG_VERSION" val="3.0"/>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237_1*h_f*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custom20231237_1*h_a*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添加标题"/>
</p:tagLst>
</file>

<file path=ppt/tags/tag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03_1*f*1"/>
  <p:tag name="KSO_WM_TEMPLATE_CATEGORY" val="custom"/>
  <p:tag name="KSO_WM_TEMPLATE_INDEX" val="20231203"/>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阐述观点此处输入你的正文。请尽量言简意赅的阐述观点"/>
</p:tagLst>
</file>

<file path=ppt/tags/tag1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03_1*f*1"/>
  <p:tag name="KSO_WM_TEMPLATE_CATEGORY" val="custom"/>
  <p:tag name="KSO_WM_TEMPLATE_INDEX" val="20231203"/>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阐述观点此处输入你的正文。请尽量言简意赅的阐述观点"/>
</p:tagLst>
</file>

<file path=ppt/tags/tag1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1109_5*m_h_f*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1109_5*m_h_f*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6_1"/>
  <p:tag name="KSO_WM_UNIT_ID" val="diagram20231109_5*m_h_f*1_6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1109_5*m_h_f*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1109_5*m_h_f*1_3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6*l_h_i*1_1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5_1"/>
  <p:tag name="KSO_WM_UNIT_ID" val="diagram20231109_5*m_h_f*1_5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1109_5*m_h_a*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1109_5*m_h_a*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6_1"/>
  <p:tag name="KSO_WM_UNIT_ID" val="diagram20231109_5*m_h_a*1_6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1109_5*m_h_a*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1109_5*m_h_a*1_3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1109_5*m_h_a*1_5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0314_6*l_h_a*1_1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3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2_1"/>
  <p:tag name="KSO_WM_TEMPLATE_CATEGORY" val="custom"/>
  <p:tag name="KSO_WM_TEMPLATE_INDEX" val="20230314"/>
  <p:tag name="KSO_WM_UNIT_LAYERLEVEL" val="1_1_1"/>
  <p:tag name="KSO_WM_TAG_VERSION" val="3.0"/>
  <p:tag name="KSO_WM_DIAGRAM_GROUP_CODE" val="l1-1"/>
  <p:tag name="KSO_WM_UNIT_TYPE" val="l_h_i"/>
  <p:tag name="KSO_WM_UNIT_INDEX" val="1_2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5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5"/>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1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1"/>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2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2"/>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4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4"/>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6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6"/>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4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177_1*f*1"/>
  <p:tag name="KSO_WM_TEMPLATE_CATEGORY" val="custom"/>
  <p:tag name="KSO_WM_TEMPLATE_INDEX" val="20231177"/>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PRESET_TEXT" val="单击此处添加文本具体内容，简明扼要地阐述您的观点。根据需要可酌情增减文字，以便观者准确地理解您传达的思想"/>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1177_1*α*1"/>
  <p:tag name="KSO_WM_TEMPLATE_CATEGORY" val="custom"/>
  <p:tag name="KSO_WM_TEMPLATE_INDEX" val="20231177"/>
  <p:tag name="KSO_WM_UNIT_LAYERLEVEL" val="1"/>
  <p:tag name="KSO_WM_TAG_VERSION" val="3.0"/>
  <p:tag name="KSO_WM_BEAUTIFY_FLAG" val="#wm#"/>
  <p:tag name="KSO_WM_UNIT_CHART_MATCH_MAX_SERIES_COUNT" val="0"/>
  <p:tag name="KSO_WM_UNIT_CHART_MATCH_MIN_SERIES_COUNT" val="0"/>
  <p:tag name="KSO_WM_UNIT_TYPE" val="α"/>
  <p:tag name="KSO_WM_UNIT_INDEX"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1177_1*α*2"/>
  <p:tag name="KSO_WM_TEMPLATE_CATEGORY" val="custom"/>
  <p:tag name="KSO_WM_TEMPLATE_INDEX" val="20231177"/>
  <p:tag name="KSO_WM_UNIT_LAYERLEVEL" val="1"/>
  <p:tag name="KSO_WM_TAG_VERSION" val="3.0"/>
  <p:tag name="KSO_WM_BEAUTIFY_FLAG" val="#wm#"/>
  <p:tag name="KSO_WM_UNIT_CHART_MATCH_MAX_SERIES_COUNT" val="0"/>
  <p:tag name="KSO_WM_UNIT_CHART_MATCH_MIN_SERIES_COUNT" val="0"/>
  <p:tag name="KSO_WM_UNIT_TYPE" val="α"/>
  <p:tag name="KSO_WM_UNIT_INDEX" val="2"/>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314_6*l_h_i*1_2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177_1*f*1"/>
  <p:tag name="KSO_WM_TEMPLATE_CATEGORY" val="custom"/>
  <p:tag name="KSO_WM_TEMPLATE_INDEX" val="20231177"/>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PRESET_TEXT" val="单击此处添加文本具体内容，简明扼要地阐述您的观点。根据需要可酌情增减文字，以便观者准确地理解您传达的思想"/>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0314_6*l_h_a*1_2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3_1"/>
  <p:tag name="KSO_WM_TEMPLATE_CATEGORY" val="custom"/>
  <p:tag name="KSO_WM_TEMPLATE_INDEX" val="20230314"/>
  <p:tag name="KSO_WM_UNIT_LAYERLEVEL" val="1_1_1"/>
  <p:tag name="KSO_WM_TAG_VERSION" val="3.0"/>
  <p:tag name="KSO_WM_DIAGRAM_GROUP_CODE" val="l1-1"/>
  <p:tag name="KSO_WM_UNIT_TYPE" val="l_h_i"/>
  <p:tag name="KSO_WM_UNIT_INDEX" val="1_3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314_6*l_h_i*1_3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0314_6*l_h_a*1_3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1176</Words>
  <Application>Microsoft Office PowerPoint</Application>
  <PresentationFormat>Widescreen</PresentationFormat>
  <Paragraphs>57</Paragraphs>
  <Slides>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vt:i4>
      </vt:variant>
    </vt:vector>
  </HeadingPairs>
  <TitlesOfParts>
    <vt:vector size="12" baseType="lpstr">
      <vt:lpstr>微软雅黑</vt:lpstr>
      <vt:lpstr>Aptos</vt:lpstr>
      <vt:lpstr>Aptos Display</vt:lpstr>
      <vt:lpstr>Arial</vt:lpstr>
      <vt:lpstr>Tema di Office</vt:lpstr>
      <vt:lpstr>Riconoscitore delle Foglie </vt:lpstr>
      <vt:lpstr>Indice</vt:lpstr>
      <vt:lpstr>Scopo/Obbiettivo del Progetto</vt:lpstr>
      <vt:lpstr>Assunzioni e Disclaimer</vt:lpstr>
      <vt:lpstr>Caratteristiche del Dataset</vt:lpstr>
      <vt:lpstr>Project Pipeline</vt:lpstr>
      <vt:lpstr>Perchè una Soglia di 21?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Rossi</dc:creator>
  <cp:lastModifiedBy>Andrea Rossi</cp:lastModifiedBy>
  <cp:revision>2</cp:revision>
  <dcterms:created xsi:type="dcterms:W3CDTF">2025-05-30T12:37:56Z</dcterms:created>
  <dcterms:modified xsi:type="dcterms:W3CDTF">2025-05-30T13:04:40Z</dcterms:modified>
</cp:coreProperties>
</file>