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ags/tag125.xml" ContentType="application/vnd.openxmlformats-officedocument.presentationml.tag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419" r:id="rId2"/>
    <p:sldId id="383" r:id="rId3"/>
    <p:sldId id="420" r:id="rId4"/>
    <p:sldId id="421" r:id="rId5"/>
    <p:sldId id="384" r:id="rId6"/>
    <p:sldId id="435" r:id="rId7"/>
    <p:sldId id="410" r:id="rId8"/>
    <p:sldId id="413" r:id="rId9"/>
    <p:sldId id="431" r:id="rId10"/>
    <p:sldId id="408" r:id="rId11"/>
    <p:sldId id="389" r:id="rId12"/>
    <p:sldId id="414" r:id="rId13"/>
    <p:sldId id="391" r:id="rId14"/>
    <p:sldId id="392" r:id="rId15"/>
    <p:sldId id="415" r:id="rId16"/>
    <p:sldId id="432" r:id="rId17"/>
    <p:sldId id="416" r:id="rId18"/>
    <p:sldId id="395" r:id="rId19"/>
    <p:sldId id="396" r:id="rId20"/>
    <p:sldId id="422" r:id="rId21"/>
    <p:sldId id="423" r:id="rId22"/>
    <p:sldId id="425" r:id="rId23"/>
    <p:sldId id="426" r:id="rId24"/>
    <p:sldId id="427" r:id="rId25"/>
    <p:sldId id="434" r:id="rId26"/>
    <p:sldId id="428" r:id="rId27"/>
    <p:sldId id="397" r:id="rId28"/>
    <p:sldId id="429" r:id="rId29"/>
    <p:sldId id="430" r:id="rId30"/>
    <p:sldId id="398" r:id="rId31"/>
    <p:sldId id="433" r:id="rId32"/>
    <p:sldId id="400" r:id="rId33"/>
    <p:sldId id="401" r:id="rId34"/>
    <p:sldId id="402" r:id="rId35"/>
    <p:sldId id="403" r:id="rId36"/>
    <p:sldId id="437" r:id="rId37"/>
    <p:sldId id="417" r:id="rId38"/>
    <p:sldId id="418" r:id="rId39"/>
    <p:sldId id="409" r:id="rId40"/>
  </p:sldIdLst>
  <p:sldSz cx="12192000" cy="6858000"/>
  <p:notesSz cx="6858000" cy="9144000"/>
  <p:custDataLst>
    <p:tags r:id="rId4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EBD5940F-B735-48D6-9E9D-CF1B3533A2AA}">
          <p14:sldIdLst>
            <p14:sldId id="419"/>
            <p14:sldId id="383"/>
          </p14:sldIdLst>
        </p14:section>
        <p14:section name="About us" id="{5E5A94DC-FC3D-4622-9E5D-844CBE626950}">
          <p14:sldIdLst>
            <p14:sldId id="420"/>
            <p14:sldId id="421"/>
            <p14:sldId id="384"/>
            <p14:sldId id="435"/>
          </p14:sldIdLst>
        </p14:section>
        <p14:section name="Project" id="{DB019904-946C-4CBA-82A0-BE6BFBC049D9}">
          <p14:sldIdLst>
            <p14:sldId id="410"/>
            <p14:sldId id="413"/>
            <p14:sldId id="431"/>
            <p14:sldId id="408"/>
            <p14:sldId id="389"/>
            <p14:sldId id="414"/>
            <p14:sldId id="391"/>
            <p14:sldId id="392"/>
            <p14:sldId id="415"/>
            <p14:sldId id="432"/>
            <p14:sldId id="416"/>
            <p14:sldId id="395"/>
            <p14:sldId id="396"/>
            <p14:sldId id="422"/>
            <p14:sldId id="423"/>
            <p14:sldId id="425"/>
            <p14:sldId id="426"/>
            <p14:sldId id="427"/>
            <p14:sldId id="434"/>
            <p14:sldId id="428"/>
            <p14:sldId id="397"/>
            <p14:sldId id="429"/>
            <p14:sldId id="430"/>
            <p14:sldId id="398"/>
            <p14:sldId id="433"/>
            <p14:sldId id="400"/>
            <p14:sldId id="401"/>
            <p14:sldId id="402"/>
            <p14:sldId id="403"/>
            <p14:sldId id="437"/>
            <p14:sldId id="417"/>
            <p14:sldId id="418"/>
            <p14:sldId id="409"/>
          </p14:sldIdLst>
        </p14:section>
      </p14:sectionLst>
    </p:ext>
    <p:ext uri="{EFAFB233-063F-42B5-8137-9DF3F51BA10A}">
      <p15:sldGuideLst xmlns:p15="http://schemas.microsoft.com/office/powerpoint/2012/main">
        <p15:guide id="1" orient="horz" pos="663" userDrawn="1">
          <p15:clr>
            <a:srgbClr val="A4A3A4"/>
          </p15:clr>
        </p15:guide>
        <p15:guide id="2" pos="3840">
          <p15:clr>
            <a:srgbClr val="A4A3A4"/>
          </p15:clr>
        </p15:guide>
        <p15:guide id="3" orient="horz" pos="14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熊仪_aYju7RJj" initials="熊" lastIdx="0" clrIdx="0"/>
  <p:cmAuthor id="1" name="哒哒 熊猫" initials="哒哒" lastIdx="1" clrIdx="0"/>
  <p:cmAuthor id="8" name="yifei" initials="y" lastIdx="1" clrIdx="7"/>
  <p:cmAuthor id="2" name="kingsoft" initials="k" lastIdx="1" clrIdx="1"/>
  <p:cmAuthor id="9" name="ADMIN" initials="A" lastIdx="1" clrIdx="8"/>
  <p:cmAuthor id="3" name="zhouzean" initials="z" lastIdx="1" clrIdx="2"/>
  <p:cmAuthor id="4" name="李鹏飞_6bQfzI3a" initials="李" lastIdx="0" clrIdx="0"/>
  <p:cmAuthor id="5" name="李晓菲_MZFnUzi6" initials="李" lastIdx="0" clrIdx="0"/>
  <p:cmAuthor id="6" name="小珞_QjMfU7FR" initials="小" lastIdx="0" clrIdx="0"/>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EEEEE"/>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7" d="100"/>
          <a:sy n="107" d="100"/>
        </p:scale>
        <p:origin x="336" y="67"/>
      </p:cViewPr>
      <p:guideLst>
        <p:guide orient="horz" pos="663"/>
        <p:guide pos="3840"/>
        <p:guide orient="horz" pos="148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gs" Target="tags/tag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r>
              <a:rPr lang="en-US"/>
              <a:t>Your title here</a:t>
            </a:r>
          </a:p>
        </c:rich>
      </c:tx>
      <c:overlay val="0"/>
      <c:spPr>
        <a:noFill/>
        <a:ln>
          <a:noFill/>
        </a:ln>
        <a:effectLst/>
      </c:spPr>
      <c:txPr>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endParaRPr lang="en-US"/>
        </a:p>
      </c:txPr>
    </c:title>
    <c:autoTitleDeleted val="0"/>
    <c:plotArea>
      <c:layout/>
      <c:barChart>
        <c:barDir val="col"/>
        <c:grouping val="clustered"/>
        <c:varyColors val="0"/>
        <c:ser>
          <c:idx val="0"/>
          <c:order val="0"/>
          <c:tx>
            <c:strRef>
              <c:f>Sheet1!$B$1</c:f>
              <c:strCache>
                <c:ptCount val="1"/>
                <c:pt idx="0">
                  <c:v>Cat 1</c:v>
                </c:pt>
              </c:strCache>
            </c:strRef>
          </c:tx>
          <c:spPr>
            <a:solidFill>
              <a:schemeClr val="accent1"/>
            </a:solidFill>
            <a:ln>
              <a:noFill/>
            </a:ln>
            <a:effectLst/>
          </c:spPr>
          <c:invertIfNegative val="0"/>
          <c:cat>
            <c:strRef>
              <c:f>Sheet1!$A$2:$A$5</c:f>
              <c:strCache>
                <c:ptCount val="4"/>
                <c:pt idx="0">
                  <c:v>Tag 1</c:v>
                </c:pt>
                <c:pt idx="1">
                  <c:v>Tag 2</c:v>
                </c:pt>
                <c:pt idx="2">
                  <c:v>Tag 3</c:v>
                </c:pt>
                <c:pt idx="3">
                  <c:v>Tag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2940-4A85-B75B-62B99685121A}"/>
            </c:ext>
          </c:extLst>
        </c:ser>
        <c:ser>
          <c:idx val="1"/>
          <c:order val="1"/>
          <c:tx>
            <c:strRef>
              <c:f>Sheet1!$C$1</c:f>
              <c:strCache>
                <c:ptCount val="1"/>
                <c:pt idx="0">
                  <c:v>Cat 2</c:v>
                </c:pt>
              </c:strCache>
            </c:strRef>
          </c:tx>
          <c:spPr>
            <a:solidFill>
              <a:schemeClr val="bg1"/>
            </a:solidFill>
            <a:ln>
              <a:noFill/>
            </a:ln>
            <a:effectLst/>
          </c:spPr>
          <c:invertIfNegative val="0"/>
          <c:cat>
            <c:strRef>
              <c:f>Sheet1!$A$2:$A$5</c:f>
              <c:strCache>
                <c:ptCount val="4"/>
                <c:pt idx="0">
                  <c:v>Tag 1</c:v>
                </c:pt>
                <c:pt idx="1">
                  <c:v>Tag 2</c:v>
                </c:pt>
                <c:pt idx="2">
                  <c:v>Tag 3</c:v>
                </c:pt>
                <c:pt idx="3">
                  <c:v>Tag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2940-4A85-B75B-62B99685121A}"/>
            </c:ext>
          </c:extLst>
        </c:ser>
        <c:ser>
          <c:idx val="2"/>
          <c:order val="2"/>
          <c:tx>
            <c:strRef>
              <c:f>Sheet1!$D$1</c:f>
              <c:strCache>
                <c:ptCount val="1"/>
                <c:pt idx="0">
                  <c:v>Cat 3</c:v>
                </c:pt>
              </c:strCache>
            </c:strRef>
          </c:tx>
          <c:spPr>
            <a:solidFill>
              <a:schemeClr val="tx2"/>
            </a:solidFill>
            <a:ln>
              <a:noFill/>
            </a:ln>
            <a:effectLst/>
          </c:spPr>
          <c:invertIfNegative val="0"/>
          <c:cat>
            <c:strRef>
              <c:f>Sheet1!$A$2:$A$5</c:f>
              <c:strCache>
                <c:ptCount val="4"/>
                <c:pt idx="0">
                  <c:v>Tag 1</c:v>
                </c:pt>
                <c:pt idx="1">
                  <c:v>Tag 2</c:v>
                </c:pt>
                <c:pt idx="2">
                  <c:v>Tag 3</c:v>
                </c:pt>
                <c:pt idx="3">
                  <c:v>Tag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2940-4A85-B75B-62B99685121A}"/>
            </c:ext>
          </c:extLst>
        </c:ser>
        <c:dLbls>
          <c:showLegendKey val="0"/>
          <c:showVal val="0"/>
          <c:showCatName val="0"/>
          <c:showSerName val="0"/>
          <c:showPercent val="0"/>
          <c:showBubbleSize val="0"/>
        </c:dLbls>
        <c:gapWidth val="246"/>
        <c:overlap val="-28"/>
        <c:axId val="208905455"/>
        <c:axId val="717107444"/>
      </c:barChart>
      <c:catAx>
        <c:axId val="20890545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717107444"/>
        <c:crosses val="autoZero"/>
        <c:auto val="1"/>
        <c:lblAlgn val="ctr"/>
        <c:lblOffset val="100"/>
        <c:noMultiLvlLbl val="0"/>
      </c:catAx>
      <c:valAx>
        <c:axId val="717107444"/>
        <c:scaling>
          <c:orientation val="minMax"/>
        </c:scaling>
        <c:delete val="0"/>
        <c:axPos val="l"/>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20890545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legend>
    <c:plotVisOnly val="1"/>
    <c:dispBlanksAs val="gap"/>
    <c:showDLblsOverMax val="0"/>
  </c:chart>
  <c:spPr>
    <a:noFill/>
    <a:ln w="9525" cap="flat" cmpd="sng" algn="ctr">
      <a:noFill/>
      <a:round/>
    </a:ln>
    <a:effectLst/>
  </c:spPr>
  <c:txPr>
    <a:bodyPr/>
    <a:lstStyle/>
    <a:p>
      <a:pPr>
        <a:lnSpc>
          <a:spcPct val="120000"/>
        </a:lnSpc>
        <a:spcBef>
          <a:spcPts val="0"/>
        </a:spcBef>
        <a:spcAft>
          <a:spcPts val="0"/>
        </a:spcAft>
        <a:defRPr lang="zh-CN">
          <a:latin typeface="+mn-lt"/>
          <a:ea typeface="微软雅黑" panose="020B0503020204020204" pitchFamily="34" charset="-122"/>
          <a:cs typeface="+mn-ea"/>
          <a:sym typeface="+mn-lt"/>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r>
              <a:rPr lang="en-US"/>
              <a:t>Your title here</a:t>
            </a:r>
          </a:p>
        </c:rich>
      </c:tx>
      <c:overlay val="0"/>
      <c:spPr>
        <a:noFill/>
        <a:ln>
          <a:noFill/>
        </a:ln>
        <a:effectLst/>
      </c:spPr>
      <c:txPr>
        <a:bodyPr rot="0" spcFirstLastPara="1" vertOverflow="ellipsis" vert="horz" wrap="square" anchor="ctr" anchorCtr="1"/>
        <a:lstStyle/>
        <a:p>
          <a:pPr>
            <a:defRPr lang="zh-CN" sz="1400" b="1" i="0" u="none" strike="noStrike" kern="1200" baseline="0">
              <a:solidFill>
                <a:schemeClr val="tx1">
                  <a:lumMod val="75000"/>
                  <a:lumOff val="25000"/>
                </a:schemeClr>
              </a:solidFill>
              <a:latin typeface="+mn-lt"/>
              <a:ea typeface="微软雅黑" panose="020B0503020204020204" pitchFamily="34" charset="-122"/>
              <a:cs typeface="+mn-ea"/>
              <a:sym typeface="+mn-lt"/>
            </a:defRPr>
          </a:pPr>
          <a:endParaRPr lang="en-US"/>
        </a:p>
      </c:txPr>
    </c:title>
    <c:autoTitleDeleted val="0"/>
    <c:plotArea>
      <c:layout/>
      <c:barChart>
        <c:barDir val="bar"/>
        <c:grouping val="stacked"/>
        <c:varyColors val="0"/>
        <c:ser>
          <c:idx val="0"/>
          <c:order val="0"/>
          <c:tx>
            <c:strRef>
              <c:f>Sheet1!$B$1</c:f>
              <c:strCache>
                <c:ptCount val="1"/>
                <c:pt idx="0">
                  <c:v>Cat 1</c:v>
                </c:pt>
              </c:strCache>
            </c:strRef>
          </c:tx>
          <c:spPr>
            <a:solidFill>
              <a:schemeClr val="bg1"/>
            </a:solidFill>
            <a:ln>
              <a:noFill/>
            </a:ln>
            <a:effectLst/>
          </c:spPr>
          <c:invertIfNegative val="0"/>
          <c:cat>
            <c:strRef>
              <c:f>Sheet1!$A$2:$A$5</c:f>
              <c:strCache>
                <c:ptCount val="4"/>
                <c:pt idx="0">
                  <c:v>Tag 1</c:v>
                </c:pt>
                <c:pt idx="1">
                  <c:v>Tag 2</c:v>
                </c:pt>
                <c:pt idx="2">
                  <c:v>Tag 3</c:v>
                </c:pt>
                <c:pt idx="3">
                  <c:v>Tag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FB3B-4064-B814-B08A99CDB94D}"/>
            </c:ext>
          </c:extLst>
        </c:ser>
        <c:ser>
          <c:idx val="1"/>
          <c:order val="1"/>
          <c:tx>
            <c:strRef>
              <c:f>Sheet1!$C$1</c:f>
              <c:strCache>
                <c:ptCount val="1"/>
                <c:pt idx="0">
                  <c:v>Cat 2</c:v>
                </c:pt>
              </c:strCache>
            </c:strRef>
          </c:tx>
          <c:spPr>
            <a:solidFill>
              <a:schemeClr val="accent1"/>
            </a:solidFill>
            <a:ln>
              <a:noFill/>
            </a:ln>
            <a:effectLst/>
          </c:spPr>
          <c:invertIfNegative val="0"/>
          <c:cat>
            <c:strRef>
              <c:f>Sheet1!$A$2:$A$5</c:f>
              <c:strCache>
                <c:ptCount val="4"/>
                <c:pt idx="0">
                  <c:v>Tag 1</c:v>
                </c:pt>
                <c:pt idx="1">
                  <c:v>Tag 2</c:v>
                </c:pt>
                <c:pt idx="2">
                  <c:v>Tag 3</c:v>
                </c:pt>
                <c:pt idx="3">
                  <c:v>Tag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FB3B-4064-B814-B08A99CDB94D}"/>
            </c:ext>
          </c:extLst>
        </c:ser>
        <c:ser>
          <c:idx val="2"/>
          <c:order val="2"/>
          <c:tx>
            <c:strRef>
              <c:f>Sheet1!$D$1</c:f>
              <c:strCache>
                <c:ptCount val="1"/>
                <c:pt idx="0">
                  <c:v>Cat 3</c:v>
                </c:pt>
              </c:strCache>
            </c:strRef>
          </c:tx>
          <c:spPr>
            <a:solidFill>
              <a:schemeClr val="tx2"/>
            </a:solidFill>
            <a:ln>
              <a:noFill/>
            </a:ln>
            <a:effectLst/>
          </c:spPr>
          <c:invertIfNegative val="0"/>
          <c:cat>
            <c:strRef>
              <c:f>Sheet1!$A$2:$A$5</c:f>
              <c:strCache>
                <c:ptCount val="4"/>
                <c:pt idx="0">
                  <c:v>Tag 1</c:v>
                </c:pt>
                <c:pt idx="1">
                  <c:v>Tag 2</c:v>
                </c:pt>
                <c:pt idx="2">
                  <c:v>Tag 3</c:v>
                </c:pt>
                <c:pt idx="3">
                  <c:v>Tag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FB3B-4064-B814-B08A99CDB94D}"/>
            </c:ext>
          </c:extLst>
        </c:ser>
        <c:dLbls>
          <c:showLegendKey val="0"/>
          <c:showVal val="0"/>
          <c:showCatName val="0"/>
          <c:showSerName val="0"/>
          <c:showPercent val="0"/>
          <c:showBubbleSize val="0"/>
        </c:dLbls>
        <c:gapWidth val="140"/>
        <c:overlap val="100"/>
        <c:axId val="269691038"/>
        <c:axId val="880589239"/>
      </c:barChart>
      <c:catAx>
        <c:axId val="269691038"/>
        <c:scaling>
          <c:orientation val="minMax"/>
        </c:scaling>
        <c:delete val="0"/>
        <c:axPos val="l"/>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880589239"/>
        <c:crosses val="autoZero"/>
        <c:auto val="1"/>
        <c:lblAlgn val="ctr"/>
        <c:lblOffset val="100"/>
        <c:noMultiLvlLbl val="0"/>
      </c:catAx>
      <c:valAx>
        <c:axId val="880589239"/>
        <c:scaling>
          <c:orientation val="minMax"/>
        </c:scaling>
        <c:delete val="0"/>
        <c:axPos val="b"/>
        <c:majorGridlines>
          <c:spPr>
            <a:ln w="9525" cap="flat" cmpd="sng" algn="ctr">
              <a:solidFill>
                <a:schemeClr val="lt1">
                  <a:lumMod val="902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26969103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lang="zh-CN" sz="9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legend>
    <c:plotVisOnly val="1"/>
    <c:dispBlanksAs val="gap"/>
    <c:showDLblsOverMax val="0"/>
  </c:chart>
  <c:spPr>
    <a:noFill/>
    <a:ln w="9525" cap="flat" cmpd="sng" algn="ctr">
      <a:noFill/>
      <a:round/>
    </a:ln>
    <a:effectLst/>
  </c:spPr>
  <c:txPr>
    <a:bodyPr/>
    <a:lstStyle/>
    <a:p>
      <a:pPr>
        <a:lnSpc>
          <a:spcPct val="120000"/>
        </a:lnSpc>
        <a:spcBef>
          <a:spcPts val="0"/>
        </a:spcBef>
        <a:spcAft>
          <a:spcPts val="0"/>
        </a:spcAft>
        <a:defRPr lang="zh-CN">
          <a:latin typeface="+mn-lt"/>
          <a:ea typeface="微软雅黑" panose="020B0503020204020204" pitchFamily="34" charset="-122"/>
          <a:cs typeface="+mn-ea"/>
          <a:sym typeface="+mn-lt"/>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doughnutChart>
        <c:varyColors val="1"/>
        <c:ser>
          <c:idx val="0"/>
          <c:order val="0"/>
          <c:tx>
            <c:strRef>
              <c:f>Sheet1!$B$1</c:f>
              <c:strCache>
                <c:ptCount val="1"/>
                <c:pt idx="0">
                  <c:v>Sales</c:v>
                </c:pt>
              </c:strCache>
            </c:strRef>
          </c:tx>
          <c:spPr>
            <a:solidFill>
              <a:schemeClr val="accent1"/>
            </a:solidFill>
            <a:ln>
              <a:noFill/>
            </a:ln>
          </c:spPr>
          <c:dPt>
            <c:idx val="0"/>
            <c:bubble3D val="0"/>
            <c:spPr>
              <a:solidFill>
                <a:schemeClr val="accent1"/>
              </a:solidFill>
              <a:ln w="19050">
                <a:noFill/>
              </a:ln>
              <a:effectLst/>
            </c:spPr>
            <c:extLst>
              <c:ext xmlns:c16="http://schemas.microsoft.com/office/drawing/2014/chart" uri="{C3380CC4-5D6E-409C-BE32-E72D297353CC}">
                <c16:uniqueId val="{00000001-B6B2-405B-AAA4-05EA9C442F3A}"/>
              </c:ext>
            </c:extLst>
          </c:dPt>
          <c:dPt>
            <c:idx val="1"/>
            <c:bubble3D val="0"/>
            <c:spPr>
              <a:solidFill>
                <a:schemeClr val="bg1"/>
              </a:solidFill>
              <a:ln w="19050">
                <a:noFill/>
              </a:ln>
              <a:effectLst/>
            </c:spPr>
            <c:extLst>
              <c:ext xmlns:c16="http://schemas.microsoft.com/office/drawing/2014/chart" uri="{C3380CC4-5D6E-409C-BE32-E72D297353CC}">
                <c16:uniqueId val="{00000003-B6B2-405B-AAA4-05EA9C442F3A}"/>
              </c:ext>
            </c:extLst>
          </c:dPt>
          <c:cat>
            <c:strRef>
              <c:f>Sheet1!$A$2:$A$3</c:f>
              <c:strCache>
                <c:ptCount val="2"/>
                <c:pt idx="0">
                  <c:v>1st Qtr</c:v>
                </c:pt>
                <c:pt idx="1">
                  <c:v>2nd Qtr</c:v>
                </c:pt>
              </c:strCache>
            </c:strRef>
          </c:cat>
          <c:val>
            <c:numRef>
              <c:f>Sheet1!$B$2:$B$3</c:f>
              <c:numCache>
                <c:formatCode>General</c:formatCode>
                <c:ptCount val="2"/>
                <c:pt idx="0">
                  <c:v>7</c:v>
                </c:pt>
                <c:pt idx="1">
                  <c:v>3</c:v>
                </c:pt>
              </c:numCache>
            </c:numRef>
          </c:val>
          <c:extLst>
            <c:ext xmlns:c16="http://schemas.microsoft.com/office/drawing/2014/chart" uri="{C3380CC4-5D6E-409C-BE32-E72D297353CC}">
              <c16:uniqueId val="{00000004-B6B2-405B-AAA4-05EA9C442F3A}"/>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微软雅黑" panose="020B0503020204020204" pitchFamily="34" charset="-122"/>
          <a:cs typeface="+mn-ea"/>
          <a:sym typeface="+mn-lt"/>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Sheet1!$A$2:$A$13</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Sheet1!$B$2:$B$13</c:f>
              <c:numCache>
                <c:formatCode>General</c:formatCode>
                <c:ptCount val="12"/>
                <c:pt idx="0">
                  <c:v>4.3</c:v>
                </c:pt>
                <c:pt idx="1">
                  <c:v>2.5</c:v>
                </c:pt>
                <c:pt idx="2">
                  <c:v>3.5</c:v>
                </c:pt>
                <c:pt idx="3">
                  <c:v>4.5</c:v>
                </c:pt>
                <c:pt idx="4">
                  <c:v>4.9000000000000004</c:v>
                </c:pt>
                <c:pt idx="5">
                  <c:v>3.5</c:v>
                </c:pt>
                <c:pt idx="6">
                  <c:v>2.9</c:v>
                </c:pt>
                <c:pt idx="7">
                  <c:v>3.3</c:v>
                </c:pt>
                <c:pt idx="8">
                  <c:v>4.0999999999999996</c:v>
                </c:pt>
                <c:pt idx="9">
                  <c:v>4.5</c:v>
                </c:pt>
                <c:pt idx="10">
                  <c:v>5</c:v>
                </c:pt>
                <c:pt idx="11">
                  <c:v>4.2</c:v>
                </c:pt>
              </c:numCache>
            </c:numRef>
          </c:val>
          <c:extLst>
            <c:ext xmlns:c16="http://schemas.microsoft.com/office/drawing/2014/chart" uri="{C3380CC4-5D6E-409C-BE32-E72D297353CC}">
              <c16:uniqueId val="{00000000-F8B5-40D1-A63F-B8432D37B963}"/>
            </c:ext>
          </c:extLst>
        </c:ser>
        <c:dLbls>
          <c:showLegendKey val="0"/>
          <c:showVal val="0"/>
          <c:showCatName val="0"/>
          <c:showSerName val="0"/>
          <c:showPercent val="0"/>
          <c:showBubbleSize val="0"/>
        </c:dLbls>
        <c:gapWidth val="129"/>
        <c:overlap val="27"/>
        <c:axId val="1841719680"/>
        <c:axId val="1841718048"/>
      </c:barChart>
      <c:catAx>
        <c:axId val="184171968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1841718048"/>
        <c:crosses val="autoZero"/>
        <c:auto val="0"/>
        <c:lblAlgn val="ctr"/>
        <c:lblOffset val="100"/>
        <c:noMultiLvlLbl val="0"/>
      </c:catAx>
      <c:valAx>
        <c:axId val="1841718048"/>
        <c:scaling>
          <c:orientation val="minMax"/>
        </c:scaling>
        <c:delete val="0"/>
        <c:axPos val="l"/>
        <c:majorGridlines>
          <c:spPr>
            <a:ln w="9525" cap="flat" cmpd="sng" algn="ctr">
              <a:solidFill>
                <a:schemeClr val="bg1">
                  <a:lumMod val="9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18417196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latin typeface="+mn-lt"/>
          <a:ea typeface="微软雅黑" panose="020B0503020204020204" pitchFamily="34" charset="-122"/>
          <a:cs typeface="+mn-ea"/>
          <a:sym typeface="+mn-lt"/>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numRef>
              <c:f>Sheet1!$A$2:$A$4</c:f>
              <c:numCache>
                <c:formatCode>General</c:formatCode>
                <c:ptCount val="3"/>
                <c:pt idx="0">
                  <c:v>2018</c:v>
                </c:pt>
                <c:pt idx="1">
                  <c:v>2019</c:v>
                </c:pt>
                <c:pt idx="2">
                  <c:v>2020</c:v>
                </c:pt>
              </c:numCache>
            </c:numRef>
          </c:cat>
          <c:val>
            <c:numRef>
              <c:f>Sheet1!$B$2:$B$4</c:f>
              <c:numCache>
                <c:formatCode>General</c:formatCode>
                <c:ptCount val="3"/>
                <c:pt idx="0">
                  <c:v>4.3</c:v>
                </c:pt>
                <c:pt idx="1">
                  <c:v>2.5</c:v>
                </c:pt>
                <c:pt idx="2">
                  <c:v>3.5</c:v>
                </c:pt>
              </c:numCache>
            </c:numRef>
          </c:val>
          <c:extLst>
            <c:ext xmlns:c16="http://schemas.microsoft.com/office/drawing/2014/chart" uri="{C3380CC4-5D6E-409C-BE32-E72D297353CC}">
              <c16:uniqueId val="{00000000-A25F-48A3-955E-2A35CAABF681}"/>
            </c:ext>
          </c:extLst>
        </c:ser>
        <c:ser>
          <c:idx val="1"/>
          <c:order val="1"/>
          <c:tx>
            <c:strRef>
              <c:f>Sheet1!$C$1</c:f>
              <c:strCache>
                <c:ptCount val="1"/>
                <c:pt idx="0">
                  <c:v>Series 2</c:v>
                </c:pt>
              </c:strCache>
            </c:strRef>
          </c:tx>
          <c:spPr>
            <a:solidFill>
              <a:schemeClr val="accent2"/>
            </a:solidFill>
            <a:ln>
              <a:no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3-A25F-48A3-955E-2A35CAABF681}"/>
              </c:ext>
            </c:extLst>
          </c:dPt>
          <c:dPt>
            <c:idx val="1"/>
            <c:invertIfNegative val="0"/>
            <c:bubble3D val="0"/>
            <c:spPr>
              <a:solidFill>
                <a:schemeClr val="tx2"/>
              </a:solidFill>
              <a:ln>
                <a:noFill/>
              </a:ln>
              <a:effectLst/>
            </c:spPr>
            <c:extLst>
              <c:ext xmlns:c16="http://schemas.microsoft.com/office/drawing/2014/chart" uri="{C3380CC4-5D6E-409C-BE32-E72D297353CC}">
                <c16:uniqueId val="{00000004-A25F-48A3-955E-2A35CAABF681}"/>
              </c:ext>
            </c:extLst>
          </c:dPt>
          <c:dPt>
            <c:idx val="2"/>
            <c:invertIfNegative val="0"/>
            <c:bubble3D val="0"/>
            <c:spPr>
              <a:solidFill>
                <a:schemeClr val="tx2"/>
              </a:solidFill>
              <a:ln>
                <a:noFill/>
              </a:ln>
              <a:effectLst/>
            </c:spPr>
            <c:extLst>
              <c:ext xmlns:c16="http://schemas.microsoft.com/office/drawing/2014/chart" uri="{C3380CC4-5D6E-409C-BE32-E72D297353CC}">
                <c16:uniqueId val="{00000005-A25F-48A3-955E-2A35CAABF681}"/>
              </c:ext>
            </c:extLst>
          </c:dPt>
          <c:cat>
            <c:numRef>
              <c:f>Sheet1!$A$2:$A$4</c:f>
              <c:numCache>
                <c:formatCode>General</c:formatCode>
                <c:ptCount val="3"/>
                <c:pt idx="0">
                  <c:v>2018</c:v>
                </c:pt>
                <c:pt idx="1">
                  <c:v>2019</c:v>
                </c:pt>
                <c:pt idx="2">
                  <c:v>2020</c:v>
                </c:pt>
              </c:numCache>
            </c:numRef>
          </c:cat>
          <c:val>
            <c:numRef>
              <c:f>Sheet1!$C$2:$C$4</c:f>
              <c:numCache>
                <c:formatCode>General</c:formatCode>
                <c:ptCount val="3"/>
                <c:pt idx="0">
                  <c:v>2.4</c:v>
                </c:pt>
                <c:pt idx="1">
                  <c:v>4.4000000000000004</c:v>
                </c:pt>
                <c:pt idx="2">
                  <c:v>1.8</c:v>
                </c:pt>
              </c:numCache>
            </c:numRef>
          </c:val>
          <c:extLst>
            <c:ext xmlns:c16="http://schemas.microsoft.com/office/drawing/2014/chart" uri="{C3380CC4-5D6E-409C-BE32-E72D297353CC}">
              <c16:uniqueId val="{00000001-A25F-48A3-955E-2A35CAABF681}"/>
            </c:ext>
          </c:extLst>
        </c:ser>
        <c:ser>
          <c:idx val="2"/>
          <c:order val="2"/>
          <c:tx>
            <c:strRef>
              <c:f>Sheet1!$D$1</c:f>
              <c:strCache>
                <c:ptCount val="1"/>
              </c:strCache>
            </c:strRef>
          </c:tx>
          <c:spPr>
            <a:solidFill>
              <a:schemeClr val="accent3"/>
            </a:solidFill>
            <a:ln>
              <a:noFill/>
            </a:ln>
            <a:effectLst/>
          </c:spPr>
          <c:invertIfNegative val="0"/>
          <c:cat>
            <c:numRef>
              <c:f>Sheet1!$A$2:$A$4</c:f>
              <c:numCache>
                <c:formatCode>General</c:formatCode>
                <c:ptCount val="3"/>
                <c:pt idx="0">
                  <c:v>2018</c:v>
                </c:pt>
                <c:pt idx="1">
                  <c:v>2019</c:v>
                </c:pt>
                <c:pt idx="2">
                  <c:v>2020</c:v>
                </c:pt>
              </c:numCache>
            </c:numRef>
          </c:cat>
          <c:val>
            <c:numRef>
              <c:f>Sheet1!$D$2:$D$4</c:f>
              <c:numCache>
                <c:formatCode>General</c:formatCode>
                <c:ptCount val="3"/>
              </c:numCache>
            </c:numRef>
          </c:val>
          <c:extLst>
            <c:ext xmlns:c16="http://schemas.microsoft.com/office/drawing/2014/chart" uri="{C3380CC4-5D6E-409C-BE32-E72D297353CC}">
              <c16:uniqueId val="{00000002-A25F-48A3-955E-2A35CAABF681}"/>
            </c:ext>
          </c:extLst>
        </c:ser>
        <c:dLbls>
          <c:showLegendKey val="0"/>
          <c:showVal val="0"/>
          <c:showCatName val="0"/>
          <c:showSerName val="0"/>
          <c:showPercent val="0"/>
          <c:showBubbleSize val="0"/>
        </c:dLbls>
        <c:gapWidth val="182"/>
        <c:axId val="1217704912"/>
        <c:axId val="1217706832"/>
      </c:barChart>
      <c:catAx>
        <c:axId val="12177049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1217706832"/>
        <c:crosses val="autoZero"/>
        <c:auto val="1"/>
        <c:lblAlgn val="ctr"/>
        <c:lblOffset val="100"/>
        <c:noMultiLvlLbl val="0"/>
      </c:catAx>
      <c:valAx>
        <c:axId val="12177068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微软雅黑" panose="020B0503020204020204" pitchFamily="34" charset="-122"/>
                <a:cs typeface="+mn-ea"/>
                <a:sym typeface="+mn-lt"/>
              </a:defRPr>
            </a:pPr>
            <a:endParaRPr lang="en-US"/>
          </a:p>
        </c:txPr>
        <c:crossAx val="12177049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微软雅黑" panose="020B0503020204020204" pitchFamily="34" charset="-122"/>
          <a:cs typeface="+mn-ea"/>
          <a:sym typeface="+mn-lt"/>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spPr>
            <a:ln>
              <a:noFill/>
            </a:ln>
          </c:spPr>
          <c:explosion val="9"/>
          <c:dPt>
            <c:idx val="0"/>
            <c:bubble3D val="0"/>
            <c:spPr>
              <a:solidFill>
                <a:schemeClr val="accent1"/>
              </a:solidFill>
              <a:ln w="19050">
                <a:noFill/>
              </a:ln>
              <a:effectLst/>
            </c:spPr>
            <c:extLst>
              <c:ext xmlns:c16="http://schemas.microsoft.com/office/drawing/2014/chart" uri="{C3380CC4-5D6E-409C-BE32-E72D297353CC}">
                <c16:uniqueId val="{00000001-808A-4173-B997-82D260F25883}"/>
              </c:ext>
            </c:extLst>
          </c:dPt>
          <c:dPt>
            <c:idx val="1"/>
            <c:bubble3D val="0"/>
            <c:explosion val="0"/>
            <c:spPr>
              <a:solidFill>
                <a:schemeClr val="accent1">
                  <a:lumMod val="75000"/>
                </a:schemeClr>
              </a:solidFill>
              <a:ln w="19050">
                <a:noFill/>
              </a:ln>
              <a:effectLst/>
            </c:spPr>
            <c:extLst>
              <c:ext xmlns:c16="http://schemas.microsoft.com/office/drawing/2014/chart" uri="{C3380CC4-5D6E-409C-BE32-E72D297353CC}">
                <c16:uniqueId val="{00000003-808A-4173-B997-82D260F25883}"/>
              </c:ext>
            </c:extLst>
          </c:dPt>
          <c:dPt>
            <c:idx val="2"/>
            <c:bubble3D val="0"/>
            <c:explosion val="0"/>
            <c:spPr>
              <a:solidFill>
                <a:schemeClr val="accent1">
                  <a:lumMod val="60000"/>
                  <a:lumOff val="40000"/>
                </a:schemeClr>
              </a:solidFill>
              <a:ln w="19050">
                <a:noFill/>
              </a:ln>
              <a:effectLst/>
            </c:spPr>
            <c:extLst>
              <c:ext xmlns:c16="http://schemas.microsoft.com/office/drawing/2014/chart" uri="{C3380CC4-5D6E-409C-BE32-E72D297353CC}">
                <c16:uniqueId val="{00000005-808A-4173-B997-82D260F25883}"/>
              </c:ext>
            </c:extLst>
          </c:dPt>
          <c:dPt>
            <c:idx val="3"/>
            <c:bubble3D val="0"/>
            <c:explosion val="0"/>
            <c:spPr>
              <a:solidFill>
                <a:schemeClr val="accent1">
                  <a:lumMod val="20000"/>
                  <a:lumOff val="80000"/>
                </a:schemeClr>
              </a:solidFill>
              <a:ln w="19050">
                <a:noFill/>
              </a:ln>
              <a:effectLst/>
            </c:spPr>
            <c:extLst>
              <c:ext xmlns:c16="http://schemas.microsoft.com/office/drawing/2014/chart" uri="{C3380CC4-5D6E-409C-BE32-E72D297353CC}">
                <c16:uniqueId val="{00000007-808A-4173-B997-82D260F25883}"/>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4.2</c:v>
                </c:pt>
                <c:pt idx="1">
                  <c:v>2.8</c:v>
                </c:pt>
                <c:pt idx="2">
                  <c:v>1.4</c:v>
                </c:pt>
                <c:pt idx="3">
                  <c:v>1.6</c:v>
                </c:pt>
              </c:numCache>
            </c:numRef>
          </c:val>
          <c:extLst>
            <c:ext xmlns:c16="http://schemas.microsoft.com/office/drawing/2014/chart" uri="{C3380CC4-5D6E-409C-BE32-E72D297353CC}">
              <c16:uniqueId val="{00000008-808A-4173-B997-82D260F25883}"/>
            </c:ext>
          </c:extLst>
        </c:ser>
        <c:dLbls>
          <c:showLegendKey val="0"/>
          <c:showVal val="0"/>
          <c:showCatName val="0"/>
          <c:showSerName val="0"/>
          <c:showPercent val="0"/>
          <c:showBubbleSize val="0"/>
          <c:showLeaderLines val="1"/>
        </c:dLbls>
        <c:firstSliceAng val="57"/>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mn-lt"/>
          <a:ea typeface="微软雅黑" panose="020B0503020204020204" pitchFamily="34" charset="-122"/>
          <a:cs typeface="+mn-ea"/>
          <a:sym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00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101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10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000" kern="1200"/>
    <cs:bodyPr rot="0" spcFirstLastPara="1" vertOverflow="clip" horzOverflow="clip" vert="horz" wrap="square" lIns="36576" tIns="18288" rIns="36576" bIns="18288" anchor="ctr" anchorCtr="1">
      <a:spAutoFit/>
    </cs:bodyPr>
  </cs:dataLabelCallout>
  <cs:dataPoint>
    <cs:lnRef idx="0">
      <cs:styleClr val="auto"/>
    </cs:lnRef>
    <cs:fillRef idx="1">
      <cs:styleClr val="auto"/>
    </cs:fillRef>
    <cs:effectRef idx="0"/>
    <cs:fontRef idx="minor">
      <a:schemeClr val="dk1"/>
    </cs:fontRef>
    <cs:spPr>
      <a:ln>
        <a:noFill/>
      </a:ln>
      <a:effectLst/>
    </cs:spPr>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lt1">
            <a:lumMod val="902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75000"/>
        <a:lumOff val="25000"/>
      </a:schemeClr>
    </cs:fontRef>
    <cs:defRPr sz="1400" b="1" kern="120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latin typeface="MiSans Normal" panose="00000500000000000000" charset="-122"/>
              <a:ea typeface="MiSans Normal" panose="00000500000000000000" charset="-122"/>
              <a:cs typeface="MiSans Normal" panose="00000500000000000000"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latin typeface="MiSans Normal" panose="00000500000000000000" charset="-122"/>
                <a:ea typeface="MiSans Normal" panose="00000500000000000000" charset="-122"/>
                <a:cs typeface="MiSans Normal" panose="00000500000000000000" charset="-122"/>
              </a:rPr>
              <a:t>2024/8/6</a:t>
            </a:fld>
            <a:endParaRPr lang="zh-CN" altLang="en-US">
              <a:latin typeface="MiSans Normal" panose="00000500000000000000" charset="-122"/>
              <a:ea typeface="MiSans Normal" panose="00000500000000000000" charset="-122"/>
              <a:cs typeface="MiSans Normal" panose="00000500000000000000"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latin typeface="MiSans Normal" panose="00000500000000000000" charset="-122"/>
              <a:ea typeface="MiSans Normal" panose="00000500000000000000" charset="-122"/>
              <a:cs typeface="MiSans Normal" panose="00000500000000000000"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latin typeface="MiSans Normal" panose="00000500000000000000" charset="-122"/>
                <a:ea typeface="MiSans Normal" panose="00000500000000000000" charset="-122"/>
                <a:cs typeface="MiSans Normal" panose="00000500000000000000" charset="-122"/>
              </a:rPr>
              <a:t>‹#›</a:t>
            </a:fld>
            <a:endParaRPr lang="zh-CN" altLang="en-US">
              <a:latin typeface="MiSans Normal" panose="00000500000000000000" charset="-122"/>
              <a:ea typeface="MiSans Normal" panose="00000500000000000000" charset="-122"/>
              <a:cs typeface="MiSans Normal" panose="00000500000000000000" charset="-122"/>
            </a:endParaRPr>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Sans Normal" panose="00000500000000000000" charset="-122"/>
                <a:ea typeface="MiSans Normal" panose="00000500000000000000" charset="-122"/>
                <a:cs typeface="MiSans Normal" panose="00000500000000000000" charset="-122"/>
              </a:defRPr>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Sans Normal" panose="00000500000000000000" charset="-122"/>
                <a:ea typeface="MiSans Normal" panose="00000500000000000000" charset="-122"/>
                <a:cs typeface="MiSans Normal" panose="00000500000000000000" charset="-122"/>
              </a:defRPr>
            </a:lvl1pPr>
          </a:lstStyle>
          <a:p>
            <a:fld id="{D2A48B96-639E-45A3-A0BA-2464DFDB1FAA}" type="datetimeFigureOut">
              <a:rPr lang="zh-CN" altLang="en-US" smtClean="0"/>
              <a:t>2024/8/6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Sans Normal" panose="00000500000000000000" charset="-122"/>
                <a:ea typeface="MiSans Normal" panose="00000500000000000000" charset="-122"/>
                <a:cs typeface="MiSans Normal" panose="00000500000000000000" charset="-122"/>
              </a:defRPr>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Sans Normal" panose="00000500000000000000" charset="-122"/>
                <a:ea typeface="MiSans Normal" panose="00000500000000000000" charset="-122"/>
                <a:cs typeface="MiSans Normal" panose="00000500000000000000" charset="-122"/>
              </a:defRPr>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1pPr>
    <a:lvl2pPr marL="4572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2pPr>
    <a:lvl3pPr marL="9144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3pPr>
    <a:lvl4pPr marL="13716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4pPr>
    <a:lvl5pPr marL="1828800" algn="l" defTabSz="914400" rtl="0" eaLnBrk="1" latinLnBrk="0" hangingPunct="1">
      <a:defRPr sz="1200" kern="1200">
        <a:solidFill>
          <a:schemeClr val="tx1"/>
        </a:solidFill>
        <a:latin typeface="MiSans Normal" panose="00000500000000000000" charset="-122"/>
        <a:ea typeface="MiSans Normal" panose="00000500000000000000" charset="-122"/>
        <a:cs typeface="MiSans Normal" panose="00000500000000000000" charset="-122"/>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9DB1985-CCF4-96CC-D189-39952C5DFC41}"/>
              </a:ext>
            </a:extLst>
          </p:cNvPr>
          <p:cNvSpPr>
            <a:spLocks noGrp="1"/>
          </p:cNvSpPr>
          <p:nvPr>
            <p:ph type="title"/>
          </p:nvPr>
        </p:nvSpPr>
        <p:spPr>
          <a:xfrm>
            <a:off x="695325" y="2766218"/>
            <a:ext cx="6619875" cy="1325563"/>
          </a:xfrm>
          <a:prstGeom prst="rect">
            <a:avLst/>
          </a:prstGeom>
        </p:spPr>
        <p:txBody>
          <a:bodyPr/>
          <a:lstStyle>
            <a:lvl1pPr>
              <a:defRPr sz="4000"/>
            </a:lvl1pPr>
          </a:lstStyle>
          <a:p>
            <a:r>
              <a:rPr lang="en-US" dirty="0"/>
              <a:t>Click to edit Master title style</a:t>
            </a:r>
          </a:p>
        </p:txBody>
      </p:sp>
      <p:sp>
        <p:nvSpPr>
          <p:cNvPr id="5" name="Picture Placeholder 4">
            <a:extLst>
              <a:ext uri="{FF2B5EF4-FFF2-40B4-BE49-F238E27FC236}">
                <a16:creationId xmlns:a16="http://schemas.microsoft.com/office/drawing/2014/main" id="{1F19AADB-C76C-B631-E03B-C47042F65C1F}"/>
              </a:ext>
            </a:extLst>
          </p:cNvPr>
          <p:cNvSpPr>
            <a:spLocks noGrp="1"/>
          </p:cNvSpPr>
          <p:nvPr>
            <p:ph type="pic" sz="quarter" idx="10"/>
          </p:nvPr>
        </p:nvSpPr>
        <p:spPr>
          <a:xfrm>
            <a:off x="6852675" y="2214000"/>
            <a:ext cx="4644000" cy="4644000"/>
          </a:xfrm>
          <a:prstGeom prst="rect">
            <a:avLst/>
          </a:prstGeom>
        </p:spPr>
        <p:txBody>
          <a:bodyPr/>
          <a:lstStyle/>
          <a:p>
            <a:endParaRPr lang="en-US"/>
          </a:p>
        </p:txBody>
      </p:sp>
      <p:sp>
        <p:nvSpPr>
          <p:cNvPr id="7" name="Text Placeholder 6">
            <a:extLst>
              <a:ext uri="{FF2B5EF4-FFF2-40B4-BE49-F238E27FC236}">
                <a16:creationId xmlns:a16="http://schemas.microsoft.com/office/drawing/2014/main" id="{58C9B6F6-E5B3-977C-B70F-A3B18289D0BE}"/>
              </a:ext>
            </a:extLst>
          </p:cNvPr>
          <p:cNvSpPr>
            <a:spLocks noGrp="1"/>
          </p:cNvSpPr>
          <p:nvPr>
            <p:ph type="body" sz="quarter" idx="11" hasCustomPrompt="1"/>
          </p:nvPr>
        </p:nvSpPr>
        <p:spPr>
          <a:xfrm>
            <a:off x="695325" y="4433888"/>
            <a:ext cx="2997200" cy="879475"/>
          </a:xfrm>
          <a:prstGeom prst="rect">
            <a:avLst/>
          </a:prstGeom>
        </p:spPr>
        <p:txBody>
          <a:bodyPr/>
          <a:lstStyle>
            <a:lvl1pPr marL="0" indent="0">
              <a:buNone/>
              <a:defRPr/>
            </a:lvl1pPr>
          </a:lstStyle>
          <a:p>
            <a:pPr lvl="0"/>
            <a:r>
              <a:rPr lang="en-US" dirty="0"/>
              <a:t>Sub title</a:t>
            </a:r>
          </a:p>
        </p:txBody>
      </p:sp>
    </p:spTree>
    <p:extLst>
      <p:ext uri="{BB962C8B-B14F-4D97-AF65-F5344CB8AC3E}">
        <p14:creationId xmlns:p14="http://schemas.microsoft.com/office/powerpoint/2010/main" val="1220135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35" name="Picture Placeholder 5">
            <a:extLst>
              <a:ext uri="{FF2B5EF4-FFF2-40B4-BE49-F238E27FC236}">
                <a16:creationId xmlns:a16="http://schemas.microsoft.com/office/drawing/2014/main" id="{A578438C-8D59-D18B-DCBC-2AEA39CECD84}"/>
              </a:ext>
            </a:extLst>
          </p:cNvPr>
          <p:cNvSpPr>
            <a:spLocks noGrp="1"/>
          </p:cNvSpPr>
          <p:nvPr>
            <p:ph type="pic" sz="quarter" idx="13"/>
          </p:nvPr>
        </p:nvSpPr>
        <p:spPr>
          <a:xfrm>
            <a:off x="3852988" y="3867920"/>
            <a:ext cx="1708535" cy="1127760"/>
          </a:xfrm>
          <a:prstGeom prst="roundRect">
            <a:avLst/>
          </a:prstGeom>
        </p:spPr>
        <p:txBody>
          <a:bodyPr/>
          <a:lstStyle/>
          <a:p>
            <a:endParaRPr lang="en-US" dirty="0"/>
          </a:p>
        </p:txBody>
      </p:sp>
      <p:sp>
        <p:nvSpPr>
          <p:cNvPr id="36" name="Picture Placeholder 5">
            <a:extLst>
              <a:ext uri="{FF2B5EF4-FFF2-40B4-BE49-F238E27FC236}">
                <a16:creationId xmlns:a16="http://schemas.microsoft.com/office/drawing/2014/main" id="{B2B41C9B-563B-9E78-9EFE-3F2B227D998B}"/>
              </a:ext>
            </a:extLst>
          </p:cNvPr>
          <p:cNvSpPr>
            <a:spLocks noGrp="1"/>
          </p:cNvSpPr>
          <p:nvPr>
            <p:ph type="pic" sz="quarter" idx="14"/>
          </p:nvPr>
        </p:nvSpPr>
        <p:spPr>
          <a:xfrm>
            <a:off x="6630478" y="3867920"/>
            <a:ext cx="1708535" cy="1127760"/>
          </a:xfrm>
          <a:prstGeom prst="roundRect">
            <a:avLst/>
          </a:prstGeom>
        </p:spPr>
        <p:txBody>
          <a:bodyPr/>
          <a:lstStyle/>
          <a:p>
            <a:endParaRPr lang="en-US" dirty="0"/>
          </a:p>
        </p:txBody>
      </p:sp>
      <p:sp>
        <p:nvSpPr>
          <p:cNvPr id="37" name="Picture Placeholder 5">
            <a:extLst>
              <a:ext uri="{FF2B5EF4-FFF2-40B4-BE49-F238E27FC236}">
                <a16:creationId xmlns:a16="http://schemas.microsoft.com/office/drawing/2014/main" id="{93C644CE-6B88-CE3D-6C54-6E820EA214E2}"/>
              </a:ext>
            </a:extLst>
          </p:cNvPr>
          <p:cNvSpPr>
            <a:spLocks noGrp="1"/>
          </p:cNvSpPr>
          <p:nvPr>
            <p:ph type="pic" sz="quarter" idx="15"/>
          </p:nvPr>
        </p:nvSpPr>
        <p:spPr>
          <a:xfrm>
            <a:off x="9407968" y="4288154"/>
            <a:ext cx="1708535" cy="1127760"/>
          </a:xfrm>
          <a:prstGeom prst="roundRect">
            <a:avLst/>
          </a:prstGeom>
        </p:spPr>
        <p:txBody>
          <a:bodyPr/>
          <a:lstStyle/>
          <a:p>
            <a:endParaRPr lang="en-US" dirty="0"/>
          </a:p>
        </p:txBody>
      </p:sp>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1075498" y="4288154"/>
            <a:ext cx="1708535" cy="1127760"/>
          </a:xfrm>
          <a:prstGeom prst="roundRect">
            <a:avLst/>
          </a:prstGeom>
        </p:spPr>
        <p:txBody>
          <a:bodyPr/>
          <a:lstStyle/>
          <a:p>
            <a:endParaRPr lang="en-US" dirty="0"/>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1619291508"/>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8E42E794-AC5A-E3CA-4AF6-2D9ED1DD1944}"/>
              </a:ext>
            </a:extLst>
          </p:cNvPr>
          <p:cNvSpPr>
            <a:spLocks noGrp="1"/>
          </p:cNvSpPr>
          <p:nvPr>
            <p:ph type="pic" sz="quarter" idx="10"/>
          </p:nvPr>
        </p:nvSpPr>
        <p:spPr>
          <a:xfrm>
            <a:off x="904876" y="1321435"/>
            <a:ext cx="4572000" cy="4572000"/>
          </a:xfrm>
          <a:prstGeom prst="roundRect">
            <a:avLst/>
          </a:prstGeom>
        </p:spPr>
        <p:txBody>
          <a:bodyPr/>
          <a:lstStyle/>
          <a:p>
            <a:endParaRPr lang="en-US" dirty="0"/>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871895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8513C9A3-7788-3995-9D85-703A36CCEB10}"/>
              </a:ext>
            </a:extLst>
          </p:cNvPr>
          <p:cNvSpPr>
            <a:spLocks noGrp="1"/>
          </p:cNvSpPr>
          <p:nvPr>
            <p:ph type="pic" sz="quarter" idx="10"/>
          </p:nvPr>
        </p:nvSpPr>
        <p:spPr>
          <a:xfrm>
            <a:off x="743175" y="1493134"/>
            <a:ext cx="3047238" cy="2718412"/>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11E7C9F4-22D5-F43C-6085-BF7C9FD46CC3}"/>
              </a:ext>
            </a:extLst>
          </p:cNvPr>
          <p:cNvSpPr>
            <a:spLocks noGrp="1"/>
          </p:cNvSpPr>
          <p:nvPr>
            <p:ph type="pic" sz="quarter" idx="13"/>
          </p:nvPr>
        </p:nvSpPr>
        <p:spPr>
          <a:xfrm>
            <a:off x="4597040" y="1493134"/>
            <a:ext cx="3047238" cy="2718412"/>
          </a:xfrm>
          <a:prstGeom prst="rect">
            <a:avLst/>
          </a:prstGeom>
        </p:spPr>
        <p:txBody>
          <a:bodyPr/>
          <a:lstStyle/>
          <a:p>
            <a:endParaRPr lang="en-US" dirty="0"/>
          </a:p>
        </p:txBody>
      </p:sp>
      <p:sp>
        <p:nvSpPr>
          <p:cNvPr id="15" name="Picture Placeholder 5">
            <a:extLst>
              <a:ext uri="{FF2B5EF4-FFF2-40B4-BE49-F238E27FC236}">
                <a16:creationId xmlns:a16="http://schemas.microsoft.com/office/drawing/2014/main" id="{F39C5720-B8CA-D43D-AC14-4E230D052EF1}"/>
              </a:ext>
            </a:extLst>
          </p:cNvPr>
          <p:cNvSpPr>
            <a:spLocks noGrp="1"/>
          </p:cNvSpPr>
          <p:nvPr>
            <p:ph type="pic" sz="quarter" idx="14"/>
          </p:nvPr>
        </p:nvSpPr>
        <p:spPr>
          <a:xfrm>
            <a:off x="8411748" y="1493134"/>
            <a:ext cx="3047238" cy="2718412"/>
          </a:xfrm>
          <a:prstGeom prst="rect">
            <a:avLst/>
          </a:prstGeom>
        </p:spPr>
        <p:txBody>
          <a:bodyPr/>
          <a:lstStyle/>
          <a:p>
            <a:endParaRPr lang="en-US" dirty="0"/>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19698724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EEEEEE"/>
        </a:solidFill>
        <a:effectLst/>
      </p:bgPr>
    </p:bg>
    <p:spTree>
      <p:nvGrpSpPr>
        <p:cNvPr id="1" name=""/>
        <p:cNvGrpSpPr/>
        <p:nvPr/>
      </p:nvGrpSpPr>
      <p:grpSpPr>
        <a:xfrm>
          <a:off x="0" y="0"/>
          <a:ext cx="0" cy="0"/>
          <a:chOff x="0" y="0"/>
          <a:chExt cx="0" cy="0"/>
        </a:xfrm>
      </p:grpSpPr>
    </p:spTree>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cSld>
  <p:clrMapOvr>
    <a:masterClrMapping/>
  </p:clrMapOvr>
  <p:hf hdr="0" ftr="0" dt="0"/>
  <p:extLst>
    <p:ext uri="{DCECCB84-F9BA-43D5-87BE-67443E8EF086}">
      <p15:sldGuideLst xmlns:p15="http://schemas.microsoft.com/office/powerpoint/2012/main">
        <p15:guide id="1" orient="horz" pos="48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97F798A1-F5B9-D749-65F3-82BDB4651155}"/>
              </a:ext>
            </a:extLst>
          </p:cNvPr>
          <p:cNvSpPr>
            <a:spLocks noGrp="1"/>
          </p:cNvSpPr>
          <p:nvPr>
            <p:ph type="pic" sz="quarter" idx="10"/>
          </p:nvPr>
        </p:nvSpPr>
        <p:spPr>
          <a:xfrm>
            <a:off x="695325" y="2118779"/>
            <a:ext cx="1808163" cy="2721609"/>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9F7229CB-9929-A181-AE20-D44163C03BE1}"/>
              </a:ext>
            </a:extLst>
          </p:cNvPr>
          <p:cNvSpPr>
            <a:spLocks noGrp="1"/>
          </p:cNvSpPr>
          <p:nvPr>
            <p:ph type="pic" sz="quarter" idx="11"/>
          </p:nvPr>
        </p:nvSpPr>
        <p:spPr>
          <a:xfrm>
            <a:off x="2835275" y="2908398"/>
            <a:ext cx="1808163" cy="2721609"/>
          </a:xfrm>
          <a:prstGeom prst="rect">
            <a:avLst/>
          </a:prstGeom>
        </p:spPr>
        <p:txBody>
          <a:bodyPr/>
          <a:lstStyle/>
          <a:p>
            <a:endParaRPr lang="en-US"/>
          </a:p>
        </p:txBody>
      </p:sp>
      <p:sp>
        <p:nvSpPr>
          <p:cNvPr id="8" name="Rectangle 7">
            <a:extLst>
              <a:ext uri="{FF2B5EF4-FFF2-40B4-BE49-F238E27FC236}">
                <a16:creationId xmlns:a16="http://schemas.microsoft.com/office/drawing/2014/main" id="{6B52E8FE-1791-C58C-C798-3A0FD4791052}"/>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11">
            <a:extLst>
              <a:ext uri="{FF2B5EF4-FFF2-40B4-BE49-F238E27FC236}">
                <a16:creationId xmlns:a16="http://schemas.microsoft.com/office/drawing/2014/main" id="{D92083C1-D857-F7AA-AF0C-D1A8A0B27F6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14" name="Title 20">
            <a:extLst>
              <a:ext uri="{FF2B5EF4-FFF2-40B4-BE49-F238E27FC236}">
                <a16:creationId xmlns:a16="http://schemas.microsoft.com/office/drawing/2014/main" id="{59FA44A8-643B-B39B-3344-3B2304EDA68E}"/>
              </a:ext>
            </a:extLst>
          </p:cNvPr>
          <p:cNvSpPr>
            <a:spLocks noGrp="1"/>
          </p:cNvSpPr>
          <p:nvPr>
            <p:ph type="title"/>
          </p:nvPr>
        </p:nvSpPr>
        <p:spPr>
          <a:xfrm>
            <a:off x="695325" y="559614"/>
            <a:ext cx="1080000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41205259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6069620" cy="720000"/>
          </a:xfrm>
          <a:prstGeom prst="rect">
            <a:avLst/>
          </a:prstGeom>
        </p:spPr>
        <p:txBody>
          <a:bodyPr anchor="ctr">
            <a:normAutofit/>
          </a:bodyPr>
          <a:lstStyle>
            <a:lvl1pPr>
              <a:defRPr sz="3200" b="1" spc="0"/>
            </a:lvl1pPr>
          </a:lstStyle>
          <a:p>
            <a:r>
              <a:rPr lang="en-US" dirty="0"/>
              <a:t>Click to edit Master title style</a:t>
            </a:r>
          </a:p>
        </p:txBody>
      </p:sp>
      <p:sp>
        <p:nvSpPr>
          <p:cNvPr id="2" name="Rectangle 1">
            <a:extLst>
              <a:ext uri="{FF2B5EF4-FFF2-40B4-BE49-F238E27FC236}">
                <a16:creationId xmlns:a16="http://schemas.microsoft.com/office/drawing/2014/main" id="{921E16B2-9844-1628-28AE-6168B9BA36EA}"/>
              </a:ext>
            </a:extLst>
          </p:cNvPr>
          <p:cNvSpPr/>
          <p:nvPr userDrawn="1"/>
        </p:nvSpPr>
        <p:spPr>
          <a:xfrm>
            <a:off x="7052945" y="0"/>
            <a:ext cx="5139055" cy="416496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3" name="Rectangle 2">
            <a:extLst>
              <a:ext uri="{FF2B5EF4-FFF2-40B4-BE49-F238E27FC236}">
                <a16:creationId xmlns:a16="http://schemas.microsoft.com/office/drawing/2014/main" id="{312906C4-6E13-4317-025F-B7C1BD4E5621}"/>
              </a:ext>
            </a:extLst>
          </p:cNvPr>
          <p:cNvSpPr/>
          <p:nvPr userDrawn="1"/>
        </p:nvSpPr>
        <p:spPr>
          <a:xfrm>
            <a:off x="7052945" y="4772660"/>
            <a:ext cx="5139055" cy="2086610"/>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4" name="Rectangle 3">
            <a:extLst>
              <a:ext uri="{FF2B5EF4-FFF2-40B4-BE49-F238E27FC236}">
                <a16:creationId xmlns:a16="http://schemas.microsoft.com/office/drawing/2014/main" id="{9959B849-6C11-6A20-4890-5552A74FED4D}"/>
              </a:ext>
            </a:extLst>
          </p:cNvPr>
          <p:cNvSpPr/>
          <p:nvPr userDrawn="1"/>
        </p:nvSpPr>
        <p:spPr>
          <a:xfrm>
            <a:off x="695324" y="2936875"/>
            <a:ext cx="5636027" cy="3921124"/>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5" name="Picture Placeholder 5">
            <a:extLst>
              <a:ext uri="{FF2B5EF4-FFF2-40B4-BE49-F238E27FC236}">
                <a16:creationId xmlns:a16="http://schemas.microsoft.com/office/drawing/2014/main" id="{B6FCA158-2BC6-6D2D-F63E-4ABA87C3A6D7}"/>
              </a:ext>
            </a:extLst>
          </p:cNvPr>
          <p:cNvSpPr>
            <a:spLocks noGrp="1"/>
          </p:cNvSpPr>
          <p:nvPr>
            <p:ph type="pic" sz="quarter" idx="10"/>
          </p:nvPr>
        </p:nvSpPr>
        <p:spPr>
          <a:xfrm>
            <a:off x="695323" y="2936875"/>
            <a:ext cx="5636027" cy="3920808"/>
          </a:xfrm>
          <a:prstGeom prst="rect">
            <a:avLst/>
          </a:prstGeom>
        </p:spPr>
        <p:txBody>
          <a:bodyPr/>
          <a:lstStyle/>
          <a:p>
            <a:endParaRPr lang="en-US"/>
          </a:p>
        </p:txBody>
      </p:sp>
      <p:sp>
        <p:nvSpPr>
          <p:cNvPr id="6" name="Picture Placeholder 5">
            <a:extLst>
              <a:ext uri="{FF2B5EF4-FFF2-40B4-BE49-F238E27FC236}">
                <a16:creationId xmlns:a16="http://schemas.microsoft.com/office/drawing/2014/main" id="{D8B3767C-1C95-5F86-C6E4-EC47CC8410B2}"/>
              </a:ext>
            </a:extLst>
          </p:cNvPr>
          <p:cNvSpPr>
            <a:spLocks noGrp="1"/>
          </p:cNvSpPr>
          <p:nvPr>
            <p:ph type="pic" sz="quarter" idx="13"/>
          </p:nvPr>
        </p:nvSpPr>
        <p:spPr>
          <a:xfrm>
            <a:off x="7052945" y="0"/>
            <a:ext cx="5139055" cy="4164964"/>
          </a:xfrm>
          <a:prstGeom prst="rect">
            <a:avLst/>
          </a:prstGeom>
        </p:spPr>
        <p:txBody>
          <a:bodyPr/>
          <a:lstStyle/>
          <a:p>
            <a:endParaRPr lang="en-US"/>
          </a:p>
        </p:txBody>
      </p:sp>
      <p:sp>
        <p:nvSpPr>
          <p:cNvPr id="7" name="Picture Placeholder 5">
            <a:extLst>
              <a:ext uri="{FF2B5EF4-FFF2-40B4-BE49-F238E27FC236}">
                <a16:creationId xmlns:a16="http://schemas.microsoft.com/office/drawing/2014/main" id="{239981DE-2959-FB42-D66C-EB033BA19F40}"/>
              </a:ext>
            </a:extLst>
          </p:cNvPr>
          <p:cNvSpPr>
            <a:spLocks noGrp="1"/>
          </p:cNvSpPr>
          <p:nvPr>
            <p:ph type="pic" sz="quarter" idx="14"/>
          </p:nvPr>
        </p:nvSpPr>
        <p:spPr>
          <a:xfrm>
            <a:off x="7052945" y="4775518"/>
            <a:ext cx="5139055" cy="2082482"/>
          </a:xfrm>
          <a:prstGeom prst="rect">
            <a:avLst/>
          </a:prstGeom>
        </p:spPr>
        <p:txBody>
          <a:bodyPr/>
          <a:lstStyle/>
          <a:p>
            <a:endParaRPr lang="en-US"/>
          </a:p>
        </p:txBody>
      </p:sp>
    </p:spTree>
    <p:extLst>
      <p:ext uri="{BB962C8B-B14F-4D97-AF65-F5344CB8AC3E}">
        <p14:creationId xmlns:p14="http://schemas.microsoft.com/office/powerpoint/2010/main" val="77174196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2_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67234"/>
            <a:ext cx="10801350" cy="720000"/>
          </a:xfrm>
          <a:prstGeom prst="rect">
            <a:avLst/>
          </a:prstGeom>
        </p:spPr>
        <p:txBody>
          <a:bodyPr anchor="ctr">
            <a:normAutofit/>
          </a:bodyPr>
          <a:lstStyle>
            <a:lvl1pPr>
              <a:defRPr sz="3200" b="1" spc="0"/>
            </a:lvl1pPr>
          </a:lstStyle>
          <a:p>
            <a:r>
              <a:rPr lang="en-US" dirty="0"/>
              <a:t>Click to edit Master title style</a:t>
            </a:r>
          </a:p>
        </p:txBody>
      </p:sp>
      <p:sp>
        <p:nvSpPr>
          <p:cNvPr id="8" name="Rectangle 7">
            <a:extLst>
              <a:ext uri="{FF2B5EF4-FFF2-40B4-BE49-F238E27FC236}">
                <a16:creationId xmlns:a16="http://schemas.microsoft.com/office/drawing/2014/main" id="{48BDE5DC-4353-7016-659B-3752440F1E49}"/>
              </a:ext>
            </a:extLst>
          </p:cNvPr>
          <p:cNvSpPr/>
          <p:nvPr userDrawn="1"/>
        </p:nvSpPr>
        <p:spPr>
          <a:xfrm>
            <a:off x="8275896" y="1967819"/>
            <a:ext cx="3235383" cy="433815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9" name="Picture Placeholder 5">
            <a:extLst>
              <a:ext uri="{FF2B5EF4-FFF2-40B4-BE49-F238E27FC236}">
                <a16:creationId xmlns:a16="http://schemas.microsoft.com/office/drawing/2014/main" id="{DC9A5F9D-BD50-8E8C-4997-A3719A588D45}"/>
              </a:ext>
            </a:extLst>
          </p:cNvPr>
          <p:cNvSpPr>
            <a:spLocks noGrp="1"/>
          </p:cNvSpPr>
          <p:nvPr>
            <p:ph type="pic" sz="quarter" idx="10"/>
          </p:nvPr>
        </p:nvSpPr>
        <p:spPr>
          <a:xfrm>
            <a:off x="8275899" y="1967695"/>
            <a:ext cx="3235382" cy="4336851"/>
          </a:xfrm>
          <a:prstGeom prst="rect">
            <a:avLst/>
          </a:prstGeom>
        </p:spPr>
        <p:txBody>
          <a:bodyPr/>
          <a:lstStyle/>
          <a:p>
            <a:endParaRPr lang="en-US"/>
          </a:p>
        </p:txBody>
      </p:sp>
    </p:spTree>
    <p:extLst>
      <p:ext uri="{BB962C8B-B14F-4D97-AF65-F5344CB8AC3E}">
        <p14:creationId xmlns:p14="http://schemas.microsoft.com/office/powerpoint/2010/main" val="51310977"/>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3_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10801350" cy="720000"/>
          </a:xfrm>
          <a:prstGeom prst="rect">
            <a:avLst/>
          </a:prstGeom>
        </p:spPr>
        <p:txBody>
          <a:bodyPr anchor="ctr">
            <a:normAutofit/>
          </a:bodyPr>
          <a:lstStyle>
            <a:lvl1pPr>
              <a:defRPr sz="3200" b="1" spc="0"/>
            </a:lvl1pPr>
          </a:lstStyle>
          <a:p>
            <a:r>
              <a:rPr lang="en-US" dirty="0"/>
              <a:t>Click to edit Master title style</a:t>
            </a:r>
          </a:p>
        </p:txBody>
      </p:sp>
      <p:sp>
        <p:nvSpPr>
          <p:cNvPr id="2" name="Rectangle 1">
            <a:extLst>
              <a:ext uri="{FF2B5EF4-FFF2-40B4-BE49-F238E27FC236}">
                <a16:creationId xmlns:a16="http://schemas.microsoft.com/office/drawing/2014/main" id="{F4F0E8D6-320C-3CA7-2F0B-C2310DA56E51}"/>
              </a:ext>
            </a:extLst>
          </p:cNvPr>
          <p:cNvSpPr/>
          <p:nvPr userDrawn="1"/>
        </p:nvSpPr>
        <p:spPr>
          <a:xfrm>
            <a:off x="9283065" y="2817737"/>
            <a:ext cx="2213610"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3" name="Rectangle 2">
            <a:extLst>
              <a:ext uri="{FF2B5EF4-FFF2-40B4-BE49-F238E27FC236}">
                <a16:creationId xmlns:a16="http://schemas.microsoft.com/office/drawing/2014/main" id="{103DAFCA-A33A-6F15-9932-6E93C6B62520}"/>
              </a:ext>
            </a:extLst>
          </p:cNvPr>
          <p:cNvSpPr/>
          <p:nvPr userDrawn="1"/>
        </p:nvSpPr>
        <p:spPr>
          <a:xfrm>
            <a:off x="7063980" y="2817737"/>
            <a:ext cx="2219085"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4" name="Rectangle 3">
            <a:extLst>
              <a:ext uri="{FF2B5EF4-FFF2-40B4-BE49-F238E27FC236}">
                <a16:creationId xmlns:a16="http://schemas.microsoft.com/office/drawing/2014/main" id="{5EAD4A2D-C475-8B65-6D06-5789733E1D9E}"/>
              </a:ext>
            </a:extLst>
          </p:cNvPr>
          <p:cNvSpPr/>
          <p:nvPr userDrawn="1"/>
        </p:nvSpPr>
        <p:spPr>
          <a:xfrm>
            <a:off x="2803766" y="2262747"/>
            <a:ext cx="4260214" cy="2980690"/>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5" name="Rectangle 4">
            <a:extLst>
              <a:ext uri="{FF2B5EF4-FFF2-40B4-BE49-F238E27FC236}">
                <a16:creationId xmlns:a16="http://schemas.microsoft.com/office/drawing/2014/main" id="{3D04BCF5-EBE3-1F61-B82B-E1CBFCAB927B}"/>
              </a:ext>
            </a:extLst>
          </p:cNvPr>
          <p:cNvSpPr/>
          <p:nvPr userDrawn="1"/>
        </p:nvSpPr>
        <p:spPr>
          <a:xfrm>
            <a:off x="695325" y="2779319"/>
            <a:ext cx="2213610" cy="1947545"/>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6" name="Picture Placeholder 5">
            <a:extLst>
              <a:ext uri="{FF2B5EF4-FFF2-40B4-BE49-F238E27FC236}">
                <a16:creationId xmlns:a16="http://schemas.microsoft.com/office/drawing/2014/main" id="{99BC038A-2D91-FD59-2FAC-4E7F374A03E6}"/>
              </a:ext>
            </a:extLst>
          </p:cNvPr>
          <p:cNvSpPr>
            <a:spLocks noGrp="1"/>
          </p:cNvSpPr>
          <p:nvPr>
            <p:ph type="pic" sz="quarter" idx="10"/>
          </p:nvPr>
        </p:nvSpPr>
        <p:spPr>
          <a:xfrm>
            <a:off x="695325" y="2779319"/>
            <a:ext cx="2108441" cy="1947545"/>
          </a:xfrm>
          <a:prstGeom prst="rect">
            <a:avLst/>
          </a:prstGeom>
        </p:spPr>
        <p:txBody>
          <a:bodyPr/>
          <a:lstStyle/>
          <a:p>
            <a:endParaRPr lang="en-US" dirty="0"/>
          </a:p>
        </p:txBody>
      </p:sp>
      <p:sp>
        <p:nvSpPr>
          <p:cNvPr id="7" name="Picture Placeholder 5">
            <a:extLst>
              <a:ext uri="{FF2B5EF4-FFF2-40B4-BE49-F238E27FC236}">
                <a16:creationId xmlns:a16="http://schemas.microsoft.com/office/drawing/2014/main" id="{41AF041A-6E63-F8CD-F3D3-AE48F884FB06}"/>
              </a:ext>
            </a:extLst>
          </p:cNvPr>
          <p:cNvSpPr>
            <a:spLocks noGrp="1"/>
          </p:cNvSpPr>
          <p:nvPr>
            <p:ph type="pic" sz="quarter" idx="13"/>
          </p:nvPr>
        </p:nvSpPr>
        <p:spPr>
          <a:xfrm>
            <a:off x="2803766" y="2262746"/>
            <a:ext cx="4260214" cy="2980690"/>
          </a:xfrm>
          <a:prstGeom prst="rect">
            <a:avLst/>
          </a:prstGeom>
        </p:spPr>
        <p:txBody>
          <a:bodyPr/>
          <a:lstStyle/>
          <a:p>
            <a:endParaRPr lang="en-US" dirty="0"/>
          </a:p>
        </p:txBody>
      </p:sp>
      <p:sp>
        <p:nvSpPr>
          <p:cNvPr id="8" name="Picture Placeholder 5">
            <a:extLst>
              <a:ext uri="{FF2B5EF4-FFF2-40B4-BE49-F238E27FC236}">
                <a16:creationId xmlns:a16="http://schemas.microsoft.com/office/drawing/2014/main" id="{6EEFC903-B40F-A365-8AB3-B88ED15D53B9}"/>
              </a:ext>
            </a:extLst>
          </p:cNvPr>
          <p:cNvSpPr>
            <a:spLocks noGrp="1"/>
          </p:cNvSpPr>
          <p:nvPr>
            <p:ph type="pic" sz="quarter" idx="14"/>
          </p:nvPr>
        </p:nvSpPr>
        <p:spPr>
          <a:xfrm>
            <a:off x="7063980" y="2817736"/>
            <a:ext cx="2213610" cy="1947545"/>
          </a:xfrm>
          <a:prstGeom prst="rect">
            <a:avLst/>
          </a:prstGeom>
        </p:spPr>
        <p:txBody>
          <a:bodyPr/>
          <a:lstStyle/>
          <a:p>
            <a:endParaRPr lang="en-US" dirty="0"/>
          </a:p>
        </p:txBody>
      </p:sp>
      <p:sp>
        <p:nvSpPr>
          <p:cNvPr id="9" name="Picture Placeholder 5">
            <a:extLst>
              <a:ext uri="{FF2B5EF4-FFF2-40B4-BE49-F238E27FC236}">
                <a16:creationId xmlns:a16="http://schemas.microsoft.com/office/drawing/2014/main" id="{499F36EC-AC53-6BAA-704B-CE5389800A12}"/>
              </a:ext>
            </a:extLst>
          </p:cNvPr>
          <p:cNvSpPr>
            <a:spLocks noGrp="1"/>
          </p:cNvSpPr>
          <p:nvPr>
            <p:ph type="pic" sz="quarter" idx="15"/>
          </p:nvPr>
        </p:nvSpPr>
        <p:spPr>
          <a:xfrm>
            <a:off x="9288540" y="2817736"/>
            <a:ext cx="2213610" cy="1947545"/>
          </a:xfrm>
          <a:prstGeom prst="rect">
            <a:avLst/>
          </a:prstGeom>
        </p:spPr>
        <p:txBody>
          <a:bodyPr/>
          <a:lstStyle/>
          <a:p>
            <a:endParaRPr lang="en-US" dirty="0"/>
          </a:p>
        </p:txBody>
      </p:sp>
    </p:spTree>
    <p:extLst>
      <p:ext uri="{BB962C8B-B14F-4D97-AF65-F5344CB8AC3E}">
        <p14:creationId xmlns:p14="http://schemas.microsoft.com/office/powerpoint/2010/main" val="661344466"/>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4_标题和内容">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97A94B17-197E-561A-D419-A756FD611540}"/>
              </a:ext>
            </a:extLst>
          </p:cNvPr>
          <p:cNvSpPr>
            <a:spLocks noGrp="1"/>
          </p:cNvSpPr>
          <p:nvPr>
            <p:ph type="pic" sz="quarter" idx="13"/>
          </p:nvPr>
        </p:nvSpPr>
        <p:spPr>
          <a:xfrm>
            <a:off x="1073149" y="2176997"/>
            <a:ext cx="5779769" cy="3815081"/>
          </a:xfrm>
          <a:prstGeom prst="roundRect">
            <a:avLst>
              <a:gd name="adj" fmla="val 4531"/>
            </a:avLst>
          </a:prstGeom>
        </p:spPr>
        <p:txBody>
          <a:bodyPr/>
          <a:lstStyle/>
          <a:p>
            <a:endParaRPr lang="en-US"/>
          </a:p>
        </p:txBody>
      </p:sp>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6069620" cy="720000"/>
          </a:xfrm>
          <a:prstGeom prst="rect">
            <a:avLst/>
          </a:prstGeom>
        </p:spPr>
        <p:txBody>
          <a:bodyPr anchor="ctr">
            <a:normAutofit/>
          </a:bodyPr>
          <a:lstStyle>
            <a:lvl1pPr>
              <a:defRPr sz="3200" b="1" spc="0"/>
            </a:lvl1pPr>
          </a:lstStyle>
          <a:p>
            <a:r>
              <a:rPr lang="en-US" dirty="0"/>
              <a:t>Click to edit Master title style</a:t>
            </a:r>
          </a:p>
        </p:txBody>
      </p:sp>
    </p:spTree>
    <p:extLst>
      <p:ext uri="{BB962C8B-B14F-4D97-AF65-F5344CB8AC3E}">
        <p14:creationId xmlns:p14="http://schemas.microsoft.com/office/powerpoint/2010/main" val="347359887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D5E4BDA7-9456-C843-703B-BCBB7AD99CC1}"/>
              </a:ext>
            </a:extLst>
          </p:cNvPr>
          <p:cNvSpPr>
            <a:spLocks noGrp="1"/>
          </p:cNvSpPr>
          <p:nvPr>
            <p:ph type="pic" sz="quarter" idx="10"/>
          </p:nvPr>
        </p:nvSpPr>
        <p:spPr>
          <a:xfrm>
            <a:off x="695325" y="765175"/>
            <a:ext cx="10801350" cy="3193367"/>
          </a:xfrm>
          <a:prstGeom prst="rect">
            <a:avLst/>
          </a:prstGeom>
        </p:spPr>
        <p:txBody>
          <a:bodyPr/>
          <a:lstStyle/>
          <a:p>
            <a:endParaRPr lang="en-US"/>
          </a:p>
        </p:txBody>
      </p:sp>
    </p:spTree>
    <p:extLst>
      <p:ext uri="{BB962C8B-B14F-4D97-AF65-F5344CB8AC3E}">
        <p14:creationId xmlns:p14="http://schemas.microsoft.com/office/powerpoint/2010/main" val="14124463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5_标题和内容">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479AA1C-06F1-217C-1892-441F8C152FC9}"/>
              </a:ext>
            </a:extLst>
          </p:cNvPr>
          <p:cNvSpPr/>
          <p:nvPr userDrawn="1"/>
        </p:nvSpPr>
        <p:spPr>
          <a:xfrm>
            <a:off x="1" y="6304547"/>
            <a:ext cx="695324" cy="5531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1">
            <a:extLst>
              <a:ext uri="{FF2B5EF4-FFF2-40B4-BE49-F238E27FC236}">
                <a16:creationId xmlns:a16="http://schemas.microsoft.com/office/drawing/2014/main" id="{EC194360-DD8E-9535-1325-375051067993}"/>
              </a:ext>
            </a:extLst>
          </p:cNvPr>
          <p:cNvSpPr>
            <a:spLocks noGrp="1"/>
          </p:cNvSpPr>
          <p:nvPr>
            <p:ph type="sldNum" sz="quarter" idx="12"/>
          </p:nvPr>
        </p:nvSpPr>
        <p:spPr>
          <a:xfrm>
            <a:off x="68557" y="6398553"/>
            <a:ext cx="558212" cy="365125"/>
          </a:xfrm>
        </p:spPr>
        <p:txBody>
          <a:bodyPr/>
          <a:lstStyle>
            <a:lvl1pPr>
              <a:defRPr lang="zh-CN" altLang="en-US" smtClean="0"/>
            </a:lvl1pPr>
          </a:lstStyle>
          <a:p>
            <a:pPr algn="ctr"/>
            <a:fld id="{49AE70B2-8BF9-45C0-BB95-33D1B9D3A854}" type="slidenum">
              <a:rPr lang="en-US" smtClean="0"/>
              <a:pPr algn="ctr"/>
              <a:t>‹#›</a:t>
            </a:fld>
            <a:endParaRPr lang="en-US" dirty="0"/>
          </a:p>
        </p:txBody>
      </p:sp>
      <p:sp>
        <p:nvSpPr>
          <p:cNvPr id="21" name="Title 20">
            <a:extLst>
              <a:ext uri="{FF2B5EF4-FFF2-40B4-BE49-F238E27FC236}">
                <a16:creationId xmlns:a16="http://schemas.microsoft.com/office/drawing/2014/main" id="{A7692FCA-BAB7-2B5B-58FB-47B790744785}"/>
              </a:ext>
            </a:extLst>
          </p:cNvPr>
          <p:cNvSpPr>
            <a:spLocks noGrp="1"/>
          </p:cNvSpPr>
          <p:nvPr>
            <p:ph type="title"/>
          </p:nvPr>
        </p:nvSpPr>
        <p:spPr>
          <a:xfrm>
            <a:off x="695325" y="559614"/>
            <a:ext cx="6069620" cy="720000"/>
          </a:xfrm>
          <a:prstGeom prst="rect">
            <a:avLst/>
          </a:prstGeom>
        </p:spPr>
        <p:txBody>
          <a:bodyPr anchor="ctr">
            <a:normAutofit/>
          </a:bodyPr>
          <a:lstStyle>
            <a:lvl1pPr>
              <a:defRPr sz="3200" b="1" spc="0"/>
            </a:lvl1pPr>
          </a:lstStyle>
          <a:p>
            <a:r>
              <a:rPr lang="en-US" dirty="0"/>
              <a:t>Click to edit Master title style</a:t>
            </a:r>
          </a:p>
        </p:txBody>
      </p:sp>
      <p:sp>
        <p:nvSpPr>
          <p:cNvPr id="2" name="Rectangle 1">
            <a:extLst>
              <a:ext uri="{FF2B5EF4-FFF2-40B4-BE49-F238E27FC236}">
                <a16:creationId xmlns:a16="http://schemas.microsoft.com/office/drawing/2014/main" id="{ADE1166A-AACB-83BB-9514-DB2FCDE4AC0F}"/>
              </a:ext>
            </a:extLst>
          </p:cNvPr>
          <p:cNvSpPr/>
          <p:nvPr userDrawn="1"/>
        </p:nvSpPr>
        <p:spPr>
          <a:xfrm rot="16200000" flipH="1">
            <a:off x="6377321" y="1043320"/>
            <a:ext cx="6858000" cy="4771362"/>
          </a:xfrm>
          <a:prstGeom prst="rect">
            <a:avLst/>
          </a:prstGeom>
          <a:pattFill prst="pct90">
            <a:fgClr>
              <a:schemeClr val="bg1">
                <a:lumMod val="85000"/>
              </a:schemeClr>
            </a:fgClr>
            <a:bgClr>
              <a:schemeClr val="bg1">
                <a:lumMod val="50000"/>
              </a:schemeClr>
            </a:bgClr>
          </a:patt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a:t>
            </a:r>
            <a:r>
              <a:rPr lang="en-US" altLang="zh-CN" dirty="0"/>
              <a:t>icture</a:t>
            </a:r>
            <a:endParaRPr lang="en-US" dirty="0"/>
          </a:p>
        </p:txBody>
      </p:sp>
      <p:sp>
        <p:nvSpPr>
          <p:cNvPr id="3" name="Picture Placeholder 5">
            <a:extLst>
              <a:ext uri="{FF2B5EF4-FFF2-40B4-BE49-F238E27FC236}">
                <a16:creationId xmlns:a16="http://schemas.microsoft.com/office/drawing/2014/main" id="{FEAC7696-2E65-1F14-6D95-533527D17229}"/>
              </a:ext>
            </a:extLst>
          </p:cNvPr>
          <p:cNvSpPr>
            <a:spLocks noGrp="1"/>
          </p:cNvSpPr>
          <p:nvPr>
            <p:ph type="pic" sz="quarter" idx="13"/>
          </p:nvPr>
        </p:nvSpPr>
        <p:spPr>
          <a:xfrm>
            <a:off x="7420638" y="0"/>
            <a:ext cx="4771361" cy="6858000"/>
          </a:xfrm>
          <a:prstGeom prst="rect">
            <a:avLst/>
          </a:prstGeom>
        </p:spPr>
        <p:txBody>
          <a:bodyPr/>
          <a:lstStyle/>
          <a:p>
            <a:endParaRPr lang="en-US" dirty="0"/>
          </a:p>
        </p:txBody>
      </p:sp>
    </p:spTree>
    <p:extLst>
      <p:ext uri="{BB962C8B-B14F-4D97-AF65-F5344CB8AC3E}">
        <p14:creationId xmlns:p14="http://schemas.microsoft.com/office/powerpoint/2010/main" val="2279900280"/>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ags" Target="../tags/tag3.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 name="KSO_TEMPLATE" hidden="1"/>
          <p:cNvSpPr/>
          <p:nvPr userDrawn="1">
            <p:custDataLst>
              <p:tags r:id="rId16"/>
            </p:custDataLst>
          </p:nvPr>
        </p:nvSpPr>
        <p:spPr>
          <a:xfrm>
            <a:off x="0" y="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5"/>
    </p:custDataLst>
  </p:cSld>
  <p:clrMap bg1="lt1" tx1="dk1" bg2="lt2" tx2="dk2" accent1="accent1" accent2="accent2" accent3="accent3" accent4="accent4" accent5="accent5" accent6="accent6" hlink="hlink" folHlink="folHlink"/>
  <p:sldLayoutIdLst>
    <p:sldLayoutId id="2147483660" r:id="rId1"/>
    <p:sldLayoutId id="2147483650" r:id="rId2"/>
    <p:sldLayoutId id="2147483661" r:id="rId3"/>
    <p:sldLayoutId id="2147483662" r:id="rId4"/>
    <p:sldLayoutId id="2147483663" r:id="rId5"/>
    <p:sldLayoutId id="2147483664" r:id="rId6"/>
    <p:sldLayoutId id="2147483665" r:id="rId7"/>
    <p:sldLayoutId id="2147483670" r:id="rId8"/>
    <p:sldLayoutId id="2147483666" r:id="rId9"/>
    <p:sldLayoutId id="2147483667" r:id="rId10"/>
    <p:sldLayoutId id="2147483668" r:id="rId11"/>
    <p:sldLayoutId id="2147483669" r:id="rId12"/>
    <p:sldLayoutId id="2147483649" r:id="rId13"/>
  </p:sldLayoutIdLst>
  <p:txStyles>
    <p:titleStyle>
      <a:lvl1pPr algn="l" defTabSz="914400" rtl="0" eaLnBrk="1" fontAlgn="auto" latinLnBrk="0" hangingPunct="1">
        <a:lnSpc>
          <a:spcPct val="100000"/>
        </a:lnSpc>
        <a:spcBef>
          <a:spcPct val="0"/>
        </a:spcBef>
        <a:buNone/>
        <a:defRPr kumimoji="0" lang="zh-CN" altLang="en-US" sz="2800" b="0" i="0" u="none" strike="noStrike" kern="1200" cap="none" spc="0" normalizeH="0" baseline="0" dirty="0">
          <a:ln>
            <a:noFill/>
            <a:prstDash val="sysDot"/>
          </a:ln>
          <a:solidFill>
            <a:schemeClr val="tx1">
              <a:lumMod val="85000"/>
              <a:lumOff val="15000"/>
            </a:schemeClr>
          </a:solidFill>
          <a:uFillTx/>
          <a:latin typeface="+mj-lt"/>
          <a:ea typeface="+mj-lt"/>
          <a:cs typeface="MiSans Normal" panose="00000500000000000000" charset="-122"/>
          <a:sym typeface="+mn-ea"/>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ea"/>
          <a:ea typeface="+mn-ea"/>
          <a:cs typeface="MiSans Normal" panose="00000500000000000000" charset="-122"/>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ea"/>
          <a:ea typeface="+mn-ea"/>
          <a:cs typeface="MiSans Normal" panose="00000500000000000000" charset="-122"/>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ea"/>
          <a:ea typeface="+mn-ea"/>
          <a:cs typeface="MiSans Normal" panose="00000500000000000000" charset="-122"/>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ea"/>
          <a:ea typeface="+mn-ea"/>
          <a:cs typeface="MiSans Normal" panose="00000500000000000000" charset="-122"/>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ea"/>
          <a:ea typeface="+mn-ea"/>
          <a:cs typeface="MiSans Normal" panose="00000500000000000000" charset="-122"/>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82" userDrawn="1">
          <p15:clr>
            <a:srgbClr val="F26B43"/>
          </p15:clr>
        </p15:guide>
        <p15:guide id="2" pos="3840" userDrawn="1">
          <p15:clr>
            <a:srgbClr val="F26B43"/>
          </p15:clr>
        </p15:guide>
        <p15:guide id="3" pos="438" userDrawn="1">
          <p15:clr>
            <a:srgbClr val="F26B43"/>
          </p15:clr>
        </p15:guide>
        <p15:guide id="4" pos="7242"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8.xml"/><Relationship Id="rId7" Type="http://schemas.openxmlformats.org/officeDocument/2006/relationships/chart" Target="../charts/chart2.xml"/><Relationship Id="rId2" Type="http://schemas.openxmlformats.org/officeDocument/2006/relationships/tags" Target="../tags/tag37.xml"/><Relationship Id="rId1" Type="http://schemas.openxmlformats.org/officeDocument/2006/relationships/tags" Target="../tags/tag36.xml"/><Relationship Id="rId6" Type="http://schemas.openxmlformats.org/officeDocument/2006/relationships/chart" Target="../charts/chart1.xml"/><Relationship Id="rId5" Type="http://schemas.openxmlformats.org/officeDocument/2006/relationships/slideLayout" Target="../slideLayouts/slideLayout2.xml"/><Relationship Id="rId4" Type="http://schemas.openxmlformats.org/officeDocument/2006/relationships/tags" Target="../tags/tag39.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41.xml"/><Relationship Id="rId1" Type="http://schemas.openxmlformats.org/officeDocument/2006/relationships/tags" Target="../tags/tag40.xml"/></Relationships>
</file>

<file path=ppt/slides/_rels/slide13.xml.rels><?xml version="1.0" encoding="UTF-8" standalone="yes"?>
<Relationships xmlns="http://schemas.openxmlformats.org/package/2006/relationships"><Relationship Id="rId8" Type="http://schemas.openxmlformats.org/officeDocument/2006/relationships/tags" Target="../tags/tag49.xml"/><Relationship Id="rId13" Type="http://schemas.openxmlformats.org/officeDocument/2006/relationships/tags" Target="../tags/tag54.xml"/><Relationship Id="rId18" Type="http://schemas.openxmlformats.org/officeDocument/2006/relationships/tags" Target="../tags/tag59.xml"/><Relationship Id="rId3" Type="http://schemas.openxmlformats.org/officeDocument/2006/relationships/tags" Target="../tags/tag44.xml"/><Relationship Id="rId21" Type="http://schemas.openxmlformats.org/officeDocument/2006/relationships/tags" Target="../tags/tag62.xml"/><Relationship Id="rId7" Type="http://schemas.openxmlformats.org/officeDocument/2006/relationships/tags" Target="../tags/tag48.xml"/><Relationship Id="rId12" Type="http://schemas.openxmlformats.org/officeDocument/2006/relationships/tags" Target="../tags/tag53.xml"/><Relationship Id="rId17" Type="http://schemas.openxmlformats.org/officeDocument/2006/relationships/tags" Target="../tags/tag58.xml"/><Relationship Id="rId25" Type="http://schemas.openxmlformats.org/officeDocument/2006/relationships/slideLayout" Target="../slideLayouts/slideLayout2.xml"/><Relationship Id="rId2" Type="http://schemas.openxmlformats.org/officeDocument/2006/relationships/tags" Target="../tags/tag43.xml"/><Relationship Id="rId16" Type="http://schemas.openxmlformats.org/officeDocument/2006/relationships/tags" Target="../tags/tag57.xml"/><Relationship Id="rId20" Type="http://schemas.openxmlformats.org/officeDocument/2006/relationships/tags" Target="../tags/tag61.xml"/><Relationship Id="rId1" Type="http://schemas.openxmlformats.org/officeDocument/2006/relationships/tags" Target="../tags/tag42.xml"/><Relationship Id="rId6" Type="http://schemas.openxmlformats.org/officeDocument/2006/relationships/tags" Target="../tags/tag47.xml"/><Relationship Id="rId11" Type="http://schemas.openxmlformats.org/officeDocument/2006/relationships/tags" Target="../tags/tag52.xml"/><Relationship Id="rId24" Type="http://schemas.openxmlformats.org/officeDocument/2006/relationships/tags" Target="../tags/tag65.xml"/><Relationship Id="rId5" Type="http://schemas.openxmlformats.org/officeDocument/2006/relationships/tags" Target="../tags/tag46.xml"/><Relationship Id="rId15" Type="http://schemas.openxmlformats.org/officeDocument/2006/relationships/tags" Target="../tags/tag56.xml"/><Relationship Id="rId23" Type="http://schemas.openxmlformats.org/officeDocument/2006/relationships/tags" Target="../tags/tag64.xml"/><Relationship Id="rId10" Type="http://schemas.openxmlformats.org/officeDocument/2006/relationships/tags" Target="../tags/tag51.xml"/><Relationship Id="rId19" Type="http://schemas.openxmlformats.org/officeDocument/2006/relationships/tags" Target="../tags/tag60.xml"/><Relationship Id="rId4" Type="http://schemas.openxmlformats.org/officeDocument/2006/relationships/tags" Target="../tags/tag45.xml"/><Relationship Id="rId9" Type="http://schemas.openxmlformats.org/officeDocument/2006/relationships/tags" Target="../tags/tag50.xml"/><Relationship Id="rId14" Type="http://schemas.openxmlformats.org/officeDocument/2006/relationships/tags" Target="../tags/tag55.xml"/><Relationship Id="rId22" Type="http://schemas.openxmlformats.org/officeDocument/2006/relationships/tags" Target="../tags/tag6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7.xml"/><Relationship Id="rId1" Type="http://schemas.openxmlformats.org/officeDocument/2006/relationships/tags" Target="../tags/tag66.xml"/></Relationships>
</file>

<file path=ppt/slides/_rels/slide15.xml.rels><?xml version="1.0" encoding="UTF-8" standalone="yes"?>
<Relationships xmlns="http://schemas.openxmlformats.org/package/2006/relationships"><Relationship Id="rId8" Type="http://schemas.openxmlformats.org/officeDocument/2006/relationships/tags" Target="../tags/tag75.xml"/><Relationship Id="rId3" Type="http://schemas.openxmlformats.org/officeDocument/2006/relationships/tags" Target="../tags/tag70.xml"/><Relationship Id="rId7" Type="http://schemas.openxmlformats.org/officeDocument/2006/relationships/tags" Target="../tags/tag74.xml"/><Relationship Id="rId2" Type="http://schemas.openxmlformats.org/officeDocument/2006/relationships/tags" Target="../tags/tag69.xml"/><Relationship Id="rId1" Type="http://schemas.openxmlformats.org/officeDocument/2006/relationships/tags" Target="../tags/tag68.xml"/><Relationship Id="rId6" Type="http://schemas.openxmlformats.org/officeDocument/2006/relationships/tags" Target="../tags/tag73.xml"/><Relationship Id="rId5" Type="http://schemas.openxmlformats.org/officeDocument/2006/relationships/tags" Target="../tags/tag72.xml"/><Relationship Id="rId10" Type="http://schemas.openxmlformats.org/officeDocument/2006/relationships/slideLayout" Target="../slideLayouts/slideLayout9.xml"/><Relationship Id="rId4" Type="http://schemas.openxmlformats.org/officeDocument/2006/relationships/tags" Target="../tags/tag71.xml"/><Relationship Id="rId9" Type="http://schemas.openxmlformats.org/officeDocument/2006/relationships/tags" Target="../tags/tag76.xml"/></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slideLayout" Target="../slideLayouts/slideLayout10.xml"/><Relationship Id="rId18" Type="http://schemas.openxmlformats.org/officeDocument/2006/relationships/image" Target="../media/image9.png"/><Relationship Id="rId3" Type="http://schemas.openxmlformats.org/officeDocument/2006/relationships/tags" Target="../tags/tag79.xml"/><Relationship Id="rId21" Type="http://schemas.openxmlformats.org/officeDocument/2006/relationships/image" Target="../media/image12.svg"/><Relationship Id="rId7" Type="http://schemas.openxmlformats.org/officeDocument/2006/relationships/tags" Target="../tags/tag83.xml"/><Relationship Id="rId12" Type="http://schemas.openxmlformats.org/officeDocument/2006/relationships/tags" Target="../tags/tag88.xml"/><Relationship Id="rId17" Type="http://schemas.openxmlformats.org/officeDocument/2006/relationships/image" Target="../media/image8.svg"/><Relationship Id="rId2" Type="http://schemas.openxmlformats.org/officeDocument/2006/relationships/tags" Target="../tags/tag78.xml"/><Relationship Id="rId16" Type="http://schemas.openxmlformats.org/officeDocument/2006/relationships/image" Target="../media/image7.png"/><Relationship Id="rId20" Type="http://schemas.openxmlformats.org/officeDocument/2006/relationships/image" Target="../media/image11.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tags" Target="../tags/tag87.xml"/><Relationship Id="rId5" Type="http://schemas.openxmlformats.org/officeDocument/2006/relationships/tags" Target="../tags/tag81.xml"/><Relationship Id="rId15" Type="http://schemas.openxmlformats.org/officeDocument/2006/relationships/image" Target="../media/image6.svg"/><Relationship Id="rId10" Type="http://schemas.openxmlformats.org/officeDocument/2006/relationships/tags" Target="../tags/tag86.xml"/><Relationship Id="rId19" Type="http://schemas.openxmlformats.org/officeDocument/2006/relationships/image" Target="../media/image10.svg"/><Relationship Id="rId4" Type="http://schemas.openxmlformats.org/officeDocument/2006/relationships/tags" Target="../tags/tag80.xml"/><Relationship Id="rId9" Type="http://schemas.openxmlformats.org/officeDocument/2006/relationships/tags" Target="../tags/tag85.xml"/><Relationship Id="rId14" Type="http://schemas.openxmlformats.org/officeDocument/2006/relationships/image" Target="../media/image5.png"/></Relationships>
</file>

<file path=ppt/slides/_rels/slide18.xml.rels><?xml version="1.0" encoding="UTF-8" standalone="yes"?>
<Relationships xmlns="http://schemas.openxmlformats.org/package/2006/relationships"><Relationship Id="rId8" Type="http://schemas.openxmlformats.org/officeDocument/2006/relationships/tags" Target="../tags/tag96.xml"/><Relationship Id="rId13" Type="http://schemas.openxmlformats.org/officeDocument/2006/relationships/tags" Target="../tags/tag101.xml"/><Relationship Id="rId18" Type="http://schemas.openxmlformats.org/officeDocument/2006/relationships/tags" Target="../tags/tag106.xml"/><Relationship Id="rId26" Type="http://schemas.openxmlformats.org/officeDocument/2006/relationships/tags" Target="../tags/tag114.xml"/><Relationship Id="rId3" Type="http://schemas.openxmlformats.org/officeDocument/2006/relationships/tags" Target="../tags/tag91.xml"/><Relationship Id="rId21" Type="http://schemas.openxmlformats.org/officeDocument/2006/relationships/tags" Target="../tags/tag109.xml"/><Relationship Id="rId7" Type="http://schemas.openxmlformats.org/officeDocument/2006/relationships/tags" Target="../tags/tag95.xml"/><Relationship Id="rId12" Type="http://schemas.openxmlformats.org/officeDocument/2006/relationships/tags" Target="../tags/tag100.xml"/><Relationship Id="rId17" Type="http://schemas.openxmlformats.org/officeDocument/2006/relationships/tags" Target="../tags/tag105.xml"/><Relationship Id="rId25" Type="http://schemas.openxmlformats.org/officeDocument/2006/relationships/tags" Target="../tags/tag113.xml"/><Relationship Id="rId2" Type="http://schemas.openxmlformats.org/officeDocument/2006/relationships/tags" Target="../tags/tag90.xml"/><Relationship Id="rId16" Type="http://schemas.openxmlformats.org/officeDocument/2006/relationships/tags" Target="../tags/tag104.xml"/><Relationship Id="rId20" Type="http://schemas.openxmlformats.org/officeDocument/2006/relationships/tags" Target="../tags/tag108.xml"/><Relationship Id="rId29" Type="http://schemas.openxmlformats.org/officeDocument/2006/relationships/image" Target="../media/image13.png"/><Relationship Id="rId1" Type="http://schemas.openxmlformats.org/officeDocument/2006/relationships/tags" Target="../tags/tag89.xml"/><Relationship Id="rId6" Type="http://schemas.openxmlformats.org/officeDocument/2006/relationships/tags" Target="../tags/tag94.xml"/><Relationship Id="rId11" Type="http://schemas.openxmlformats.org/officeDocument/2006/relationships/tags" Target="../tags/tag99.xml"/><Relationship Id="rId24" Type="http://schemas.openxmlformats.org/officeDocument/2006/relationships/tags" Target="../tags/tag112.xml"/><Relationship Id="rId5" Type="http://schemas.openxmlformats.org/officeDocument/2006/relationships/tags" Target="../tags/tag93.xml"/><Relationship Id="rId15" Type="http://schemas.openxmlformats.org/officeDocument/2006/relationships/tags" Target="../tags/tag103.xml"/><Relationship Id="rId23" Type="http://schemas.openxmlformats.org/officeDocument/2006/relationships/tags" Target="../tags/tag111.xml"/><Relationship Id="rId28" Type="http://schemas.openxmlformats.org/officeDocument/2006/relationships/slideLayout" Target="../slideLayouts/slideLayout2.xml"/><Relationship Id="rId10" Type="http://schemas.openxmlformats.org/officeDocument/2006/relationships/tags" Target="../tags/tag98.xml"/><Relationship Id="rId19" Type="http://schemas.openxmlformats.org/officeDocument/2006/relationships/tags" Target="../tags/tag107.xml"/><Relationship Id="rId4" Type="http://schemas.openxmlformats.org/officeDocument/2006/relationships/tags" Target="../tags/tag92.xml"/><Relationship Id="rId9" Type="http://schemas.openxmlformats.org/officeDocument/2006/relationships/tags" Target="../tags/tag97.xml"/><Relationship Id="rId14" Type="http://schemas.openxmlformats.org/officeDocument/2006/relationships/tags" Target="../tags/tag102.xml"/><Relationship Id="rId22" Type="http://schemas.openxmlformats.org/officeDocument/2006/relationships/tags" Target="../tags/tag110.xml"/><Relationship Id="rId27" Type="http://schemas.openxmlformats.org/officeDocument/2006/relationships/tags" Target="../tags/tag115.xml"/><Relationship Id="rId30" Type="http://schemas.openxmlformats.org/officeDocument/2006/relationships/image" Target="../media/image14.svg"/></Relationships>
</file>

<file path=ppt/slides/_rels/slide19.xml.rels><?xml version="1.0" encoding="UTF-8" standalone="yes"?>
<Relationships xmlns="http://schemas.openxmlformats.org/package/2006/relationships"><Relationship Id="rId8" Type="http://schemas.openxmlformats.org/officeDocument/2006/relationships/tags" Target="../tags/tag123.xml"/><Relationship Id="rId3" Type="http://schemas.openxmlformats.org/officeDocument/2006/relationships/tags" Target="../tags/tag118.xml"/><Relationship Id="rId7" Type="http://schemas.openxmlformats.org/officeDocument/2006/relationships/tags" Target="../tags/tag122.xm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tags" Target="../tags/tag121.xml"/><Relationship Id="rId5" Type="http://schemas.openxmlformats.org/officeDocument/2006/relationships/tags" Target="../tags/tag120.xml"/><Relationship Id="rId4" Type="http://schemas.openxmlformats.org/officeDocument/2006/relationships/tags" Target="../tags/tag119.xml"/><Relationship Id="rId9"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tags" Target="../tags/tag11.xml"/><Relationship Id="rId13" Type="http://schemas.openxmlformats.org/officeDocument/2006/relationships/tags" Target="../tags/tag16.xml"/><Relationship Id="rId18" Type="http://schemas.openxmlformats.org/officeDocument/2006/relationships/tags" Target="../tags/tag21.xml"/><Relationship Id="rId3" Type="http://schemas.openxmlformats.org/officeDocument/2006/relationships/tags" Target="../tags/tag6.xml"/><Relationship Id="rId7" Type="http://schemas.openxmlformats.org/officeDocument/2006/relationships/tags" Target="../tags/tag10.xml"/><Relationship Id="rId12" Type="http://schemas.openxmlformats.org/officeDocument/2006/relationships/tags" Target="../tags/tag15.xml"/><Relationship Id="rId17" Type="http://schemas.openxmlformats.org/officeDocument/2006/relationships/tags" Target="../tags/tag20.xml"/><Relationship Id="rId2" Type="http://schemas.openxmlformats.org/officeDocument/2006/relationships/tags" Target="../tags/tag5.xml"/><Relationship Id="rId16" Type="http://schemas.openxmlformats.org/officeDocument/2006/relationships/tags" Target="../tags/tag19.xml"/><Relationship Id="rId1" Type="http://schemas.openxmlformats.org/officeDocument/2006/relationships/tags" Target="../tags/tag4.xml"/><Relationship Id="rId6" Type="http://schemas.openxmlformats.org/officeDocument/2006/relationships/tags" Target="../tags/tag9.xml"/><Relationship Id="rId11" Type="http://schemas.openxmlformats.org/officeDocument/2006/relationships/tags" Target="../tags/tag14.xml"/><Relationship Id="rId5" Type="http://schemas.openxmlformats.org/officeDocument/2006/relationships/tags" Target="../tags/tag8.xml"/><Relationship Id="rId15" Type="http://schemas.openxmlformats.org/officeDocument/2006/relationships/tags" Target="../tags/tag18.xml"/><Relationship Id="rId10" Type="http://schemas.openxmlformats.org/officeDocument/2006/relationships/tags" Target="../tags/tag13.xml"/><Relationship Id="rId19" Type="http://schemas.openxmlformats.org/officeDocument/2006/relationships/slideLayout" Target="../slideLayouts/slideLayout2.xml"/><Relationship Id="rId4" Type="http://schemas.openxmlformats.org/officeDocument/2006/relationships/tags" Target="../tags/tag7.xml"/><Relationship Id="rId9" Type="http://schemas.openxmlformats.org/officeDocument/2006/relationships/tags" Target="../tags/tag12.xml"/><Relationship Id="rId14" Type="http://schemas.openxmlformats.org/officeDocument/2006/relationships/tags" Target="../tags/tag1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2.xml"/><Relationship Id="rId1" Type="http://schemas.openxmlformats.org/officeDocument/2006/relationships/tags" Target="../tags/tag124.xml"/><Relationship Id="rId4" Type="http://schemas.openxmlformats.org/officeDocument/2006/relationships/chart" Target="../charts/chart4.xml"/></Relationships>
</file>

<file path=ppt/slides/_rels/slide22.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slideLayout" Target="../slideLayouts/slideLayout2.xml"/><Relationship Id="rId1" Type="http://schemas.openxmlformats.org/officeDocument/2006/relationships/tags" Target="../tags/tag125.xml"/></Relationships>
</file>

<file path=ppt/slides/_rels/slide23.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svg"/><Relationship Id="rId7" Type="http://schemas.openxmlformats.org/officeDocument/2006/relationships/image" Target="../media/image20.sv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image" Target="../media/image22.svg"/><Relationship Id="rId2" Type="http://schemas.openxmlformats.org/officeDocument/2006/relationships/image" Target="../media/image21.png"/><Relationship Id="rId1" Type="http://schemas.openxmlformats.org/officeDocument/2006/relationships/slideLayout" Target="../slideLayouts/slideLayout2.xml"/><Relationship Id="rId5" Type="http://schemas.openxmlformats.org/officeDocument/2006/relationships/image" Target="../media/image24.sv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tags" Target="../tags/tag133.xml"/><Relationship Id="rId3" Type="http://schemas.openxmlformats.org/officeDocument/2006/relationships/tags" Target="../tags/tag128.xml"/><Relationship Id="rId7" Type="http://schemas.openxmlformats.org/officeDocument/2006/relationships/tags" Target="../tags/tag132.xml"/><Relationship Id="rId2" Type="http://schemas.openxmlformats.org/officeDocument/2006/relationships/tags" Target="../tags/tag127.xml"/><Relationship Id="rId1" Type="http://schemas.openxmlformats.org/officeDocument/2006/relationships/tags" Target="../tags/tag126.xml"/><Relationship Id="rId6" Type="http://schemas.openxmlformats.org/officeDocument/2006/relationships/tags" Target="../tags/tag131.xml"/><Relationship Id="rId5" Type="http://schemas.openxmlformats.org/officeDocument/2006/relationships/tags" Target="../tags/tag130.xml"/><Relationship Id="rId4" Type="http://schemas.openxmlformats.org/officeDocument/2006/relationships/tags" Target="../tags/tag129.xml"/><Relationship Id="rId9"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5.xml"/><Relationship Id="rId2" Type="http://schemas.openxmlformats.org/officeDocument/2006/relationships/tags" Target="../tags/tag23.xml"/><Relationship Id="rId1" Type="http://schemas.openxmlformats.org/officeDocument/2006/relationships/tags" Target="../tags/tag22.xml"/></Relationships>
</file>

<file path=ppt/slides/_rels/slide30.xml.rels><?xml version="1.0" encoding="UTF-8" standalone="yes"?>
<Relationships xmlns="http://schemas.openxmlformats.org/package/2006/relationships"><Relationship Id="rId8" Type="http://schemas.openxmlformats.org/officeDocument/2006/relationships/tags" Target="../tags/tag141.xml"/><Relationship Id="rId13" Type="http://schemas.openxmlformats.org/officeDocument/2006/relationships/tags" Target="../tags/tag146.xml"/><Relationship Id="rId18" Type="http://schemas.openxmlformats.org/officeDocument/2006/relationships/tags" Target="../tags/tag151.xml"/><Relationship Id="rId3" Type="http://schemas.openxmlformats.org/officeDocument/2006/relationships/tags" Target="../tags/tag136.xml"/><Relationship Id="rId7" Type="http://schemas.openxmlformats.org/officeDocument/2006/relationships/tags" Target="../tags/tag140.xml"/><Relationship Id="rId12" Type="http://schemas.openxmlformats.org/officeDocument/2006/relationships/tags" Target="../tags/tag145.xml"/><Relationship Id="rId17" Type="http://schemas.openxmlformats.org/officeDocument/2006/relationships/tags" Target="../tags/tag150.xml"/><Relationship Id="rId2" Type="http://schemas.openxmlformats.org/officeDocument/2006/relationships/tags" Target="../tags/tag135.xml"/><Relationship Id="rId16" Type="http://schemas.openxmlformats.org/officeDocument/2006/relationships/tags" Target="../tags/tag149.xml"/><Relationship Id="rId1" Type="http://schemas.openxmlformats.org/officeDocument/2006/relationships/tags" Target="../tags/tag134.xml"/><Relationship Id="rId6" Type="http://schemas.openxmlformats.org/officeDocument/2006/relationships/tags" Target="../tags/tag139.xml"/><Relationship Id="rId11" Type="http://schemas.openxmlformats.org/officeDocument/2006/relationships/tags" Target="../tags/tag144.xml"/><Relationship Id="rId5" Type="http://schemas.openxmlformats.org/officeDocument/2006/relationships/tags" Target="../tags/tag138.xml"/><Relationship Id="rId15" Type="http://schemas.openxmlformats.org/officeDocument/2006/relationships/tags" Target="../tags/tag148.xml"/><Relationship Id="rId10" Type="http://schemas.openxmlformats.org/officeDocument/2006/relationships/tags" Target="../tags/tag143.xml"/><Relationship Id="rId19" Type="http://schemas.openxmlformats.org/officeDocument/2006/relationships/slideLayout" Target="../slideLayouts/slideLayout2.xml"/><Relationship Id="rId4" Type="http://schemas.openxmlformats.org/officeDocument/2006/relationships/tags" Target="../tags/tag137.xml"/><Relationship Id="rId9" Type="http://schemas.openxmlformats.org/officeDocument/2006/relationships/tags" Target="../tags/tag142.xml"/><Relationship Id="rId14" Type="http://schemas.openxmlformats.org/officeDocument/2006/relationships/tags" Target="../tags/tag147.xml"/></Relationships>
</file>

<file path=ppt/slides/_rels/slide31.xml.rels><?xml version="1.0" encoding="UTF-8" standalone="yes"?>
<Relationships xmlns="http://schemas.openxmlformats.org/package/2006/relationships"><Relationship Id="rId3" Type="http://schemas.openxmlformats.org/officeDocument/2006/relationships/image" Target="../media/image26.sv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3" Type="http://schemas.openxmlformats.org/officeDocument/2006/relationships/tags" Target="../tags/tag164.xml"/><Relationship Id="rId18" Type="http://schemas.openxmlformats.org/officeDocument/2006/relationships/tags" Target="../tags/tag169.xml"/><Relationship Id="rId26" Type="http://schemas.openxmlformats.org/officeDocument/2006/relationships/tags" Target="../tags/tag177.xml"/><Relationship Id="rId3" Type="http://schemas.openxmlformats.org/officeDocument/2006/relationships/tags" Target="../tags/tag154.xml"/><Relationship Id="rId21" Type="http://schemas.openxmlformats.org/officeDocument/2006/relationships/tags" Target="../tags/tag172.xml"/><Relationship Id="rId7" Type="http://schemas.openxmlformats.org/officeDocument/2006/relationships/tags" Target="../tags/tag158.xml"/><Relationship Id="rId12" Type="http://schemas.openxmlformats.org/officeDocument/2006/relationships/tags" Target="../tags/tag163.xml"/><Relationship Id="rId17" Type="http://schemas.openxmlformats.org/officeDocument/2006/relationships/tags" Target="../tags/tag168.xml"/><Relationship Id="rId25" Type="http://schemas.openxmlformats.org/officeDocument/2006/relationships/tags" Target="../tags/tag176.xml"/><Relationship Id="rId33" Type="http://schemas.openxmlformats.org/officeDocument/2006/relationships/slideLayout" Target="../slideLayouts/slideLayout2.xml"/><Relationship Id="rId2" Type="http://schemas.openxmlformats.org/officeDocument/2006/relationships/tags" Target="../tags/tag153.xml"/><Relationship Id="rId16" Type="http://schemas.openxmlformats.org/officeDocument/2006/relationships/tags" Target="../tags/tag167.xml"/><Relationship Id="rId20" Type="http://schemas.openxmlformats.org/officeDocument/2006/relationships/tags" Target="../tags/tag171.xml"/><Relationship Id="rId29" Type="http://schemas.openxmlformats.org/officeDocument/2006/relationships/tags" Target="../tags/tag180.xml"/><Relationship Id="rId1" Type="http://schemas.openxmlformats.org/officeDocument/2006/relationships/tags" Target="../tags/tag152.xml"/><Relationship Id="rId6" Type="http://schemas.openxmlformats.org/officeDocument/2006/relationships/tags" Target="../tags/tag157.xml"/><Relationship Id="rId11" Type="http://schemas.openxmlformats.org/officeDocument/2006/relationships/tags" Target="../tags/tag162.xml"/><Relationship Id="rId24" Type="http://schemas.openxmlformats.org/officeDocument/2006/relationships/tags" Target="../tags/tag175.xml"/><Relationship Id="rId32" Type="http://schemas.openxmlformats.org/officeDocument/2006/relationships/tags" Target="../tags/tag183.xml"/><Relationship Id="rId5" Type="http://schemas.openxmlformats.org/officeDocument/2006/relationships/tags" Target="../tags/tag156.xml"/><Relationship Id="rId15" Type="http://schemas.openxmlformats.org/officeDocument/2006/relationships/tags" Target="../tags/tag166.xml"/><Relationship Id="rId23" Type="http://schemas.openxmlformats.org/officeDocument/2006/relationships/tags" Target="../tags/tag174.xml"/><Relationship Id="rId28" Type="http://schemas.openxmlformats.org/officeDocument/2006/relationships/tags" Target="../tags/tag179.xml"/><Relationship Id="rId10" Type="http://schemas.openxmlformats.org/officeDocument/2006/relationships/tags" Target="../tags/tag161.xml"/><Relationship Id="rId19" Type="http://schemas.openxmlformats.org/officeDocument/2006/relationships/tags" Target="../tags/tag170.xml"/><Relationship Id="rId31" Type="http://schemas.openxmlformats.org/officeDocument/2006/relationships/tags" Target="../tags/tag182.xml"/><Relationship Id="rId4" Type="http://schemas.openxmlformats.org/officeDocument/2006/relationships/tags" Target="../tags/tag155.xml"/><Relationship Id="rId9" Type="http://schemas.openxmlformats.org/officeDocument/2006/relationships/tags" Target="../tags/tag160.xml"/><Relationship Id="rId14" Type="http://schemas.openxmlformats.org/officeDocument/2006/relationships/tags" Target="../tags/tag165.xml"/><Relationship Id="rId22" Type="http://schemas.openxmlformats.org/officeDocument/2006/relationships/tags" Target="../tags/tag173.xml"/><Relationship Id="rId27" Type="http://schemas.openxmlformats.org/officeDocument/2006/relationships/tags" Target="../tags/tag178.xml"/><Relationship Id="rId30" Type="http://schemas.openxmlformats.org/officeDocument/2006/relationships/tags" Target="../tags/tag181.xml"/><Relationship Id="rId8" Type="http://schemas.openxmlformats.org/officeDocument/2006/relationships/tags" Target="../tags/tag159.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84.xml"/></Relationships>
</file>

<file path=ppt/slides/_rels/slide34.xml.rels><?xml version="1.0" encoding="UTF-8" standalone="yes"?>
<Relationships xmlns="http://schemas.openxmlformats.org/package/2006/relationships"><Relationship Id="rId8" Type="http://schemas.openxmlformats.org/officeDocument/2006/relationships/tags" Target="../tags/tag192.xml"/><Relationship Id="rId13" Type="http://schemas.openxmlformats.org/officeDocument/2006/relationships/tags" Target="../tags/tag197.xml"/><Relationship Id="rId18" Type="http://schemas.openxmlformats.org/officeDocument/2006/relationships/tags" Target="../tags/tag202.xml"/><Relationship Id="rId3" Type="http://schemas.openxmlformats.org/officeDocument/2006/relationships/tags" Target="../tags/tag187.xml"/><Relationship Id="rId21" Type="http://schemas.openxmlformats.org/officeDocument/2006/relationships/tags" Target="../tags/tag205.xml"/><Relationship Id="rId7" Type="http://schemas.openxmlformats.org/officeDocument/2006/relationships/tags" Target="../tags/tag191.xml"/><Relationship Id="rId12" Type="http://schemas.openxmlformats.org/officeDocument/2006/relationships/tags" Target="../tags/tag196.xml"/><Relationship Id="rId17" Type="http://schemas.openxmlformats.org/officeDocument/2006/relationships/tags" Target="../tags/tag201.xml"/><Relationship Id="rId25" Type="http://schemas.openxmlformats.org/officeDocument/2006/relationships/slideLayout" Target="../slideLayouts/slideLayout2.xml"/><Relationship Id="rId2" Type="http://schemas.openxmlformats.org/officeDocument/2006/relationships/tags" Target="../tags/tag186.xml"/><Relationship Id="rId16" Type="http://schemas.openxmlformats.org/officeDocument/2006/relationships/tags" Target="../tags/tag200.xml"/><Relationship Id="rId20" Type="http://schemas.openxmlformats.org/officeDocument/2006/relationships/tags" Target="../tags/tag204.xml"/><Relationship Id="rId1" Type="http://schemas.openxmlformats.org/officeDocument/2006/relationships/tags" Target="../tags/tag185.xml"/><Relationship Id="rId6" Type="http://schemas.openxmlformats.org/officeDocument/2006/relationships/tags" Target="../tags/tag190.xml"/><Relationship Id="rId11" Type="http://schemas.openxmlformats.org/officeDocument/2006/relationships/tags" Target="../tags/tag195.xml"/><Relationship Id="rId24" Type="http://schemas.openxmlformats.org/officeDocument/2006/relationships/tags" Target="../tags/tag208.xml"/><Relationship Id="rId5" Type="http://schemas.openxmlformats.org/officeDocument/2006/relationships/tags" Target="../tags/tag189.xml"/><Relationship Id="rId15" Type="http://schemas.openxmlformats.org/officeDocument/2006/relationships/tags" Target="../tags/tag199.xml"/><Relationship Id="rId23" Type="http://schemas.openxmlformats.org/officeDocument/2006/relationships/tags" Target="../tags/tag207.xml"/><Relationship Id="rId10" Type="http://schemas.openxmlformats.org/officeDocument/2006/relationships/tags" Target="../tags/tag194.xml"/><Relationship Id="rId19" Type="http://schemas.openxmlformats.org/officeDocument/2006/relationships/tags" Target="../tags/tag203.xml"/><Relationship Id="rId4" Type="http://schemas.openxmlformats.org/officeDocument/2006/relationships/tags" Target="../tags/tag188.xml"/><Relationship Id="rId9" Type="http://schemas.openxmlformats.org/officeDocument/2006/relationships/tags" Target="../tags/tag193.xml"/><Relationship Id="rId14" Type="http://schemas.openxmlformats.org/officeDocument/2006/relationships/tags" Target="../tags/tag198.xml"/><Relationship Id="rId22" Type="http://schemas.openxmlformats.org/officeDocument/2006/relationships/tags" Target="../tags/tag206.xml"/></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09.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tags" Target="../tags/tag212.xml"/><Relationship Id="rId7" Type="http://schemas.openxmlformats.org/officeDocument/2006/relationships/tags" Target="../tags/tag216.xml"/><Relationship Id="rId2" Type="http://schemas.openxmlformats.org/officeDocument/2006/relationships/tags" Target="../tags/tag211.xml"/><Relationship Id="rId1" Type="http://schemas.openxmlformats.org/officeDocument/2006/relationships/tags" Target="../tags/tag210.xml"/><Relationship Id="rId6" Type="http://schemas.openxmlformats.org/officeDocument/2006/relationships/tags" Target="../tags/tag215.xml"/><Relationship Id="rId5" Type="http://schemas.openxmlformats.org/officeDocument/2006/relationships/tags" Target="../tags/tag214.xml"/><Relationship Id="rId4" Type="http://schemas.openxmlformats.org/officeDocument/2006/relationships/tags" Target="../tags/tag213.xml"/></Relationships>
</file>

<file path=ppt/slides/_rels/slide38.xml.rels><?xml version="1.0" encoding="UTF-8" standalone="yes"?>
<Relationships xmlns="http://schemas.openxmlformats.org/package/2006/relationships"><Relationship Id="rId8" Type="http://schemas.openxmlformats.org/officeDocument/2006/relationships/tags" Target="../tags/tag224.xml"/><Relationship Id="rId3" Type="http://schemas.openxmlformats.org/officeDocument/2006/relationships/tags" Target="../tags/tag219.xml"/><Relationship Id="rId7" Type="http://schemas.openxmlformats.org/officeDocument/2006/relationships/tags" Target="../tags/tag223.xml"/><Relationship Id="rId2" Type="http://schemas.openxmlformats.org/officeDocument/2006/relationships/tags" Target="../tags/tag218.xml"/><Relationship Id="rId1" Type="http://schemas.openxmlformats.org/officeDocument/2006/relationships/tags" Target="../tags/tag217.xml"/><Relationship Id="rId6" Type="http://schemas.openxmlformats.org/officeDocument/2006/relationships/tags" Target="../tags/tag222.xml"/><Relationship Id="rId5" Type="http://schemas.openxmlformats.org/officeDocument/2006/relationships/tags" Target="../tags/tag221.xml"/><Relationship Id="rId10" Type="http://schemas.openxmlformats.org/officeDocument/2006/relationships/slideLayout" Target="../slideLayouts/slideLayout12.xml"/><Relationship Id="rId4" Type="http://schemas.openxmlformats.org/officeDocument/2006/relationships/tags" Target="../tags/tag220.xml"/><Relationship Id="rId9" Type="http://schemas.openxmlformats.org/officeDocument/2006/relationships/tags" Target="../tags/tag22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8" Type="http://schemas.openxmlformats.org/officeDocument/2006/relationships/tags" Target="../tags/tag31.xml"/><Relationship Id="rId3" Type="http://schemas.openxmlformats.org/officeDocument/2006/relationships/tags" Target="../tags/tag26.xml"/><Relationship Id="rId7" Type="http://schemas.openxmlformats.org/officeDocument/2006/relationships/tags" Target="../tags/tag30.xml"/><Relationship Id="rId2" Type="http://schemas.openxmlformats.org/officeDocument/2006/relationships/tags" Target="../tags/tag25.xml"/><Relationship Id="rId1" Type="http://schemas.openxmlformats.org/officeDocument/2006/relationships/tags" Target="../tags/tag24.xml"/><Relationship Id="rId6" Type="http://schemas.openxmlformats.org/officeDocument/2006/relationships/tags" Target="../tags/tag29.xml"/><Relationship Id="rId5" Type="http://schemas.openxmlformats.org/officeDocument/2006/relationships/tags" Target="../tags/tag28.xml"/><Relationship Id="rId4" Type="http://schemas.openxmlformats.org/officeDocument/2006/relationships/tags" Target="../tags/tag27.xml"/><Relationship Id="rId9"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4"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3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FE996BF-886D-E48C-F073-4E94C2530CAD}"/>
              </a:ext>
            </a:extLst>
          </p:cNvPr>
          <p:cNvSpPr/>
          <p:nvPr/>
        </p:nvSpPr>
        <p:spPr>
          <a:xfrm>
            <a:off x="6096000" y="1268413"/>
            <a:ext cx="4644000" cy="4644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Picture Placeholder 2">
            <a:extLst>
              <a:ext uri="{FF2B5EF4-FFF2-40B4-BE49-F238E27FC236}">
                <a16:creationId xmlns:a16="http://schemas.microsoft.com/office/drawing/2014/main" id="{5D8DFC6B-E50E-E76E-095F-4199DE55587E}"/>
              </a:ext>
            </a:extLst>
          </p:cNvPr>
          <p:cNvSpPr>
            <a:spLocks noGrp="1"/>
          </p:cNvSpPr>
          <p:nvPr>
            <p:ph type="pic" sz="quarter" idx="10"/>
          </p:nvPr>
        </p:nvSpPr>
        <p:spPr/>
        <p:txBody>
          <a:bodyPr/>
          <a:lstStyle/>
          <a:p>
            <a:endParaRPr lang="en-US"/>
          </a:p>
        </p:txBody>
      </p:sp>
      <p:sp>
        <p:nvSpPr>
          <p:cNvPr id="5" name="Title 1">
            <a:extLst>
              <a:ext uri="{FF2B5EF4-FFF2-40B4-BE49-F238E27FC236}">
                <a16:creationId xmlns:a16="http://schemas.microsoft.com/office/drawing/2014/main" id="{40C00CC1-3AF6-64E3-4A2D-6B1140870F24}"/>
              </a:ext>
            </a:extLst>
          </p:cNvPr>
          <p:cNvSpPr>
            <a:spLocks noGrp="1"/>
          </p:cNvSpPr>
          <p:nvPr>
            <p:ph type="title"/>
          </p:nvPr>
        </p:nvSpPr>
        <p:spPr>
          <a:xfrm>
            <a:off x="568000" y="2427790"/>
            <a:ext cx="7904665" cy="2002420"/>
          </a:xfrm>
        </p:spPr>
        <p:txBody>
          <a:bodyPr/>
          <a:lstStyle/>
          <a:p>
            <a:r>
              <a:rPr lang="en-US" sz="6600" b="1" dirty="0">
                <a:solidFill>
                  <a:schemeClr val="tx2"/>
                </a:solidFill>
                <a:latin typeface="+mn-lt"/>
                <a:ea typeface="微软雅黑" panose="020B0503020204020204" pitchFamily="34" charset="-122"/>
                <a:cs typeface="+mn-ea"/>
                <a:sym typeface="+mn-lt"/>
              </a:rPr>
              <a:t>Research Proposal</a:t>
            </a:r>
            <a:br>
              <a:rPr lang="en-US" sz="3600" dirty="0">
                <a:solidFill>
                  <a:schemeClr val="tx2"/>
                </a:solidFill>
                <a:latin typeface="+mn-lt"/>
                <a:ea typeface="微软雅黑" panose="020B0503020204020204" pitchFamily="34" charset="-122"/>
                <a:cs typeface="+mn-ea"/>
                <a:sym typeface="+mn-lt"/>
              </a:rPr>
            </a:br>
            <a:r>
              <a:rPr lang="en-US" sz="2800" dirty="0">
                <a:solidFill>
                  <a:schemeClr val="tx2"/>
                </a:solidFill>
                <a:latin typeface="+mn-lt"/>
                <a:ea typeface="微软雅黑" panose="020B0503020204020204" pitchFamily="34" charset="-122"/>
                <a:cs typeface="+mn-ea"/>
                <a:sym typeface="+mn-lt"/>
              </a:rPr>
              <a:t>Presentation Template</a:t>
            </a:r>
            <a:endParaRPr lang="en-US" sz="3600" dirty="0">
              <a:solidFill>
                <a:schemeClr val="tx2"/>
              </a:solidFill>
              <a:latin typeface="+mn-lt"/>
              <a:ea typeface="微软雅黑" panose="020B0503020204020204" pitchFamily="34" charset="-122"/>
              <a:cs typeface="+mn-ea"/>
              <a:sym typeface="+mn-lt"/>
            </a:endParaRPr>
          </a:p>
        </p:txBody>
      </p:sp>
      <p:sp>
        <p:nvSpPr>
          <p:cNvPr id="6" name="Text Placeholder 3">
            <a:extLst>
              <a:ext uri="{FF2B5EF4-FFF2-40B4-BE49-F238E27FC236}">
                <a16:creationId xmlns:a16="http://schemas.microsoft.com/office/drawing/2014/main" id="{08DA2732-B569-F573-3381-48E06720A2E2}"/>
              </a:ext>
            </a:extLst>
          </p:cNvPr>
          <p:cNvSpPr>
            <a:spLocks noGrp="1"/>
          </p:cNvSpPr>
          <p:nvPr>
            <p:ph type="body" sz="quarter" idx="11"/>
          </p:nvPr>
        </p:nvSpPr>
        <p:spPr>
          <a:xfrm>
            <a:off x="695325" y="4444677"/>
            <a:ext cx="2997200" cy="879475"/>
          </a:xfrm>
        </p:spPr>
        <p:txBody>
          <a:bodyPr/>
          <a:lstStyle/>
          <a:p>
            <a:pPr>
              <a:lnSpc>
                <a:spcPct val="100000"/>
              </a:lnSpc>
            </a:pPr>
            <a:r>
              <a:rPr lang="en-US" spc="0" dirty="0">
                <a:latin typeface="+mn-lt"/>
                <a:ea typeface="微软雅黑" panose="020B0503020204020204" pitchFamily="34" charset="-122"/>
                <a:cs typeface="+mn-ea"/>
                <a:sym typeface="+mn-lt"/>
              </a:rPr>
              <a:t>C</a:t>
            </a:r>
            <a:r>
              <a:rPr lang="en-US" altLang="zh-CN" spc="0" dirty="0">
                <a:latin typeface="+mn-lt"/>
                <a:ea typeface="微软雅黑" panose="020B0503020204020204" pitchFamily="34" charset="-122"/>
                <a:cs typeface="+mn-ea"/>
                <a:sym typeface="+mn-lt"/>
              </a:rPr>
              <a:t>reate </a:t>
            </a:r>
            <a:r>
              <a:rPr lang="en-US" spc="0" dirty="0">
                <a:latin typeface="+mn-lt"/>
                <a:ea typeface="微软雅黑" panose="020B0503020204020204" pitchFamily="34" charset="-122"/>
                <a:cs typeface="+mn-ea"/>
                <a:sym typeface="+mn-lt"/>
              </a:rPr>
              <a:t>By:</a:t>
            </a:r>
          </a:p>
          <a:p>
            <a:pPr>
              <a:lnSpc>
                <a:spcPct val="100000"/>
              </a:lnSpc>
            </a:pPr>
            <a:r>
              <a:rPr lang="en-US" sz="2400" b="1" spc="0" dirty="0">
                <a:latin typeface="+mn-lt"/>
                <a:ea typeface="微软雅黑" panose="020B0503020204020204" pitchFamily="34" charset="-122"/>
                <a:cs typeface="+mn-ea"/>
                <a:sym typeface="+mn-lt"/>
              </a:rPr>
              <a:t>Sean Lu</a:t>
            </a:r>
          </a:p>
        </p:txBody>
      </p:sp>
      <p:sp>
        <p:nvSpPr>
          <p:cNvPr id="7" name="TextBox 6">
            <a:extLst>
              <a:ext uri="{FF2B5EF4-FFF2-40B4-BE49-F238E27FC236}">
                <a16:creationId xmlns:a16="http://schemas.microsoft.com/office/drawing/2014/main" id="{86793558-49D5-B5CA-9A50-BE73590F33B1}"/>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BD867F8B-691F-D565-D642-FDCFD815F8C5}"/>
              </a:ext>
            </a:extLst>
          </p:cNvPr>
          <p:cNvSpPr txBox="1"/>
          <p:nvPr/>
        </p:nvSpPr>
        <p:spPr>
          <a:xfrm>
            <a:off x="591153" y="6036197"/>
            <a:ext cx="2997200" cy="369332"/>
          </a:xfrm>
          <a:prstGeom prst="rect">
            <a:avLst/>
          </a:prstGeom>
          <a:noFill/>
        </p:spPr>
        <p:txBody>
          <a:bodyPr wrap="square" rtlCol="0">
            <a:spAutoFit/>
          </a:bodyPr>
          <a:lstStyle/>
          <a:p>
            <a:r>
              <a:rPr lang="en-US" dirty="0">
                <a:ea typeface="微软雅黑" panose="020B0503020204020204" pitchFamily="34" charset="-122"/>
                <a:cs typeface="+mn-ea"/>
                <a:sym typeface="+mn-lt"/>
              </a:rPr>
              <a:t>Justfreeslide.com</a:t>
            </a:r>
          </a:p>
        </p:txBody>
      </p:sp>
      <p:sp>
        <p:nvSpPr>
          <p:cNvPr id="10" name="TextBox 9">
            <a:extLst>
              <a:ext uri="{FF2B5EF4-FFF2-40B4-BE49-F238E27FC236}">
                <a16:creationId xmlns:a16="http://schemas.microsoft.com/office/drawing/2014/main" id="{02DB1D07-BA60-C4DA-7E43-A47E1686C5CD}"/>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86773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36E3276-F5F1-6499-7774-F5E56E415641}"/>
              </a:ext>
            </a:extLst>
          </p:cNvPr>
          <p:cNvSpPr>
            <a:spLocks noGrp="1"/>
          </p:cNvSpPr>
          <p:nvPr>
            <p:ph type="title"/>
          </p:nvPr>
        </p:nvSpPr>
        <p:spPr>
          <a:xfrm>
            <a:off x="602725" y="88370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Why Research Matters</a:t>
            </a:r>
          </a:p>
        </p:txBody>
      </p:sp>
      <p:grpSp>
        <p:nvGrpSpPr>
          <p:cNvPr id="14" name="Group 13">
            <a:extLst>
              <a:ext uri="{FF2B5EF4-FFF2-40B4-BE49-F238E27FC236}">
                <a16:creationId xmlns:a16="http://schemas.microsoft.com/office/drawing/2014/main" id="{7A702925-A3C3-6E9D-5F51-75B01E898ED5}"/>
              </a:ext>
            </a:extLst>
          </p:cNvPr>
          <p:cNvGrpSpPr/>
          <p:nvPr/>
        </p:nvGrpSpPr>
        <p:grpSpPr>
          <a:xfrm>
            <a:off x="6096000" y="1949116"/>
            <a:ext cx="5399325" cy="4464622"/>
            <a:chOff x="6096000" y="1020791"/>
            <a:chExt cx="5399325" cy="5392948"/>
          </a:xfrm>
        </p:grpSpPr>
        <p:sp>
          <p:nvSpPr>
            <p:cNvPr id="5" name="Rectangle 4">
              <a:extLst>
                <a:ext uri="{FF2B5EF4-FFF2-40B4-BE49-F238E27FC236}">
                  <a16:creationId xmlns:a16="http://schemas.microsoft.com/office/drawing/2014/main" id="{B06BFA55-1E46-E101-47DE-9A5D9FBDAF05}"/>
                </a:ext>
              </a:extLst>
            </p:cNvPr>
            <p:cNvSpPr/>
            <p:nvPr/>
          </p:nvSpPr>
          <p:spPr>
            <a:xfrm>
              <a:off x="8884563" y="1020791"/>
              <a:ext cx="2610762" cy="2610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6" name="Rectangle 5">
              <a:extLst>
                <a:ext uri="{FF2B5EF4-FFF2-40B4-BE49-F238E27FC236}">
                  <a16:creationId xmlns:a16="http://schemas.microsoft.com/office/drawing/2014/main" id="{A6A59235-B9B2-5D87-BACF-42F4E066DC30}"/>
                </a:ext>
              </a:extLst>
            </p:cNvPr>
            <p:cNvSpPr/>
            <p:nvPr/>
          </p:nvSpPr>
          <p:spPr>
            <a:xfrm>
              <a:off x="6096000" y="3802977"/>
              <a:ext cx="2610762" cy="2610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7" name="Rectangle 6">
              <a:extLst>
                <a:ext uri="{FF2B5EF4-FFF2-40B4-BE49-F238E27FC236}">
                  <a16:creationId xmlns:a16="http://schemas.microsoft.com/office/drawing/2014/main" id="{56AEEFEF-6C60-AE23-1E47-B53D41E1BA3C}"/>
                </a:ext>
              </a:extLst>
            </p:cNvPr>
            <p:cNvSpPr/>
            <p:nvPr/>
          </p:nvSpPr>
          <p:spPr>
            <a:xfrm>
              <a:off x="8884563" y="3802977"/>
              <a:ext cx="2610762" cy="2610762"/>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4" name="Rectangle 3">
              <a:extLst>
                <a:ext uri="{FF2B5EF4-FFF2-40B4-BE49-F238E27FC236}">
                  <a16:creationId xmlns:a16="http://schemas.microsoft.com/office/drawing/2014/main" id="{0231D7D0-5007-ADE0-531F-FB95C6667380}"/>
                </a:ext>
              </a:extLst>
            </p:cNvPr>
            <p:cNvSpPr/>
            <p:nvPr/>
          </p:nvSpPr>
          <p:spPr>
            <a:xfrm>
              <a:off x="6096000" y="1020791"/>
              <a:ext cx="2610762" cy="2610762"/>
            </a:xfrm>
            <a:prstGeom prst="rect">
              <a:avLst/>
            </a:prstGeom>
            <a:solidFill>
              <a:schemeClr val="accent1"/>
            </a:solidFill>
            <a:ln>
              <a:noFill/>
            </a:ln>
            <a:effectLst>
              <a:outerShdw blurRad="254000" dist="38100" dir="2700000" algn="tl" rotWithShape="0">
                <a:schemeClr val="accent1">
                  <a:alpha val="7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10" name="TextBox 9">
              <a:extLst>
                <a:ext uri="{FF2B5EF4-FFF2-40B4-BE49-F238E27FC236}">
                  <a16:creationId xmlns:a16="http://schemas.microsoft.com/office/drawing/2014/main" id="{6B2D8B1D-EE2F-984B-2BAB-B3D01A597F20}"/>
                </a:ext>
              </a:extLst>
            </p:cNvPr>
            <p:cNvSpPr txBox="1"/>
            <p:nvPr/>
          </p:nvSpPr>
          <p:spPr>
            <a:xfrm>
              <a:off x="6384256" y="1434334"/>
              <a:ext cx="2034250" cy="1549596"/>
            </a:xfrm>
            <a:prstGeom prst="rect">
              <a:avLst/>
            </a:prstGeom>
            <a:noFill/>
          </p:spPr>
          <p:txBody>
            <a:bodyPr wrap="square">
              <a:spAutoFit/>
            </a:bodyPr>
            <a:lstStyle/>
            <a:p>
              <a:pPr>
                <a:spcAft>
                  <a:spcPts val="1200"/>
                </a:spcAft>
              </a:pPr>
              <a:r>
                <a:rPr lang="en-US" altLang="zh-CN" b="1" dirty="0">
                  <a:solidFill>
                    <a:schemeClr val="bg1"/>
                  </a:solidFill>
                  <a:ea typeface="微软雅黑" panose="020B0503020204020204" pitchFamily="34" charset="-122"/>
                  <a:cs typeface="+mn-ea"/>
                  <a:sym typeface="+mn-lt"/>
                </a:rPr>
                <a:t>Think Critically</a:t>
              </a:r>
              <a:endParaRPr lang="zh-CN" altLang="zh-CN" b="1" dirty="0">
                <a:solidFill>
                  <a:schemeClr val="bg1"/>
                </a:solidFill>
                <a:ea typeface="微软雅黑" panose="020B0503020204020204" pitchFamily="34" charset="-122"/>
                <a:cs typeface="+mn-ea"/>
                <a:sym typeface="+mn-lt"/>
              </a:endParaRPr>
            </a:p>
            <a:p>
              <a:pPr>
                <a:spcBef>
                  <a:spcPct val="0"/>
                </a:spcBef>
                <a:spcAft>
                  <a:spcPct val="0"/>
                </a:spcAft>
                <a:buClrTx/>
                <a:buSzTx/>
                <a:buFontTx/>
              </a:pPr>
              <a:r>
                <a:rPr lang="zh-CN" altLang="en-US" sz="1400" dirty="0">
                  <a:solidFill>
                    <a:schemeClr val="bg1"/>
                  </a:solidFill>
                  <a:ea typeface="微软雅黑" panose="020B0503020204020204" pitchFamily="34" charset="-122"/>
                  <a:cs typeface="+mn-ea"/>
                  <a:sym typeface="+mn-lt"/>
                </a:rPr>
                <a:t>Design at uneasy me season of branch on praise esteem.</a:t>
              </a:r>
            </a:p>
          </p:txBody>
        </p:sp>
        <p:sp>
          <p:nvSpPr>
            <p:cNvPr id="11" name="TextBox 10">
              <a:extLst>
                <a:ext uri="{FF2B5EF4-FFF2-40B4-BE49-F238E27FC236}">
                  <a16:creationId xmlns:a16="http://schemas.microsoft.com/office/drawing/2014/main" id="{39E4F58D-AAD5-0F70-1E94-F6BED1745904}"/>
                </a:ext>
              </a:extLst>
            </p:cNvPr>
            <p:cNvSpPr txBox="1"/>
            <p:nvPr/>
          </p:nvSpPr>
          <p:spPr>
            <a:xfrm>
              <a:off x="9172819" y="1434334"/>
              <a:ext cx="2034250" cy="1859514"/>
            </a:xfrm>
            <a:prstGeom prst="rect">
              <a:avLst/>
            </a:prstGeom>
            <a:noFill/>
          </p:spPr>
          <p:txBody>
            <a:bodyPr wrap="square">
              <a:spAutoFit/>
            </a:bodyPr>
            <a:lstStyle/>
            <a:p>
              <a:pPr>
                <a:spcAft>
                  <a:spcPts val="1200"/>
                </a:spcAft>
              </a:pPr>
              <a:r>
                <a:rPr lang="en-US" altLang="zh-CN" b="1" dirty="0">
                  <a:ea typeface="微软雅黑" panose="020B0503020204020204" pitchFamily="34" charset="-122"/>
                  <a:cs typeface="+mn-ea"/>
                  <a:sym typeface="+mn-lt"/>
                </a:rPr>
                <a:t>Ask the Right Questions</a:t>
              </a:r>
              <a:endParaRPr lang="zh-CN" altLang="zh-CN" b="1" dirty="0">
                <a:ea typeface="微软雅黑" panose="020B0503020204020204" pitchFamily="34" charset="-122"/>
                <a:cs typeface="+mn-ea"/>
                <a:sym typeface="+mn-lt"/>
              </a:endParaRPr>
            </a:p>
            <a:p>
              <a:pPr>
                <a:spcBef>
                  <a:spcPct val="0"/>
                </a:spcBef>
                <a:spcAft>
                  <a:spcPct val="0"/>
                </a:spcAft>
                <a:buClrTx/>
                <a:buSzTx/>
                <a:buFontTx/>
              </a:pPr>
              <a:r>
                <a:rPr lang="zh-CN" altLang="en-US" sz="1400" dirty="0">
                  <a:ea typeface="微软雅黑" panose="020B0503020204020204" pitchFamily="34" charset="-122"/>
                  <a:cs typeface="+mn-ea"/>
                  <a:sym typeface="+mn-lt"/>
                </a:rPr>
                <a:t>Design at uneasy me season of branch on praise esteem.</a:t>
              </a:r>
            </a:p>
          </p:txBody>
        </p:sp>
        <p:sp>
          <p:nvSpPr>
            <p:cNvPr id="12" name="TextBox 11">
              <a:extLst>
                <a:ext uri="{FF2B5EF4-FFF2-40B4-BE49-F238E27FC236}">
                  <a16:creationId xmlns:a16="http://schemas.microsoft.com/office/drawing/2014/main" id="{FED118E4-179D-2142-B800-38D073A5DE51}"/>
                </a:ext>
              </a:extLst>
            </p:cNvPr>
            <p:cNvSpPr txBox="1"/>
            <p:nvPr/>
          </p:nvSpPr>
          <p:spPr>
            <a:xfrm>
              <a:off x="6384256" y="4210768"/>
              <a:ext cx="2034250" cy="1859514"/>
            </a:xfrm>
            <a:prstGeom prst="rect">
              <a:avLst/>
            </a:prstGeom>
            <a:noFill/>
          </p:spPr>
          <p:txBody>
            <a:bodyPr wrap="square">
              <a:spAutoFit/>
            </a:bodyPr>
            <a:lstStyle/>
            <a:p>
              <a:pPr>
                <a:spcAft>
                  <a:spcPts val="1200"/>
                </a:spcAft>
              </a:pPr>
              <a:r>
                <a:rPr lang="en-US" altLang="zh-CN" b="1" dirty="0">
                  <a:ea typeface="微软雅黑" panose="020B0503020204020204" pitchFamily="34" charset="-122"/>
                  <a:cs typeface="+mn-ea"/>
                  <a:sym typeface="+mn-lt"/>
                </a:rPr>
                <a:t>Adapt and Explore</a:t>
              </a:r>
              <a:endParaRPr lang="zh-CN" altLang="zh-CN" b="1" dirty="0">
                <a:ea typeface="微软雅黑" panose="020B0503020204020204" pitchFamily="34" charset="-122"/>
                <a:cs typeface="+mn-ea"/>
                <a:sym typeface="+mn-lt"/>
              </a:endParaRPr>
            </a:p>
            <a:p>
              <a:pPr>
                <a:spcBef>
                  <a:spcPct val="0"/>
                </a:spcBef>
                <a:spcAft>
                  <a:spcPct val="0"/>
                </a:spcAft>
              </a:pPr>
              <a:r>
                <a:rPr lang="zh-CN" altLang="en-US" sz="1400" dirty="0">
                  <a:ea typeface="微软雅黑" panose="020B0503020204020204" pitchFamily="34" charset="-122"/>
                  <a:cs typeface="+mn-ea"/>
                  <a:sym typeface="+mn-lt"/>
                </a:rPr>
                <a:t>Design at uneasy me season of branch on praise esteem.</a:t>
              </a:r>
            </a:p>
          </p:txBody>
        </p:sp>
        <p:sp>
          <p:nvSpPr>
            <p:cNvPr id="13" name="TextBox 12">
              <a:extLst>
                <a:ext uri="{FF2B5EF4-FFF2-40B4-BE49-F238E27FC236}">
                  <a16:creationId xmlns:a16="http://schemas.microsoft.com/office/drawing/2014/main" id="{BACA11FF-18AE-C2EC-9025-BD3E29C8E81A}"/>
                </a:ext>
              </a:extLst>
            </p:cNvPr>
            <p:cNvSpPr txBox="1"/>
            <p:nvPr/>
          </p:nvSpPr>
          <p:spPr>
            <a:xfrm>
              <a:off x="9172819" y="4210768"/>
              <a:ext cx="2034250" cy="2169433"/>
            </a:xfrm>
            <a:prstGeom prst="rect">
              <a:avLst/>
            </a:prstGeom>
            <a:noFill/>
          </p:spPr>
          <p:txBody>
            <a:bodyPr wrap="square">
              <a:spAutoFit/>
            </a:bodyPr>
            <a:lstStyle/>
            <a:p>
              <a:pPr>
                <a:spcAft>
                  <a:spcPts val="1200"/>
                </a:spcAft>
              </a:pPr>
              <a:r>
                <a:rPr lang="en-US" altLang="zh-CN" b="1" dirty="0">
                  <a:ea typeface="微软雅黑" panose="020B0503020204020204" pitchFamily="34" charset="-122"/>
                  <a:cs typeface="+mn-ea"/>
                  <a:sym typeface="+mn-lt"/>
                </a:rPr>
                <a:t>Synthesize Multiple Sources</a:t>
              </a:r>
              <a:endParaRPr lang="zh-CN" altLang="zh-CN" b="1" dirty="0">
                <a:ea typeface="微软雅黑" panose="020B0503020204020204" pitchFamily="34" charset="-122"/>
                <a:cs typeface="+mn-ea"/>
                <a:sym typeface="+mn-lt"/>
              </a:endParaRPr>
            </a:p>
            <a:p>
              <a:pPr>
                <a:spcBef>
                  <a:spcPct val="0"/>
                </a:spcBef>
                <a:spcAft>
                  <a:spcPct val="0"/>
                </a:spcAft>
              </a:pPr>
              <a:r>
                <a:rPr lang="zh-CN" altLang="en-US" sz="1400" dirty="0">
                  <a:ea typeface="微软雅黑" panose="020B0503020204020204" pitchFamily="34" charset="-122"/>
                  <a:cs typeface="+mn-ea"/>
                  <a:sym typeface="+mn-lt"/>
                </a:rPr>
                <a:t>Design at uneasy me season of branch on praise esteem.</a:t>
              </a:r>
            </a:p>
          </p:txBody>
        </p:sp>
      </p:grpSp>
      <p:sp>
        <p:nvSpPr>
          <p:cNvPr id="16" name="TextBox 15">
            <a:extLst>
              <a:ext uri="{FF2B5EF4-FFF2-40B4-BE49-F238E27FC236}">
                <a16:creationId xmlns:a16="http://schemas.microsoft.com/office/drawing/2014/main" id="{79D1B52E-3BC0-5690-63EC-EA8E16DEE5AA}"/>
              </a:ext>
            </a:extLst>
          </p:cNvPr>
          <p:cNvSpPr txBox="1"/>
          <p:nvPr/>
        </p:nvSpPr>
        <p:spPr>
          <a:xfrm>
            <a:off x="695325" y="2149434"/>
            <a:ext cx="4825799" cy="3285771"/>
          </a:xfrm>
          <a:prstGeom prst="rect">
            <a:avLst/>
          </a:prstGeom>
          <a:noFill/>
        </p:spPr>
        <p:txBody>
          <a:bodyPr wrap="square">
            <a:spAutoFit/>
          </a:bodyPr>
          <a:lstStyle/>
          <a:p>
            <a:pPr indent="0" algn="l" fontAlgn="auto">
              <a:lnSpc>
                <a:spcPct val="120000"/>
              </a:lnSpc>
              <a:spcAft>
                <a:spcPts val="1200"/>
              </a:spcAft>
            </a:pPr>
            <a:r>
              <a:rPr lang="en-US" altLang="zh-CN" sz="2000" b="1" dirty="0">
                <a:ea typeface="微软雅黑" panose="020B0503020204020204" pitchFamily="34" charset="-122"/>
                <a:cs typeface="+mn-ea"/>
                <a:sym typeface="+mn-lt"/>
              </a:rPr>
              <a:t>Research projects are not just about gathering information</a:t>
            </a:r>
          </a:p>
          <a:p>
            <a:pPr algn="l" fontAlgn="auto">
              <a:lnSpc>
                <a:spcPct val="120000"/>
              </a:lnSpc>
              <a:spcBef>
                <a:spcPts val="1200"/>
              </a:spcBef>
              <a:spcAft>
                <a:spcPts val="1200"/>
              </a:spcAft>
            </a:pPr>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Design at uneasy me season of branch on praise esteem. Abilities discourse believing consisted remaining to no. </a:t>
            </a:r>
            <a:endParaRPr lang="en-US" altLang="zh-CN" sz="1400" dirty="0">
              <a:solidFill>
                <a:schemeClr val="tx1">
                  <a:lumMod val="50000"/>
                  <a:lumOff val="50000"/>
                </a:schemeClr>
              </a:solidFill>
              <a:ea typeface="微软雅黑" panose="020B0503020204020204" pitchFamily="34" charset="-122"/>
              <a:cs typeface="+mn-ea"/>
              <a:sym typeface="+mn-lt"/>
            </a:endParaRPr>
          </a:p>
          <a:p>
            <a:pPr marL="285750" indent="-285750" algn="l" fontAlgn="auto">
              <a:lnSpc>
                <a:spcPct val="120000"/>
              </a:lnSpc>
              <a:spcBef>
                <a:spcPts val="1200"/>
              </a:spcBef>
              <a:spcAft>
                <a:spcPts val="1200"/>
              </a:spcAft>
              <a:buFont typeface="Arial" panose="020B0604020202020204" pitchFamily="34" charset="0"/>
              <a:buChar char="•"/>
            </a:pPr>
            <a:r>
              <a:rPr lang="zh-CN" altLang="en-US" sz="1400" dirty="0">
                <a:solidFill>
                  <a:schemeClr val="tx1">
                    <a:lumMod val="50000"/>
                    <a:lumOff val="50000"/>
                  </a:schemeClr>
                </a:solidFill>
                <a:ea typeface="微软雅黑" panose="020B0503020204020204" pitchFamily="34" charset="-122"/>
                <a:cs typeface="+mn-ea"/>
                <a:sym typeface="+mn-lt"/>
              </a:rPr>
              <a:t>Mistaken no me denoting dashwood as screened. Whence or esteem easily he on. </a:t>
            </a:r>
            <a:endParaRPr lang="en-US" altLang="zh-CN" sz="1400" dirty="0">
              <a:solidFill>
                <a:schemeClr val="tx1">
                  <a:lumMod val="50000"/>
                  <a:lumOff val="50000"/>
                </a:schemeClr>
              </a:solidFill>
              <a:ea typeface="微软雅黑" panose="020B0503020204020204" pitchFamily="34" charset="-122"/>
              <a:cs typeface="+mn-ea"/>
              <a:sym typeface="+mn-lt"/>
            </a:endParaRPr>
          </a:p>
          <a:p>
            <a:pPr marL="285750" indent="-285750" algn="l" fontAlgn="auto">
              <a:lnSpc>
                <a:spcPct val="120000"/>
              </a:lnSpc>
              <a:spcBef>
                <a:spcPts val="1200"/>
              </a:spcBef>
              <a:spcAft>
                <a:spcPts val="1200"/>
              </a:spcAft>
              <a:buFont typeface="Arial" panose="020B0604020202020204" pitchFamily="34" charset="0"/>
              <a:buChar char="•"/>
            </a:pPr>
            <a:r>
              <a:rPr lang="zh-CN" altLang="en-US" sz="1400" dirty="0">
                <a:solidFill>
                  <a:schemeClr val="tx1">
                    <a:lumMod val="50000"/>
                    <a:lumOff val="50000"/>
                  </a:schemeClr>
                </a:solidFill>
                <a:ea typeface="微软雅黑" panose="020B0503020204020204" pitchFamily="34" charset="-122"/>
                <a:cs typeface="+mn-ea"/>
                <a:sym typeface="+mn-lt"/>
              </a:rPr>
              <a:t>Dissuade husbands at of no if disposal.</a:t>
            </a:r>
          </a:p>
        </p:txBody>
      </p:sp>
      <p:sp>
        <p:nvSpPr>
          <p:cNvPr id="8" name="TextBox 7">
            <a:extLst>
              <a:ext uri="{FF2B5EF4-FFF2-40B4-BE49-F238E27FC236}">
                <a16:creationId xmlns:a16="http://schemas.microsoft.com/office/drawing/2014/main" id="{24663A88-9F12-D822-7028-631C26CA2D75}"/>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BE23D7B1-8570-D97D-EE3D-C22BF39020BC}"/>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51049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02725" y="895279"/>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Analysis Data</a:t>
            </a:r>
          </a:p>
        </p:txBody>
      </p:sp>
      <p:sp>
        <p:nvSpPr>
          <p:cNvPr id="4" name="正文">
            <a:extLst>
              <a:ext uri="{FF2B5EF4-FFF2-40B4-BE49-F238E27FC236}">
                <a16:creationId xmlns:a16="http://schemas.microsoft.com/office/drawing/2014/main" id="{41E81432-D1AF-4879-FD1D-5265D2F1E168}"/>
              </a:ext>
            </a:extLst>
          </p:cNvPr>
          <p:cNvSpPr txBox="1"/>
          <p:nvPr>
            <p:custDataLst>
              <p:tags r:id="rId1"/>
            </p:custDataLst>
          </p:nvPr>
        </p:nvSpPr>
        <p:spPr>
          <a:xfrm>
            <a:off x="615371" y="5638670"/>
            <a:ext cx="4820921" cy="854710"/>
          </a:xfrm>
          <a:prstGeom prst="rect">
            <a:avLst/>
          </a:prstGeom>
          <a:ln>
            <a:noFill/>
            <a:prstDash val="sysDash"/>
          </a:ln>
        </p:spPr>
        <p:txBody>
          <a:bodyPr vert="horz" lIns="90000" tIns="46800" rIns="90000" bIns="46800" rtlCol="0">
            <a:normAutofit/>
          </a:bodyPr>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20000"/>
              </a:lnSpc>
              <a:spcAft>
                <a:spcPts val="0"/>
              </a:spcAft>
              <a:buNone/>
            </a:pPr>
            <a:r>
              <a:rPr lang="zh-CN" altLang="en-US" sz="1400" spc="0" dirty="0">
                <a:ln>
                  <a:noFill/>
                  <a:prstDash val="sysDot"/>
                </a:ln>
                <a:latin typeface="+mn-lt"/>
                <a:ea typeface="微软雅黑" panose="020B0503020204020204" pitchFamily="34" charset="-122"/>
                <a:cs typeface="+mn-ea"/>
                <a:sym typeface="+mn-lt"/>
              </a:rPr>
              <a:t>In post mean shot ye. There out her child sir his lived. Design at uneasy me season of branch on praise esteem.</a:t>
            </a:r>
          </a:p>
        </p:txBody>
      </p:sp>
      <p:graphicFrame>
        <p:nvGraphicFramePr>
          <p:cNvPr id="5" name="图表 3">
            <a:extLst>
              <a:ext uri="{FF2B5EF4-FFF2-40B4-BE49-F238E27FC236}">
                <a16:creationId xmlns:a16="http://schemas.microsoft.com/office/drawing/2014/main" id="{1566B26C-CF22-7093-1DEF-F0B2F8ECC9A1}"/>
              </a:ext>
            </a:extLst>
          </p:cNvPr>
          <p:cNvGraphicFramePr/>
          <p:nvPr>
            <p:custDataLst>
              <p:tags r:id="rId2"/>
            </p:custDataLst>
            <p:extLst>
              <p:ext uri="{D42A27DB-BD31-4B8C-83A1-F6EECF244321}">
                <p14:modId xmlns:p14="http://schemas.microsoft.com/office/powerpoint/2010/main" val="1070807330"/>
              </p:ext>
            </p:extLst>
          </p:nvPr>
        </p:nvGraphicFramePr>
        <p:xfrm>
          <a:off x="7007476" y="1827684"/>
          <a:ext cx="4491990" cy="356743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图表 4">
            <a:extLst>
              <a:ext uri="{FF2B5EF4-FFF2-40B4-BE49-F238E27FC236}">
                <a16:creationId xmlns:a16="http://schemas.microsoft.com/office/drawing/2014/main" id="{7BDD7A93-18D3-7D8C-31F9-EB138279227A}"/>
              </a:ext>
            </a:extLst>
          </p:cNvPr>
          <p:cNvGraphicFramePr/>
          <p:nvPr>
            <p:custDataLst>
              <p:tags r:id="rId3"/>
            </p:custDataLst>
            <p:extLst>
              <p:ext uri="{D42A27DB-BD31-4B8C-83A1-F6EECF244321}">
                <p14:modId xmlns:p14="http://schemas.microsoft.com/office/powerpoint/2010/main" val="2145667218"/>
              </p:ext>
            </p:extLst>
          </p:nvPr>
        </p:nvGraphicFramePr>
        <p:xfrm>
          <a:off x="684771" y="1827684"/>
          <a:ext cx="4820920" cy="3482340"/>
        </p:xfrm>
        <a:graphic>
          <a:graphicData uri="http://schemas.openxmlformats.org/drawingml/2006/chart">
            <c:chart xmlns:c="http://schemas.openxmlformats.org/drawingml/2006/chart" xmlns:r="http://schemas.openxmlformats.org/officeDocument/2006/relationships" r:id="rId7"/>
          </a:graphicData>
        </a:graphic>
      </p:graphicFrame>
      <p:sp>
        <p:nvSpPr>
          <p:cNvPr id="7" name="TextBox 6">
            <a:extLst>
              <a:ext uri="{FF2B5EF4-FFF2-40B4-BE49-F238E27FC236}">
                <a16:creationId xmlns:a16="http://schemas.microsoft.com/office/drawing/2014/main" id="{D15F2C5A-C5B8-F218-81C1-D632054EB605}"/>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CF81F0F2-6B13-880D-D961-118B3CE7704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9" name="正文">
            <a:extLst>
              <a:ext uri="{FF2B5EF4-FFF2-40B4-BE49-F238E27FC236}">
                <a16:creationId xmlns:a16="http://schemas.microsoft.com/office/drawing/2014/main" id="{3B6CDED3-F10A-5E52-669C-E992BE7029BA}"/>
              </a:ext>
            </a:extLst>
          </p:cNvPr>
          <p:cNvSpPr txBox="1"/>
          <p:nvPr>
            <p:custDataLst>
              <p:tags r:id="rId4"/>
            </p:custDataLst>
          </p:nvPr>
        </p:nvSpPr>
        <p:spPr>
          <a:xfrm>
            <a:off x="6755708" y="5638670"/>
            <a:ext cx="4820921" cy="854710"/>
          </a:xfrm>
          <a:prstGeom prst="rect">
            <a:avLst/>
          </a:prstGeom>
          <a:ln>
            <a:noFill/>
            <a:prstDash val="sysDash"/>
          </a:ln>
        </p:spPr>
        <p:txBody>
          <a:bodyPr vert="horz" lIns="90000" tIns="46800" rIns="90000" bIns="46800" rtlCol="0">
            <a:normAutofit/>
          </a:bodyPr>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lnSpc>
                <a:spcPct val="120000"/>
              </a:lnSpc>
              <a:spcAft>
                <a:spcPts val="0"/>
              </a:spcAft>
              <a:buNone/>
            </a:pPr>
            <a:r>
              <a:rPr lang="zh-CN" altLang="en-US" sz="1400" spc="0" dirty="0">
                <a:ln>
                  <a:noFill/>
                  <a:prstDash val="sysDot"/>
                </a:ln>
                <a:latin typeface="+mn-lt"/>
                <a:ea typeface="微软雅黑" panose="020B0503020204020204" pitchFamily="34" charset="-122"/>
                <a:cs typeface="+mn-ea"/>
                <a:sym typeface="+mn-lt"/>
              </a:rPr>
              <a:t>In post mean shot ye. There out her child sir his lived. Design at uneasy me season of branch on praise esteem.</a:t>
            </a:r>
          </a:p>
        </p:txBody>
      </p:sp>
    </p:spTree>
    <p:extLst>
      <p:ext uri="{BB962C8B-B14F-4D97-AF65-F5344CB8AC3E}">
        <p14:creationId xmlns:p14="http://schemas.microsoft.com/office/powerpoint/2010/main" val="26726995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圆角矩形 2">
            <a:extLst>
              <a:ext uri="{FF2B5EF4-FFF2-40B4-BE49-F238E27FC236}">
                <a16:creationId xmlns:a16="http://schemas.microsoft.com/office/drawing/2014/main" id="{CB27A281-4143-8AF4-F21A-4B379AC87C80}"/>
              </a:ext>
            </a:extLst>
          </p:cNvPr>
          <p:cNvSpPr/>
          <p:nvPr>
            <p:custDataLst>
              <p:tags r:id="rId1"/>
            </p:custDataLst>
          </p:nvPr>
        </p:nvSpPr>
        <p:spPr>
          <a:xfrm>
            <a:off x="715555" y="3179299"/>
            <a:ext cx="4665345" cy="3209290"/>
          </a:xfrm>
          <a:prstGeom prst="roundRect">
            <a:avLst>
              <a:gd name="adj" fmla="val 4550"/>
            </a:avLst>
          </a:prstGeom>
          <a:solidFill>
            <a:schemeClr val="accent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 name="Picture Placeholder 1">
            <a:extLst>
              <a:ext uri="{FF2B5EF4-FFF2-40B4-BE49-F238E27FC236}">
                <a16:creationId xmlns:a16="http://schemas.microsoft.com/office/drawing/2014/main" id="{692B912A-40E9-821E-D689-A6FB9CA44EFE}"/>
              </a:ext>
            </a:extLst>
          </p:cNvPr>
          <p:cNvSpPr>
            <a:spLocks noGrp="1"/>
          </p:cNvSpPr>
          <p:nvPr>
            <p:ph type="pic" sz="quarter" idx="13"/>
          </p:nvPr>
        </p:nvSpPr>
        <p:spPr/>
        <p:txBody>
          <a:bodyPr/>
          <a:lstStyle/>
          <a:p>
            <a:endParaRPr lang="en-US"/>
          </a:p>
        </p:txBody>
      </p:sp>
      <p:sp>
        <p:nvSpPr>
          <p:cNvPr id="4" name="Title 3">
            <a:extLst>
              <a:ext uri="{FF2B5EF4-FFF2-40B4-BE49-F238E27FC236}">
                <a16:creationId xmlns:a16="http://schemas.microsoft.com/office/drawing/2014/main" id="{0A1CE276-42A5-A7A9-359D-223EC0A06C34}"/>
              </a:ext>
            </a:extLst>
          </p:cNvPr>
          <p:cNvSpPr>
            <a:spLocks noGrp="1"/>
          </p:cNvSpPr>
          <p:nvPr>
            <p:ph type="title"/>
          </p:nvPr>
        </p:nvSpPr>
        <p:spPr>
          <a:xfrm>
            <a:off x="579576" y="883709"/>
            <a:ext cx="606962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Research Questions</a:t>
            </a:r>
          </a:p>
        </p:txBody>
      </p:sp>
      <p:sp>
        <p:nvSpPr>
          <p:cNvPr id="5" name="正文">
            <a:extLst>
              <a:ext uri="{FF2B5EF4-FFF2-40B4-BE49-F238E27FC236}">
                <a16:creationId xmlns:a16="http://schemas.microsoft.com/office/drawing/2014/main" id="{4E24BA9C-B3BF-91D9-859D-41FA7B4A1ABC}"/>
              </a:ext>
            </a:extLst>
          </p:cNvPr>
          <p:cNvSpPr txBox="1"/>
          <p:nvPr>
            <p:custDataLst>
              <p:tags r:id="rId2"/>
            </p:custDataLst>
          </p:nvPr>
        </p:nvSpPr>
        <p:spPr>
          <a:xfrm>
            <a:off x="7547610" y="3298785"/>
            <a:ext cx="3635647" cy="1386880"/>
          </a:xfrm>
          <a:prstGeom prst="rect">
            <a:avLst/>
          </a:prstGeom>
          <a:noFill/>
        </p:spPr>
        <p:txBody>
          <a:bodyPr wrap="square" lIns="90170" tIns="0" rIns="0" bIns="0" rtlCol="0" anchor="t" anchorCtr="0">
            <a:noAutofit/>
          </a:bodyPr>
          <a:lstStyle/>
          <a:p>
            <a:pPr lvl="0" algn="l">
              <a:lnSpc>
                <a:spcPct val="120000"/>
              </a:lnSpc>
              <a:spcAft>
                <a:spcPts val="1200"/>
              </a:spcAft>
              <a:buClrTx/>
              <a:buSzTx/>
              <a:buFontTx/>
            </a:pPr>
            <a:r>
              <a:rPr lang="en-US" altLang="zh-CN" b="1" dirty="0">
                <a:ea typeface="微软雅黑" panose="020B0503020204020204" pitchFamily="34" charset="-122"/>
                <a:cs typeface="+mn-ea"/>
                <a:sym typeface="+mn-lt"/>
              </a:rPr>
              <a:t>Statement of research question</a:t>
            </a:r>
          </a:p>
          <a:p>
            <a:pPr lvl="0" algn="l">
              <a:lnSpc>
                <a:spcPct val="130000"/>
              </a:lnSpc>
              <a:buClrTx/>
              <a:buSzTx/>
              <a:buFontTx/>
            </a:pPr>
            <a:r>
              <a:rPr lang="zh-CN" altLang="en-US" sz="1400" dirty="0">
                <a:solidFill>
                  <a:schemeClr val="tx1">
                    <a:lumMod val="65000"/>
                    <a:lumOff val="35000"/>
                  </a:schemeClr>
                </a:solidFill>
                <a:ea typeface="微软雅黑" panose="020B0503020204020204" pitchFamily="34" charset="-122"/>
                <a:cs typeface="+mn-ea"/>
                <a:sym typeface="+mn-lt"/>
              </a:rPr>
              <a:t>In post mean shot ye. There out her child sir his lived. Design at uneasy me season of branch on praise esteem.</a:t>
            </a:r>
          </a:p>
        </p:txBody>
      </p:sp>
      <p:sp>
        <p:nvSpPr>
          <p:cNvPr id="7" name="TextBox 6">
            <a:extLst>
              <a:ext uri="{FF2B5EF4-FFF2-40B4-BE49-F238E27FC236}">
                <a16:creationId xmlns:a16="http://schemas.microsoft.com/office/drawing/2014/main" id="{9821C21F-DF45-38C1-9F02-5E0F4A14994B}"/>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BB0E8517-0929-FD8D-7704-CA84F223828B}"/>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1673344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579575" y="89527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Major Questions</a:t>
            </a:r>
          </a:p>
        </p:txBody>
      </p:sp>
      <p:grpSp>
        <p:nvGrpSpPr>
          <p:cNvPr id="5" name="Group 4">
            <a:extLst>
              <a:ext uri="{FF2B5EF4-FFF2-40B4-BE49-F238E27FC236}">
                <a16:creationId xmlns:a16="http://schemas.microsoft.com/office/drawing/2014/main" id="{6E38488C-FAC1-EE10-E6B0-EE8DF18EF579}"/>
              </a:ext>
            </a:extLst>
          </p:cNvPr>
          <p:cNvGrpSpPr/>
          <p:nvPr/>
        </p:nvGrpSpPr>
        <p:grpSpPr>
          <a:xfrm>
            <a:off x="3508352" y="2094459"/>
            <a:ext cx="2451736" cy="3771379"/>
            <a:chOff x="3978367" y="2338385"/>
            <a:chExt cx="2034733" cy="3129925"/>
          </a:xfrm>
          <a:effectLst>
            <a:outerShdw blurRad="190500" dist="38100" dir="2700000" algn="tl" rotWithShape="0">
              <a:schemeClr val="accent1">
                <a:alpha val="70000"/>
              </a:schemeClr>
            </a:outerShdw>
          </a:effectLst>
        </p:grpSpPr>
        <p:sp>
          <p:nvSpPr>
            <p:cNvPr id="16" name="Shape 497"/>
            <p:cNvSpPr/>
            <p:nvPr>
              <p:custDataLst>
                <p:tags r:id="rId19"/>
              </p:custDataLst>
            </p:nvPr>
          </p:nvSpPr>
          <p:spPr>
            <a:xfrm>
              <a:off x="3978367" y="2713188"/>
              <a:ext cx="2034733" cy="2755122"/>
            </a:xfrm>
            <a:custGeom>
              <a:avLst/>
              <a:gdLst>
                <a:gd name="adj" fmla="val 912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3486" h="4723">
                  <a:moveTo>
                    <a:pt x="318" y="0"/>
                  </a:moveTo>
                  <a:lnTo>
                    <a:pt x="950" y="0"/>
                  </a:lnTo>
                  <a:lnTo>
                    <a:pt x="949" y="20"/>
                  </a:lnTo>
                  <a:cubicBezTo>
                    <a:pt x="949" y="458"/>
                    <a:pt x="1305" y="813"/>
                    <a:pt x="1743" y="813"/>
                  </a:cubicBezTo>
                  <a:cubicBezTo>
                    <a:pt x="2181" y="813"/>
                    <a:pt x="2537" y="458"/>
                    <a:pt x="2537" y="20"/>
                  </a:cubicBezTo>
                  <a:lnTo>
                    <a:pt x="2536" y="0"/>
                  </a:lnTo>
                  <a:lnTo>
                    <a:pt x="3168" y="0"/>
                  </a:lnTo>
                  <a:cubicBezTo>
                    <a:pt x="3344" y="0"/>
                    <a:pt x="3486" y="142"/>
                    <a:pt x="3486" y="318"/>
                  </a:cubicBezTo>
                  <a:lnTo>
                    <a:pt x="3486" y="4405"/>
                  </a:lnTo>
                  <a:cubicBezTo>
                    <a:pt x="3486" y="4581"/>
                    <a:pt x="3344" y="4723"/>
                    <a:pt x="3168" y="4723"/>
                  </a:cubicBezTo>
                  <a:lnTo>
                    <a:pt x="318" y="4723"/>
                  </a:lnTo>
                  <a:cubicBezTo>
                    <a:pt x="142" y="4723"/>
                    <a:pt x="0" y="4581"/>
                    <a:pt x="0" y="4405"/>
                  </a:cubicBezTo>
                  <a:lnTo>
                    <a:pt x="0" y="318"/>
                  </a:lnTo>
                  <a:cubicBezTo>
                    <a:pt x="0" y="142"/>
                    <a:pt x="142" y="0"/>
                    <a:pt x="318" y="0"/>
                  </a:cubicBezTo>
                  <a:close/>
                </a:path>
              </a:pathLst>
            </a:custGeom>
            <a:solidFill>
              <a:schemeClr val="accent1"/>
            </a:solidFill>
            <a:ln w="12700">
              <a:miter lim="400000"/>
            </a:ln>
            <a:effectLst>
              <a:innerShdw blurRad="317500" dist="50800" dir="16200000">
                <a:schemeClr val="accent1">
                  <a:alpha val="30000"/>
                </a:schemeClr>
              </a:innerShdw>
            </a:effectLst>
          </p:spPr>
          <p:txBody>
            <a:bodyPr wrap="square"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sp>
          <p:nvSpPr>
            <p:cNvPr id="18" name="Shape 501"/>
            <p:cNvSpPr/>
            <p:nvPr>
              <p:custDataLst>
                <p:tags r:id="rId20"/>
              </p:custDataLst>
            </p:nvPr>
          </p:nvSpPr>
          <p:spPr>
            <a:xfrm>
              <a:off x="4609178" y="2338385"/>
              <a:ext cx="773110" cy="773745"/>
            </a:xfrm>
            <a:prstGeom prst="ellipse">
              <a:avLst/>
            </a:prstGeom>
            <a:solidFill>
              <a:schemeClr val="accent1"/>
            </a:solidFill>
            <a:ln w="12700">
              <a:miter lim="400000"/>
            </a:ln>
            <a:effectLst/>
          </p:spPr>
          <p:txBody>
            <a:bodyPr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cxnSp>
          <p:nvCxnSpPr>
            <p:cNvPr id="52" name="直接连接符 51"/>
            <p:cNvCxnSpPr/>
            <p:nvPr>
              <p:custDataLst>
                <p:tags r:id="rId21"/>
              </p:custDataLst>
            </p:nvPr>
          </p:nvCxnSpPr>
          <p:spPr>
            <a:xfrm>
              <a:off x="4792133" y="3956389"/>
              <a:ext cx="406566" cy="0"/>
            </a:xfrm>
            <a:prstGeom prst="line">
              <a:avLst/>
            </a:prstGeom>
            <a:ln>
              <a:solidFill>
                <a:schemeClr val="bg1"/>
              </a:solidFill>
            </a:ln>
          </p:spPr>
          <p:style>
            <a:lnRef idx="1">
              <a:schemeClr val="dk1"/>
            </a:lnRef>
            <a:fillRef idx="0">
              <a:schemeClr val="dk1"/>
            </a:fillRef>
            <a:effectRef idx="0">
              <a:schemeClr val="dk1"/>
            </a:effectRef>
            <a:fontRef idx="minor">
              <a:schemeClr val="tx1"/>
            </a:fontRef>
          </p:style>
        </p:cxnSp>
        <p:sp>
          <p:nvSpPr>
            <p:cNvPr id="10" name="矩形 9"/>
            <p:cNvSpPr/>
            <p:nvPr>
              <p:custDataLst>
                <p:tags r:id="rId22"/>
              </p:custDataLst>
            </p:nvPr>
          </p:nvSpPr>
          <p:spPr>
            <a:xfrm>
              <a:off x="4259786" y="4101863"/>
              <a:ext cx="1472529" cy="1197462"/>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bg1"/>
                  </a:solidFill>
                  <a:ea typeface="微软雅黑" panose="020B0503020204020204" pitchFamily="34" charset="-122"/>
                  <a:cs typeface="+mn-ea"/>
                  <a:sym typeface="+mn-lt"/>
                </a:rPr>
                <a:t>Design at uneasy me season of branch on praise esteem.</a:t>
              </a:r>
            </a:p>
          </p:txBody>
        </p:sp>
        <p:sp>
          <p:nvSpPr>
            <p:cNvPr id="13" name="矩形 12"/>
            <p:cNvSpPr/>
            <p:nvPr>
              <p:custDataLst>
                <p:tags r:id="rId23"/>
              </p:custDataLst>
            </p:nvPr>
          </p:nvSpPr>
          <p:spPr>
            <a:xfrm>
              <a:off x="4259786" y="3428999"/>
              <a:ext cx="1472529" cy="395255"/>
            </a:xfrm>
            <a:prstGeom prst="rect">
              <a:avLst/>
            </a:prstGeom>
            <a:noFill/>
          </p:spPr>
          <p:txBody>
            <a:bodyPr wrap="square" lIns="0" tIns="0" rIns="0" bIns="0" rtlCol="0" anchor="ctr">
              <a:noAutofit/>
            </a:bodyPr>
            <a:lstStyle/>
            <a:p>
              <a:pPr algn="ctr">
                <a:spcBef>
                  <a:spcPct val="0"/>
                </a:spcBef>
                <a:spcAft>
                  <a:spcPct val="0"/>
                </a:spcAft>
              </a:pPr>
              <a:r>
                <a:rPr lang="en-US" altLang="zh-CN" b="1" dirty="0">
                  <a:solidFill>
                    <a:schemeClr val="bg1"/>
                  </a:solidFill>
                  <a:ea typeface="微软雅黑" panose="020B0503020204020204" pitchFamily="34" charset="-122"/>
                  <a:cs typeface="+mn-ea"/>
                  <a:sym typeface="+mn-lt"/>
                </a:rPr>
                <a:t>Question 02</a:t>
              </a:r>
              <a:endParaRPr lang="zh-CN" altLang="en-US" b="1" dirty="0">
                <a:solidFill>
                  <a:schemeClr val="bg1"/>
                </a:solidFill>
                <a:ea typeface="微软雅黑" panose="020B0503020204020204" pitchFamily="34" charset="-122"/>
                <a:cs typeface="+mn-ea"/>
                <a:sym typeface="+mn-lt"/>
              </a:endParaRPr>
            </a:p>
          </p:txBody>
        </p:sp>
        <p:sp>
          <p:nvSpPr>
            <p:cNvPr id="37" name="任意多边形: 形状 9"/>
            <p:cNvSpPr/>
            <p:nvPr>
              <p:custDataLst>
                <p:tags r:id="rId24"/>
              </p:custDataLst>
            </p:nvPr>
          </p:nvSpPr>
          <p:spPr>
            <a:xfrm>
              <a:off x="4823261" y="2564826"/>
              <a:ext cx="344944" cy="320226"/>
            </a:xfrm>
            <a:custGeom>
              <a:avLst/>
              <a:gdLst>
                <a:gd name="connsiteX0" fmla="*/ 304458 w 344804"/>
                <a:gd name="connsiteY0" fmla="*/ 115 h 320096"/>
                <a:gd name="connsiteX1" fmla="*/ 39696 w 344804"/>
                <a:gd name="connsiteY1" fmla="*/ 115 h 320096"/>
                <a:gd name="connsiteX2" fmla="*/ 114 w 344804"/>
                <a:gd name="connsiteY2" fmla="*/ 40016 h 320096"/>
                <a:gd name="connsiteX3" fmla="*/ 114 w 344804"/>
                <a:gd name="connsiteY3" fmla="*/ 212035 h 320096"/>
                <a:gd name="connsiteX4" fmla="*/ 39696 w 344804"/>
                <a:gd name="connsiteY4" fmla="*/ 251935 h 320096"/>
                <a:gd name="connsiteX5" fmla="*/ 139092 w 344804"/>
                <a:gd name="connsiteY5" fmla="*/ 251935 h 320096"/>
                <a:gd name="connsiteX6" fmla="*/ 139092 w 344804"/>
                <a:gd name="connsiteY6" fmla="*/ 300704 h 320096"/>
                <a:gd name="connsiteX7" fmla="*/ 84556 w 344804"/>
                <a:gd name="connsiteY7" fmla="*/ 300704 h 320096"/>
                <a:gd name="connsiteX8" fmla="*/ 74881 w 344804"/>
                <a:gd name="connsiteY8" fmla="*/ 310457 h 320096"/>
                <a:gd name="connsiteX9" fmla="*/ 84556 w 344804"/>
                <a:gd name="connsiteY9" fmla="*/ 320211 h 320096"/>
                <a:gd name="connsiteX10" fmla="*/ 252561 w 344804"/>
                <a:gd name="connsiteY10" fmla="*/ 320211 h 320096"/>
                <a:gd name="connsiteX11" fmla="*/ 262236 w 344804"/>
                <a:gd name="connsiteY11" fmla="*/ 310457 h 320096"/>
                <a:gd name="connsiteX12" fmla="*/ 252561 w 344804"/>
                <a:gd name="connsiteY12" fmla="*/ 300704 h 320096"/>
                <a:gd name="connsiteX13" fmla="*/ 198905 w 344804"/>
                <a:gd name="connsiteY13" fmla="*/ 300704 h 320096"/>
                <a:gd name="connsiteX14" fmla="*/ 198905 w 344804"/>
                <a:gd name="connsiteY14" fmla="*/ 251935 h 320096"/>
                <a:gd name="connsiteX15" fmla="*/ 305336 w 344804"/>
                <a:gd name="connsiteY15" fmla="*/ 251935 h 320096"/>
                <a:gd name="connsiteX16" fmla="*/ 344919 w 344804"/>
                <a:gd name="connsiteY16" fmla="*/ 212035 h 320096"/>
                <a:gd name="connsiteX17" fmla="*/ 344919 w 344804"/>
                <a:gd name="connsiteY17" fmla="*/ 40016 h 320096"/>
                <a:gd name="connsiteX18" fmla="*/ 304458 w 344804"/>
                <a:gd name="connsiteY18" fmla="*/ 115 h 320096"/>
                <a:gd name="connsiteX19" fmla="*/ 286865 w 344804"/>
                <a:gd name="connsiteY19" fmla="*/ 59523 h 320096"/>
                <a:gd name="connsiteX20" fmla="*/ 286865 w 344804"/>
                <a:gd name="connsiteY20" fmla="*/ 59523 h 320096"/>
                <a:gd name="connsiteX21" fmla="*/ 286865 w 344804"/>
                <a:gd name="connsiteY21" fmla="*/ 60410 h 320096"/>
                <a:gd name="connsiteX22" fmla="*/ 188350 w 344804"/>
                <a:gd name="connsiteY22" fmla="*/ 192528 h 320096"/>
                <a:gd name="connsiteX23" fmla="*/ 185711 w 344804"/>
                <a:gd name="connsiteY23" fmla="*/ 190754 h 320096"/>
                <a:gd name="connsiteX24" fmla="*/ 108305 w 344804"/>
                <a:gd name="connsiteY24" fmla="*/ 134006 h 320096"/>
                <a:gd name="connsiteX25" fmla="*/ 81038 w 344804"/>
                <a:gd name="connsiteY25" fmla="*/ 169473 h 320096"/>
                <a:gd name="connsiteX26" fmla="*/ 68723 w 344804"/>
                <a:gd name="connsiteY26" fmla="*/ 173907 h 320096"/>
                <a:gd name="connsiteX27" fmla="*/ 62566 w 344804"/>
                <a:gd name="connsiteY27" fmla="*/ 160607 h 320096"/>
                <a:gd name="connsiteX28" fmla="*/ 63445 w 344804"/>
                <a:gd name="connsiteY28" fmla="*/ 158833 h 320096"/>
                <a:gd name="connsiteX29" fmla="*/ 100389 w 344804"/>
                <a:gd name="connsiteY29" fmla="*/ 110065 h 320096"/>
                <a:gd name="connsiteX30" fmla="*/ 103908 w 344804"/>
                <a:gd name="connsiteY30" fmla="*/ 105631 h 320096"/>
                <a:gd name="connsiteX31" fmla="*/ 183951 w 344804"/>
                <a:gd name="connsiteY31" fmla="*/ 165040 h 320096"/>
                <a:gd name="connsiteX32" fmla="*/ 271033 w 344804"/>
                <a:gd name="connsiteY32" fmla="*/ 48883 h 320096"/>
                <a:gd name="connsiteX33" fmla="*/ 281587 w 344804"/>
                <a:gd name="connsiteY33" fmla="*/ 47109 h 320096"/>
                <a:gd name="connsiteX34" fmla="*/ 286865 w 344804"/>
                <a:gd name="connsiteY34" fmla="*/ 59523 h 320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344804" h="320096">
                  <a:moveTo>
                    <a:pt x="304458" y="115"/>
                  </a:moveTo>
                  <a:lnTo>
                    <a:pt x="39696" y="115"/>
                  </a:lnTo>
                  <a:cubicBezTo>
                    <a:pt x="17706" y="115"/>
                    <a:pt x="114" y="17849"/>
                    <a:pt x="114" y="40016"/>
                  </a:cubicBezTo>
                  <a:lnTo>
                    <a:pt x="114" y="212035"/>
                  </a:lnTo>
                  <a:cubicBezTo>
                    <a:pt x="114" y="234202"/>
                    <a:pt x="17706" y="251935"/>
                    <a:pt x="39696" y="251935"/>
                  </a:cubicBezTo>
                  <a:lnTo>
                    <a:pt x="139092" y="251935"/>
                  </a:lnTo>
                  <a:lnTo>
                    <a:pt x="139092" y="300704"/>
                  </a:lnTo>
                  <a:lnTo>
                    <a:pt x="84556" y="300704"/>
                  </a:lnTo>
                  <a:cubicBezTo>
                    <a:pt x="79278" y="300704"/>
                    <a:pt x="74881" y="305137"/>
                    <a:pt x="74881" y="310457"/>
                  </a:cubicBezTo>
                  <a:cubicBezTo>
                    <a:pt x="74881" y="315778"/>
                    <a:pt x="79278" y="320211"/>
                    <a:pt x="84556" y="320211"/>
                  </a:cubicBezTo>
                  <a:lnTo>
                    <a:pt x="252561" y="320211"/>
                  </a:lnTo>
                  <a:cubicBezTo>
                    <a:pt x="257839" y="320211"/>
                    <a:pt x="262236" y="315778"/>
                    <a:pt x="262236" y="310457"/>
                  </a:cubicBezTo>
                  <a:cubicBezTo>
                    <a:pt x="262236" y="305137"/>
                    <a:pt x="257839" y="300704"/>
                    <a:pt x="252561" y="300704"/>
                  </a:cubicBezTo>
                  <a:lnTo>
                    <a:pt x="198905" y="300704"/>
                  </a:lnTo>
                  <a:lnTo>
                    <a:pt x="198905" y="251935"/>
                  </a:lnTo>
                  <a:lnTo>
                    <a:pt x="305336" y="251935"/>
                  </a:lnTo>
                  <a:cubicBezTo>
                    <a:pt x="327327" y="251935"/>
                    <a:pt x="344919" y="234202"/>
                    <a:pt x="344919" y="212035"/>
                  </a:cubicBezTo>
                  <a:lnTo>
                    <a:pt x="344919" y="40016"/>
                  </a:lnTo>
                  <a:cubicBezTo>
                    <a:pt x="344039" y="18736"/>
                    <a:pt x="326447" y="115"/>
                    <a:pt x="304458" y="115"/>
                  </a:cubicBezTo>
                  <a:moveTo>
                    <a:pt x="286865" y="59523"/>
                  </a:moveTo>
                  <a:cubicBezTo>
                    <a:pt x="286865" y="59523"/>
                    <a:pt x="286865" y="60410"/>
                    <a:pt x="286865" y="59523"/>
                  </a:cubicBezTo>
                  <a:lnTo>
                    <a:pt x="286865" y="60410"/>
                  </a:lnTo>
                  <a:lnTo>
                    <a:pt x="188350" y="192528"/>
                  </a:lnTo>
                  <a:lnTo>
                    <a:pt x="185711" y="190754"/>
                  </a:lnTo>
                  <a:lnTo>
                    <a:pt x="108305" y="134006"/>
                  </a:lnTo>
                  <a:lnTo>
                    <a:pt x="81038" y="169473"/>
                  </a:lnTo>
                  <a:cubicBezTo>
                    <a:pt x="78399" y="173907"/>
                    <a:pt x="73121" y="175680"/>
                    <a:pt x="68723" y="173907"/>
                  </a:cubicBezTo>
                  <a:cubicBezTo>
                    <a:pt x="63445" y="172133"/>
                    <a:pt x="60807" y="165926"/>
                    <a:pt x="62566" y="160607"/>
                  </a:cubicBezTo>
                  <a:cubicBezTo>
                    <a:pt x="62566" y="159720"/>
                    <a:pt x="62566" y="159720"/>
                    <a:pt x="63445" y="158833"/>
                  </a:cubicBezTo>
                  <a:lnTo>
                    <a:pt x="100389" y="110065"/>
                  </a:lnTo>
                  <a:lnTo>
                    <a:pt x="103908" y="105631"/>
                  </a:lnTo>
                  <a:lnTo>
                    <a:pt x="183951" y="165040"/>
                  </a:lnTo>
                  <a:lnTo>
                    <a:pt x="271033" y="48883"/>
                  </a:lnTo>
                  <a:cubicBezTo>
                    <a:pt x="273672" y="46223"/>
                    <a:pt x="278069" y="45336"/>
                    <a:pt x="281587" y="47109"/>
                  </a:cubicBezTo>
                  <a:cubicBezTo>
                    <a:pt x="286865" y="48883"/>
                    <a:pt x="289503" y="54203"/>
                    <a:pt x="286865" y="59523"/>
                  </a:cubicBezTo>
                </a:path>
              </a:pathLst>
            </a:custGeom>
            <a:solidFill>
              <a:srgbClr val="FFFFFF"/>
            </a:solidFill>
            <a:ln w="12253" cap="flat">
              <a:noFill/>
              <a:prstDash val="solid"/>
              <a:miter/>
            </a:ln>
          </p:spPr>
          <p:txBody>
            <a:bodyPr rtlCol="0" anchor="ctr"/>
            <a:lstStyle/>
            <a:p>
              <a:endParaRPr lang="zh-CN" altLang="en-US">
                <a:ea typeface="微软雅黑" panose="020B0503020204020204" pitchFamily="34" charset="-122"/>
                <a:cs typeface="+mn-ea"/>
                <a:sym typeface="+mn-lt"/>
              </a:endParaRPr>
            </a:p>
          </p:txBody>
        </p:sp>
      </p:grpSp>
      <p:grpSp>
        <p:nvGrpSpPr>
          <p:cNvPr id="4" name="Group 3">
            <a:extLst>
              <a:ext uri="{FF2B5EF4-FFF2-40B4-BE49-F238E27FC236}">
                <a16:creationId xmlns:a16="http://schemas.microsoft.com/office/drawing/2014/main" id="{6DBDD527-714A-C7A5-C270-53E6950C3C4F}"/>
              </a:ext>
            </a:extLst>
          </p:cNvPr>
          <p:cNvGrpSpPr/>
          <p:nvPr/>
        </p:nvGrpSpPr>
        <p:grpSpPr>
          <a:xfrm>
            <a:off x="778476" y="2094459"/>
            <a:ext cx="2451736" cy="3771379"/>
            <a:chOff x="1722563" y="2338385"/>
            <a:chExt cx="2034733" cy="3129925"/>
          </a:xfrm>
        </p:grpSpPr>
        <p:sp>
          <p:nvSpPr>
            <p:cNvPr id="24" name="Shape 497"/>
            <p:cNvSpPr/>
            <p:nvPr>
              <p:custDataLst>
                <p:tags r:id="rId13"/>
              </p:custDataLst>
            </p:nvPr>
          </p:nvSpPr>
          <p:spPr>
            <a:xfrm>
              <a:off x="1722563" y="2713188"/>
              <a:ext cx="2034733" cy="2755122"/>
            </a:xfrm>
            <a:custGeom>
              <a:avLst/>
              <a:gdLst>
                <a:gd name="adj" fmla="val 912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3486" h="4723">
                  <a:moveTo>
                    <a:pt x="318" y="0"/>
                  </a:moveTo>
                  <a:lnTo>
                    <a:pt x="950" y="0"/>
                  </a:lnTo>
                  <a:lnTo>
                    <a:pt x="949" y="20"/>
                  </a:lnTo>
                  <a:cubicBezTo>
                    <a:pt x="949" y="458"/>
                    <a:pt x="1305" y="813"/>
                    <a:pt x="1743" y="813"/>
                  </a:cubicBezTo>
                  <a:cubicBezTo>
                    <a:pt x="2181" y="813"/>
                    <a:pt x="2537" y="458"/>
                    <a:pt x="2537" y="20"/>
                  </a:cubicBezTo>
                  <a:lnTo>
                    <a:pt x="2536" y="0"/>
                  </a:lnTo>
                  <a:lnTo>
                    <a:pt x="3168" y="0"/>
                  </a:lnTo>
                  <a:cubicBezTo>
                    <a:pt x="3344" y="0"/>
                    <a:pt x="3486" y="142"/>
                    <a:pt x="3486" y="318"/>
                  </a:cubicBezTo>
                  <a:lnTo>
                    <a:pt x="3486" y="4405"/>
                  </a:lnTo>
                  <a:cubicBezTo>
                    <a:pt x="3486" y="4581"/>
                    <a:pt x="3344" y="4723"/>
                    <a:pt x="3168" y="4723"/>
                  </a:cubicBezTo>
                  <a:lnTo>
                    <a:pt x="318" y="4723"/>
                  </a:lnTo>
                  <a:cubicBezTo>
                    <a:pt x="142" y="4723"/>
                    <a:pt x="0" y="4581"/>
                    <a:pt x="0" y="4405"/>
                  </a:cubicBezTo>
                  <a:lnTo>
                    <a:pt x="0" y="318"/>
                  </a:lnTo>
                  <a:cubicBezTo>
                    <a:pt x="0" y="142"/>
                    <a:pt x="142" y="0"/>
                    <a:pt x="318" y="0"/>
                  </a:cubicBezTo>
                  <a:close/>
                </a:path>
              </a:pathLst>
            </a:custGeom>
            <a:solidFill>
              <a:schemeClr val="bg1">
                <a:lumMod val="95000"/>
              </a:schemeClr>
            </a:solidFill>
            <a:ln w="12700">
              <a:miter lim="400000"/>
            </a:ln>
            <a:effectLst/>
          </p:spPr>
          <p:txBody>
            <a:bodyPr wrap="square" lIns="71437" tIns="71437" rIns="71437" bIns="71437" anchor="ctr">
              <a:noAutofit/>
            </a:bodyPr>
            <a:lstStyle/>
            <a:p>
              <a:endParaRPr sz="2800" dirty="0">
                <a:ea typeface="微软雅黑" panose="020B0503020204020204" pitchFamily="34" charset="-122"/>
                <a:cs typeface="+mn-ea"/>
                <a:sym typeface="+mn-lt"/>
              </a:endParaRPr>
            </a:p>
          </p:txBody>
        </p:sp>
        <p:sp>
          <p:nvSpPr>
            <p:cNvPr id="30" name="Shape 501"/>
            <p:cNvSpPr/>
            <p:nvPr>
              <p:custDataLst>
                <p:tags r:id="rId14"/>
              </p:custDataLst>
            </p:nvPr>
          </p:nvSpPr>
          <p:spPr>
            <a:xfrm>
              <a:off x="2353375" y="2338385"/>
              <a:ext cx="773110" cy="773745"/>
            </a:xfrm>
            <a:prstGeom prst="ellipse">
              <a:avLst/>
            </a:prstGeom>
            <a:solidFill>
              <a:schemeClr val="bg1">
                <a:lumMod val="95000"/>
              </a:schemeClr>
            </a:solidFill>
            <a:ln w="12700">
              <a:miter lim="400000"/>
            </a:ln>
            <a:effectLst/>
          </p:spPr>
          <p:txBody>
            <a:bodyPr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cxnSp>
          <p:nvCxnSpPr>
            <p:cNvPr id="32" name="直接连接符 31"/>
            <p:cNvCxnSpPr/>
            <p:nvPr>
              <p:custDataLst>
                <p:tags r:id="rId15"/>
              </p:custDataLst>
            </p:nvPr>
          </p:nvCxnSpPr>
          <p:spPr>
            <a:xfrm>
              <a:off x="2536330" y="3956389"/>
              <a:ext cx="406566" cy="0"/>
            </a:xfrm>
            <a:prstGeom prst="line">
              <a:avLst/>
            </a:prstGeom>
            <a:ln/>
          </p:spPr>
          <p:style>
            <a:lnRef idx="1">
              <a:schemeClr val="dk1"/>
            </a:lnRef>
            <a:fillRef idx="0">
              <a:schemeClr val="dk1"/>
            </a:fillRef>
            <a:effectRef idx="0">
              <a:schemeClr val="dk1"/>
            </a:effectRef>
            <a:fontRef idx="minor">
              <a:schemeClr val="tx1"/>
            </a:fontRef>
          </p:style>
        </p:cxnSp>
        <p:sp>
          <p:nvSpPr>
            <p:cNvPr id="34" name="矩形 33"/>
            <p:cNvSpPr/>
            <p:nvPr>
              <p:custDataLst>
                <p:tags r:id="rId16"/>
              </p:custDataLst>
            </p:nvPr>
          </p:nvSpPr>
          <p:spPr>
            <a:xfrm>
              <a:off x="2003983" y="4101863"/>
              <a:ext cx="1472529" cy="1197462"/>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2"/>
                  </a:solidFill>
                  <a:ea typeface="微软雅黑" panose="020B0503020204020204" pitchFamily="34" charset="-122"/>
                  <a:cs typeface="+mn-ea"/>
                  <a:sym typeface="+mn-lt"/>
                </a:rPr>
                <a:t>Design at uneasy me season of branch on praise esteem.</a:t>
              </a:r>
            </a:p>
          </p:txBody>
        </p:sp>
        <p:sp>
          <p:nvSpPr>
            <p:cNvPr id="36" name="矩形 35"/>
            <p:cNvSpPr/>
            <p:nvPr>
              <p:custDataLst>
                <p:tags r:id="rId17"/>
              </p:custDataLst>
            </p:nvPr>
          </p:nvSpPr>
          <p:spPr>
            <a:xfrm>
              <a:off x="2003983" y="3428999"/>
              <a:ext cx="1472529" cy="395255"/>
            </a:xfrm>
            <a:prstGeom prst="rect">
              <a:avLst/>
            </a:prstGeom>
            <a:noFill/>
          </p:spPr>
          <p:txBody>
            <a:bodyPr wrap="square" lIns="0" tIns="0" rIns="0" bIns="0" rtlCol="0" anchor="ctr">
              <a:noAutofit/>
            </a:bodyPr>
            <a:lstStyle/>
            <a:p>
              <a:pPr algn="ctr">
                <a:spcBef>
                  <a:spcPct val="0"/>
                </a:spcBef>
                <a:spcAft>
                  <a:spcPct val="0"/>
                </a:spcAft>
              </a:pPr>
              <a:r>
                <a:rPr lang="en-US" altLang="zh-CN" b="1" dirty="0">
                  <a:ea typeface="微软雅黑" panose="020B0503020204020204" pitchFamily="34" charset="-122"/>
                  <a:cs typeface="+mn-ea"/>
                  <a:sym typeface="+mn-lt"/>
                </a:rPr>
                <a:t>Question 01</a:t>
              </a:r>
            </a:p>
          </p:txBody>
        </p:sp>
        <p:sp>
          <p:nvSpPr>
            <p:cNvPr id="41" name="任意多边形: 形状 37"/>
            <p:cNvSpPr/>
            <p:nvPr>
              <p:custDataLst>
                <p:tags r:id="rId18"/>
              </p:custDataLst>
            </p:nvPr>
          </p:nvSpPr>
          <p:spPr>
            <a:xfrm>
              <a:off x="2567565" y="2552852"/>
              <a:ext cx="345003" cy="344355"/>
            </a:xfrm>
            <a:custGeom>
              <a:avLst/>
              <a:gdLst>
                <a:gd name="connsiteX0" fmla="*/ 199068 w 344863"/>
                <a:gd name="connsiteY0" fmla="*/ 195268 h 344215"/>
                <a:gd name="connsiteX1" fmla="*/ 301214 w 344863"/>
                <a:gd name="connsiteY1" fmla="*/ 195268 h 344215"/>
                <a:gd name="connsiteX2" fmla="*/ 325181 w 344863"/>
                <a:gd name="connsiteY2" fmla="*/ 219053 h 344215"/>
                <a:gd name="connsiteX3" fmla="*/ 325181 w 344863"/>
                <a:gd name="connsiteY3" fmla="*/ 320430 h 344215"/>
                <a:gd name="connsiteX4" fmla="*/ 301214 w 344863"/>
                <a:gd name="connsiteY4" fmla="*/ 344215 h 344215"/>
                <a:gd name="connsiteX5" fmla="*/ 199068 w 344863"/>
                <a:gd name="connsiteY5" fmla="*/ 344215 h 344215"/>
                <a:gd name="connsiteX6" fmla="*/ 175101 w 344863"/>
                <a:gd name="connsiteY6" fmla="*/ 320430 h 344215"/>
                <a:gd name="connsiteX7" fmla="*/ 175101 w 344863"/>
                <a:gd name="connsiteY7" fmla="*/ 219053 h 344215"/>
                <a:gd name="connsiteX8" fmla="*/ 199068 w 344863"/>
                <a:gd name="connsiteY8" fmla="*/ 195268 h 344215"/>
                <a:gd name="connsiteX9" fmla="*/ 23966 w 344863"/>
                <a:gd name="connsiteY9" fmla="*/ 195268 h 344215"/>
                <a:gd name="connsiteX10" fmla="*/ 126112 w 344863"/>
                <a:gd name="connsiteY10" fmla="*/ 195268 h 344215"/>
                <a:gd name="connsiteX11" fmla="*/ 150079 w 344863"/>
                <a:gd name="connsiteY11" fmla="*/ 219053 h 344215"/>
                <a:gd name="connsiteX12" fmla="*/ 150079 w 344863"/>
                <a:gd name="connsiteY12" fmla="*/ 320430 h 344215"/>
                <a:gd name="connsiteX13" fmla="*/ 126112 w 344863"/>
                <a:gd name="connsiteY13" fmla="*/ 344215 h 344215"/>
                <a:gd name="connsiteX14" fmla="*/ 23966 w 344863"/>
                <a:gd name="connsiteY14" fmla="*/ 344215 h 344215"/>
                <a:gd name="connsiteX15" fmla="*/ 0 w 344863"/>
                <a:gd name="connsiteY15" fmla="*/ 320430 h 344215"/>
                <a:gd name="connsiteX16" fmla="*/ 0 w 344863"/>
                <a:gd name="connsiteY16" fmla="*/ 219053 h 344215"/>
                <a:gd name="connsiteX17" fmla="*/ 23966 w 344863"/>
                <a:gd name="connsiteY17" fmla="*/ 195268 h 344215"/>
                <a:gd name="connsiteX18" fmla="*/ 253100 w 344863"/>
                <a:gd name="connsiteY18" fmla="*/ 57415 h 344215"/>
                <a:gd name="connsiteX19" fmla="*/ 219211 w 344863"/>
                <a:gd name="connsiteY19" fmla="*/ 91048 h 344215"/>
                <a:gd name="connsiteX20" fmla="*/ 253100 w 344863"/>
                <a:gd name="connsiteY20" fmla="*/ 124682 h 344215"/>
                <a:gd name="connsiteX21" fmla="*/ 286989 w 344863"/>
                <a:gd name="connsiteY21" fmla="*/ 91048 h 344215"/>
                <a:gd name="connsiteX22" fmla="*/ 23966 w 344863"/>
                <a:gd name="connsiteY22" fmla="*/ 21487 h 344215"/>
                <a:gd name="connsiteX23" fmla="*/ 126112 w 344863"/>
                <a:gd name="connsiteY23" fmla="*/ 21487 h 344215"/>
                <a:gd name="connsiteX24" fmla="*/ 150079 w 344863"/>
                <a:gd name="connsiteY24" fmla="*/ 45273 h 344215"/>
                <a:gd name="connsiteX25" fmla="*/ 150079 w 344863"/>
                <a:gd name="connsiteY25" fmla="*/ 146650 h 344215"/>
                <a:gd name="connsiteX26" fmla="*/ 126112 w 344863"/>
                <a:gd name="connsiteY26" fmla="*/ 170435 h 344215"/>
                <a:gd name="connsiteX27" fmla="*/ 23966 w 344863"/>
                <a:gd name="connsiteY27" fmla="*/ 170435 h 344215"/>
                <a:gd name="connsiteX28" fmla="*/ 0 w 344863"/>
                <a:gd name="connsiteY28" fmla="*/ 146650 h 344215"/>
                <a:gd name="connsiteX29" fmla="*/ 0 w 344863"/>
                <a:gd name="connsiteY29" fmla="*/ 45273 h 344215"/>
                <a:gd name="connsiteX30" fmla="*/ 23966 w 344863"/>
                <a:gd name="connsiteY30" fmla="*/ 21487 h 344215"/>
                <a:gd name="connsiteX31" fmla="*/ 253076 w 344863"/>
                <a:gd name="connsiteY31" fmla="*/ 0 h 344215"/>
                <a:gd name="connsiteX32" fmla="*/ 270020 w 344863"/>
                <a:gd name="connsiteY32" fmla="*/ 6965 h 344215"/>
                <a:gd name="connsiteX33" fmla="*/ 270044 w 344863"/>
                <a:gd name="connsiteY33" fmla="*/ 6965 h 344215"/>
                <a:gd name="connsiteX34" fmla="*/ 337847 w 344863"/>
                <a:gd name="connsiteY34" fmla="*/ 74232 h 344215"/>
                <a:gd name="connsiteX35" fmla="*/ 337847 w 344863"/>
                <a:gd name="connsiteY35" fmla="*/ 107865 h 344215"/>
                <a:gd name="connsiteX36" fmla="*/ 270044 w 344863"/>
                <a:gd name="connsiteY36" fmla="*/ 175155 h 344215"/>
                <a:gd name="connsiteX37" fmla="*/ 236155 w 344863"/>
                <a:gd name="connsiteY37" fmla="*/ 175155 h 344215"/>
                <a:gd name="connsiteX38" fmla="*/ 168377 w 344863"/>
                <a:gd name="connsiteY38" fmla="*/ 107865 h 344215"/>
                <a:gd name="connsiteX39" fmla="*/ 168377 w 344863"/>
                <a:gd name="connsiteY39" fmla="*/ 74232 h 344215"/>
                <a:gd name="connsiteX40" fmla="*/ 236132 w 344863"/>
                <a:gd name="connsiteY40" fmla="*/ 6965 h 344215"/>
                <a:gd name="connsiteX41" fmla="*/ 253076 w 344863"/>
                <a:gd name="connsiteY41" fmla="*/ 0 h 3442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344863" h="344215">
                  <a:moveTo>
                    <a:pt x="199068" y="195268"/>
                  </a:moveTo>
                  <a:lnTo>
                    <a:pt x="301214" y="195268"/>
                  </a:lnTo>
                  <a:cubicBezTo>
                    <a:pt x="314451" y="195268"/>
                    <a:pt x="325181" y="205917"/>
                    <a:pt x="325181" y="219053"/>
                  </a:cubicBezTo>
                  <a:lnTo>
                    <a:pt x="325181" y="320430"/>
                  </a:lnTo>
                  <a:cubicBezTo>
                    <a:pt x="325181" y="333567"/>
                    <a:pt x="314451" y="344215"/>
                    <a:pt x="301214" y="344215"/>
                  </a:cubicBezTo>
                  <a:lnTo>
                    <a:pt x="199068" y="344215"/>
                  </a:lnTo>
                  <a:cubicBezTo>
                    <a:pt x="185831" y="344215"/>
                    <a:pt x="175101" y="333567"/>
                    <a:pt x="175101" y="320430"/>
                  </a:cubicBezTo>
                  <a:lnTo>
                    <a:pt x="175101" y="219053"/>
                  </a:lnTo>
                  <a:cubicBezTo>
                    <a:pt x="175101" y="205917"/>
                    <a:pt x="185831" y="195268"/>
                    <a:pt x="199068" y="195268"/>
                  </a:cubicBezTo>
                  <a:close/>
                  <a:moveTo>
                    <a:pt x="23966" y="195268"/>
                  </a:moveTo>
                  <a:lnTo>
                    <a:pt x="126112" y="195268"/>
                  </a:lnTo>
                  <a:cubicBezTo>
                    <a:pt x="139349" y="195268"/>
                    <a:pt x="150079" y="205917"/>
                    <a:pt x="150079" y="219053"/>
                  </a:cubicBezTo>
                  <a:lnTo>
                    <a:pt x="150079" y="320430"/>
                  </a:lnTo>
                  <a:cubicBezTo>
                    <a:pt x="150079" y="333567"/>
                    <a:pt x="139349" y="344215"/>
                    <a:pt x="126112" y="344215"/>
                  </a:cubicBezTo>
                  <a:lnTo>
                    <a:pt x="23966" y="344215"/>
                  </a:lnTo>
                  <a:cubicBezTo>
                    <a:pt x="10730" y="344215"/>
                    <a:pt x="0" y="333567"/>
                    <a:pt x="0" y="320430"/>
                  </a:cubicBezTo>
                  <a:lnTo>
                    <a:pt x="0" y="219053"/>
                  </a:lnTo>
                  <a:cubicBezTo>
                    <a:pt x="0" y="205917"/>
                    <a:pt x="10730" y="195268"/>
                    <a:pt x="23966" y="195268"/>
                  </a:cubicBezTo>
                  <a:close/>
                  <a:moveTo>
                    <a:pt x="253100" y="57415"/>
                  </a:moveTo>
                  <a:lnTo>
                    <a:pt x="219211" y="91048"/>
                  </a:lnTo>
                  <a:lnTo>
                    <a:pt x="253100" y="124682"/>
                  </a:lnTo>
                  <a:lnTo>
                    <a:pt x="286989" y="91048"/>
                  </a:lnTo>
                  <a:close/>
                  <a:moveTo>
                    <a:pt x="23966" y="21487"/>
                  </a:moveTo>
                  <a:lnTo>
                    <a:pt x="126112" y="21487"/>
                  </a:lnTo>
                  <a:cubicBezTo>
                    <a:pt x="139349" y="21487"/>
                    <a:pt x="150079" y="32137"/>
                    <a:pt x="150079" y="45273"/>
                  </a:cubicBezTo>
                  <a:lnTo>
                    <a:pt x="150079" y="146650"/>
                  </a:lnTo>
                  <a:cubicBezTo>
                    <a:pt x="150079" y="159785"/>
                    <a:pt x="139349" y="170435"/>
                    <a:pt x="126112" y="170435"/>
                  </a:cubicBezTo>
                  <a:lnTo>
                    <a:pt x="23966" y="170435"/>
                  </a:lnTo>
                  <a:cubicBezTo>
                    <a:pt x="10730" y="170435"/>
                    <a:pt x="0" y="159785"/>
                    <a:pt x="0" y="146650"/>
                  </a:cubicBezTo>
                  <a:lnTo>
                    <a:pt x="0" y="45273"/>
                  </a:lnTo>
                  <a:cubicBezTo>
                    <a:pt x="0" y="32137"/>
                    <a:pt x="10730" y="21487"/>
                    <a:pt x="23966" y="21487"/>
                  </a:cubicBezTo>
                  <a:close/>
                  <a:moveTo>
                    <a:pt x="253076" y="0"/>
                  </a:moveTo>
                  <a:cubicBezTo>
                    <a:pt x="259208" y="0"/>
                    <a:pt x="265341" y="2322"/>
                    <a:pt x="270020" y="6965"/>
                  </a:cubicBezTo>
                  <a:lnTo>
                    <a:pt x="270044" y="6965"/>
                  </a:lnTo>
                  <a:lnTo>
                    <a:pt x="337847" y="74232"/>
                  </a:lnTo>
                  <a:cubicBezTo>
                    <a:pt x="347202" y="83520"/>
                    <a:pt x="347202" y="98576"/>
                    <a:pt x="337847" y="107865"/>
                  </a:cubicBezTo>
                  <a:lnTo>
                    <a:pt x="270044" y="175155"/>
                  </a:lnTo>
                  <a:cubicBezTo>
                    <a:pt x="260685" y="184442"/>
                    <a:pt x="245514" y="184442"/>
                    <a:pt x="236155" y="175155"/>
                  </a:cubicBezTo>
                  <a:lnTo>
                    <a:pt x="168377" y="107865"/>
                  </a:lnTo>
                  <a:cubicBezTo>
                    <a:pt x="159022" y="98576"/>
                    <a:pt x="159022" y="83520"/>
                    <a:pt x="168377" y="74232"/>
                  </a:cubicBezTo>
                  <a:lnTo>
                    <a:pt x="236132" y="6965"/>
                  </a:lnTo>
                  <a:cubicBezTo>
                    <a:pt x="240812" y="2322"/>
                    <a:pt x="246944" y="0"/>
                    <a:pt x="253076" y="0"/>
                  </a:cubicBezTo>
                  <a:close/>
                </a:path>
              </a:pathLst>
            </a:custGeom>
            <a:solidFill>
              <a:schemeClr val="tx2"/>
            </a:solidFill>
            <a:ln w="12246" cap="flat">
              <a:noFill/>
              <a:prstDash val="solid"/>
              <a:miter/>
            </a:ln>
          </p:spPr>
          <p:txBody>
            <a:bodyPr rtlCol="0" anchor="ctr"/>
            <a:lstStyle/>
            <a:p>
              <a:endParaRPr lang="zh-CN" altLang="en-US">
                <a:ea typeface="微软雅黑" panose="020B0503020204020204" pitchFamily="34" charset="-122"/>
                <a:cs typeface="+mn-ea"/>
                <a:sym typeface="+mn-lt"/>
              </a:endParaRPr>
            </a:p>
          </p:txBody>
        </p:sp>
      </p:grpSp>
      <p:grpSp>
        <p:nvGrpSpPr>
          <p:cNvPr id="6" name="Group 5">
            <a:extLst>
              <a:ext uri="{FF2B5EF4-FFF2-40B4-BE49-F238E27FC236}">
                <a16:creationId xmlns:a16="http://schemas.microsoft.com/office/drawing/2014/main" id="{2E2B55B3-A6F8-C8A3-21E3-C31EEFB0B66F}"/>
              </a:ext>
            </a:extLst>
          </p:cNvPr>
          <p:cNvGrpSpPr/>
          <p:nvPr/>
        </p:nvGrpSpPr>
        <p:grpSpPr>
          <a:xfrm>
            <a:off x="6238228" y="2094459"/>
            <a:ext cx="2451736" cy="3771379"/>
            <a:chOff x="6173185" y="2338385"/>
            <a:chExt cx="2034733" cy="3129925"/>
          </a:xfrm>
        </p:grpSpPr>
        <p:sp>
          <p:nvSpPr>
            <p:cNvPr id="22" name="Shape 497"/>
            <p:cNvSpPr/>
            <p:nvPr>
              <p:custDataLst>
                <p:tags r:id="rId7"/>
              </p:custDataLst>
            </p:nvPr>
          </p:nvSpPr>
          <p:spPr>
            <a:xfrm>
              <a:off x="6173185" y="2713188"/>
              <a:ext cx="2034733" cy="2755122"/>
            </a:xfrm>
            <a:custGeom>
              <a:avLst/>
              <a:gdLst>
                <a:gd name="adj" fmla="val 912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3486" h="4723">
                  <a:moveTo>
                    <a:pt x="318" y="0"/>
                  </a:moveTo>
                  <a:lnTo>
                    <a:pt x="950" y="0"/>
                  </a:lnTo>
                  <a:lnTo>
                    <a:pt x="949" y="20"/>
                  </a:lnTo>
                  <a:cubicBezTo>
                    <a:pt x="949" y="458"/>
                    <a:pt x="1305" y="813"/>
                    <a:pt x="1743" y="813"/>
                  </a:cubicBezTo>
                  <a:cubicBezTo>
                    <a:pt x="2181" y="813"/>
                    <a:pt x="2537" y="458"/>
                    <a:pt x="2537" y="20"/>
                  </a:cubicBezTo>
                  <a:lnTo>
                    <a:pt x="2536" y="0"/>
                  </a:lnTo>
                  <a:lnTo>
                    <a:pt x="3168" y="0"/>
                  </a:lnTo>
                  <a:cubicBezTo>
                    <a:pt x="3344" y="0"/>
                    <a:pt x="3486" y="142"/>
                    <a:pt x="3486" y="318"/>
                  </a:cubicBezTo>
                  <a:lnTo>
                    <a:pt x="3486" y="4405"/>
                  </a:lnTo>
                  <a:cubicBezTo>
                    <a:pt x="3486" y="4581"/>
                    <a:pt x="3344" y="4723"/>
                    <a:pt x="3168" y="4723"/>
                  </a:cubicBezTo>
                  <a:lnTo>
                    <a:pt x="318" y="4723"/>
                  </a:lnTo>
                  <a:cubicBezTo>
                    <a:pt x="142" y="4723"/>
                    <a:pt x="0" y="4581"/>
                    <a:pt x="0" y="4405"/>
                  </a:cubicBezTo>
                  <a:lnTo>
                    <a:pt x="0" y="318"/>
                  </a:lnTo>
                  <a:cubicBezTo>
                    <a:pt x="0" y="142"/>
                    <a:pt x="142" y="0"/>
                    <a:pt x="318" y="0"/>
                  </a:cubicBezTo>
                  <a:close/>
                </a:path>
              </a:pathLst>
            </a:custGeom>
            <a:solidFill>
              <a:schemeClr val="bg1">
                <a:lumMod val="95000"/>
              </a:schemeClr>
            </a:solidFill>
            <a:ln w="12700">
              <a:miter lim="400000"/>
            </a:ln>
            <a:effectLst/>
          </p:spPr>
          <p:txBody>
            <a:bodyPr wrap="square" lIns="71437" tIns="71437" rIns="71437" bIns="71437" anchor="ctr">
              <a:noAutofit/>
            </a:bodyPr>
            <a:lstStyle/>
            <a:p>
              <a:endParaRPr sz="2800" dirty="0">
                <a:ea typeface="微软雅黑" panose="020B0503020204020204" pitchFamily="34" charset="-122"/>
                <a:cs typeface="+mn-ea"/>
                <a:sym typeface="+mn-lt"/>
              </a:endParaRPr>
            </a:p>
          </p:txBody>
        </p:sp>
        <p:sp>
          <p:nvSpPr>
            <p:cNvPr id="23" name="Shape 501"/>
            <p:cNvSpPr/>
            <p:nvPr>
              <p:custDataLst>
                <p:tags r:id="rId8"/>
              </p:custDataLst>
            </p:nvPr>
          </p:nvSpPr>
          <p:spPr>
            <a:xfrm>
              <a:off x="6803997" y="2338385"/>
              <a:ext cx="773110" cy="773745"/>
            </a:xfrm>
            <a:prstGeom prst="ellipse">
              <a:avLst/>
            </a:prstGeom>
            <a:solidFill>
              <a:schemeClr val="bg1">
                <a:lumMod val="95000"/>
              </a:schemeClr>
            </a:solidFill>
            <a:ln w="12700">
              <a:miter lim="400000"/>
            </a:ln>
            <a:effectLst/>
          </p:spPr>
          <p:txBody>
            <a:bodyPr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cxnSp>
          <p:nvCxnSpPr>
            <p:cNvPr id="58" name="直接连接符 57"/>
            <p:cNvCxnSpPr/>
            <p:nvPr>
              <p:custDataLst>
                <p:tags r:id="rId9"/>
              </p:custDataLst>
            </p:nvPr>
          </p:nvCxnSpPr>
          <p:spPr>
            <a:xfrm>
              <a:off x="6987587" y="3956389"/>
              <a:ext cx="406566" cy="0"/>
            </a:xfrm>
            <a:prstGeom prst="line">
              <a:avLst/>
            </a:prstGeom>
            <a:ln/>
          </p:spPr>
          <p:style>
            <a:lnRef idx="1">
              <a:schemeClr val="dk1"/>
            </a:lnRef>
            <a:fillRef idx="0">
              <a:schemeClr val="dk1"/>
            </a:fillRef>
            <a:effectRef idx="0">
              <a:schemeClr val="dk1"/>
            </a:effectRef>
            <a:fontRef idx="minor">
              <a:schemeClr val="tx1"/>
            </a:fontRef>
          </p:style>
        </p:cxnSp>
        <p:sp>
          <p:nvSpPr>
            <p:cNvPr id="14" name="矩形 13"/>
            <p:cNvSpPr/>
            <p:nvPr>
              <p:custDataLst>
                <p:tags r:id="rId10"/>
              </p:custDataLst>
            </p:nvPr>
          </p:nvSpPr>
          <p:spPr>
            <a:xfrm>
              <a:off x="6454605" y="4101863"/>
              <a:ext cx="1472529" cy="1197462"/>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2"/>
                  </a:solidFill>
                  <a:ea typeface="微软雅黑" panose="020B0503020204020204" pitchFamily="34" charset="-122"/>
                  <a:cs typeface="+mn-ea"/>
                  <a:sym typeface="+mn-lt"/>
                </a:rPr>
                <a:t>Design at uneasy me season of branch on praise esteem.</a:t>
              </a:r>
            </a:p>
          </p:txBody>
        </p:sp>
        <p:sp>
          <p:nvSpPr>
            <p:cNvPr id="17" name="矩形 16"/>
            <p:cNvSpPr/>
            <p:nvPr>
              <p:custDataLst>
                <p:tags r:id="rId11"/>
              </p:custDataLst>
            </p:nvPr>
          </p:nvSpPr>
          <p:spPr>
            <a:xfrm>
              <a:off x="6454605" y="3428999"/>
              <a:ext cx="1472529" cy="395255"/>
            </a:xfrm>
            <a:prstGeom prst="rect">
              <a:avLst/>
            </a:prstGeom>
            <a:noFill/>
          </p:spPr>
          <p:txBody>
            <a:bodyPr wrap="square" lIns="0" tIns="0" rIns="0" bIns="0" rtlCol="0" anchor="ctr">
              <a:noAutofit/>
            </a:bodyPr>
            <a:lstStyle/>
            <a:p>
              <a:pPr algn="ctr">
                <a:spcBef>
                  <a:spcPct val="0"/>
                </a:spcBef>
                <a:spcAft>
                  <a:spcPct val="0"/>
                </a:spcAft>
              </a:pPr>
              <a:r>
                <a:rPr lang="en-US" altLang="zh-CN" b="1">
                  <a:ea typeface="微软雅黑" panose="020B0503020204020204" pitchFamily="34" charset="-122"/>
                  <a:cs typeface="+mn-ea"/>
                  <a:sym typeface="+mn-lt"/>
                </a:rPr>
                <a:t>Question 03</a:t>
              </a:r>
              <a:endParaRPr lang="zh-CN" altLang="en-US" b="1">
                <a:ea typeface="微软雅黑" panose="020B0503020204020204" pitchFamily="34" charset="-122"/>
                <a:cs typeface="+mn-ea"/>
                <a:sym typeface="+mn-lt"/>
              </a:endParaRPr>
            </a:p>
          </p:txBody>
        </p:sp>
        <p:sp>
          <p:nvSpPr>
            <p:cNvPr id="46" name="任意多边形: 形状 19"/>
            <p:cNvSpPr/>
            <p:nvPr>
              <p:custDataLst>
                <p:tags r:id="rId12"/>
              </p:custDataLst>
            </p:nvPr>
          </p:nvSpPr>
          <p:spPr>
            <a:xfrm>
              <a:off x="7018148" y="2552467"/>
              <a:ext cx="344806" cy="344944"/>
            </a:xfrm>
            <a:custGeom>
              <a:avLst/>
              <a:gdLst>
                <a:gd name="connsiteX0" fmla="*/ 313093 w 344666"/>
                <a:gd name="connsiteY0" fmla="*/ 114 h 344804"/>
                <a:gd name="connsiteX1" fmla="*/ 251943 w 344666"/>
                <a:gd name="connsiteY1" fmla="*/ 114 h 344804"/>
                <a:gd name="connsiteX2" fmla="*/ 250275 w 344666"/>
                <a:gd name="connsiteY2" fmla="*/ 114 h 344804"/>
                <a:gd name="connsiteX3" fmla="*/ 54038 w 344666"/>
                <a:gd name="connsiteY3" fmla="*/ 671 h 344804"/>
                <a:gd name="connsiteX4" fmla="*/ 22907 w 344666"/>
                <a:gd name="connsiteY4" fmla="*/ 31865 h 344804"/>
                <a:gd name="connsiteX5" fmla="*/ 22907 w 344666"/>
                <a:gd name="connsiteY5" fmla="*/ 78656 h 344804"/>
                <a:gd name="connsiteX6" fmla="*/ 58485 w 344666"/>
                <a:gd name="connsiteY6" fmla="*/ 78656 h 344804"/>
                <a:gd name="connsiteX7" fmla="*/ 70159 w 344666"/>
                <a:gd name="connsiteY7" fmla="*/ 90354 h 344804"/>
                <a:gd name="connsiteX8" fmla="*/ 70159 w 344666"/>
                <a:gd name="connsiteY8" fmla="*/ 98152 h 344804"/>
                <a:gd name="connsiteX9" fmla="*/ 58485 w 344666"/>
                <a:gd name="connsiteY9" fmla="*/ 109850 h 344804"/>
                <a:gd name="connsiteX10" fmla="*/ 54594 w 344666"/>
                <a:gd name="connsiteY10" fmla="*/ 109850 h 344804"/>
                <a:gd name="connsiteX11" fmla="*/ 54594 w 344666"/>
                <a:gd name="connsiteY11" fmla="*/ 105951 h 344804"/>
                <a:gd name="connsiteX12" fmla="*/ 42919 w 344666"/>
                <a:gd name="connsiteY12" fmla="*/ 94253 h 344804"/>
                <a:gd name="connsiteX13" fmla="*/ 10676 w 344666"/>
                <a:gd name="connsiteY13" fmla="*/ 94253 h 344804"/>
                <a:gd name="connsiteX14" fmla="*/ 670 w 344666"/>
                <a:gd name="connsiteY14" fmla="*/ 102052 h 344804"/>
                <a:gd name="connsiteX15" fmla="*/ 114 w 344666"/>
                <a:gd name="connsiteY15" fmla="*/ 105951 h 344804"/>
                <a:gd name="connsiteX16" fmla="*/ 114 w 344666"/>
                <a:gd name="connsiteY16" fmla="*/ 113749 h 344804"/>
                <a:gd name="connsiteX17" fmla="*/ 11788 w 344666"/>
                <a:gd name="connsiteY17" fmla="*/ 125447 h 344804"/>
                <a:gd name="connsiteX18" fmla="*/ 23462 w 344666"/>
                <a:gd name="connsiteY18" fmla="*/ 125447 h 344804"/>
                <a:gd name="connsiteX19" fmla="*/ 23462 w 344666"/>
                <a:gd name="connsiteY19" fmla="*/ 211788 h 344804"/>
                <a:gd name="connsiteX20" fmla="*/ 59041 w 344666"/>
                <a:gd name="connsiteY20" fmla="*/ 211788 h 344804"/>
                <a:gd name="connsiteX21" fmla="*/ 70715 w 344666"/>
                <a:gd name="connsiteY21" fmla="*/ 223486 h 344804"/>
                <a:gd name="connsiteX22" fmla="*/ 70715 w 344666"/>
                <a:gd name="connsiteY22" fmla="*/ 231283 h 344804"/>
                <a:gd name="connsiteX23" fmla="*/ 59041 w 344666"/>
                <a:gd name="connsiteY23" fmla="*/ 242982 h 344804"/>
                <a:gd name="connsiteX24" fmla="*/ 55149 w 344666"/>
                <a:gd name="connsiteY24" fmla="*/ 242982 h 344804"/>
                <a:gd name="connsiteX25" fmla="*/ 55149 w 344666"/>
                <a:gd name="connsiteY25" fmla="*/ 239640 h 344804"/>
                <a:gd name="connsiteX26" fmla="*/ 43475 w 344666"/>
                <a:gd name="connsiteY26" fmla="*/ 227942 h 344804"/>
                <a:gd name="connsiteX27" fmla="*/ 11232 w 344666"/>
                <a:gd name="connsiteY27" fmla="*/ 227942 h 344804"/>
                <a:gd name="connsiteX28" fmla="*/ 1226 w 344666"/>
                <a:gd name="connsiteY28" fmla="*/ 235740 h 344804"/>
                <a:gd name="connsiteX29" fmla="*/ 670 w 344666"/>
                <a:gd name="connsiteY29" fmla="*/ 239640 h 344804"/>
                <a:gd name="connsiteX30" fmla="*/ 670 w 344666"/>
                <a:gd name="connsiteY30" fmla="*/ 247437 h 344804"/>
                <a:gd name="connsiteX31" fmla="*/ 12344 w 344666"/>
                <a:gd name="connsiteY31" fmla="*/ 259136 h 344804"/>
                <a:gd name="connsiteX32" fmla="*/ 24018 w 344666"/>
                <a:gd name="connsiteY32" fmla="*/ 259136 h 344804"/>
                <a:gd name="connsiteX33" fmla="*/ 24018 w 344666"/>
                <a:gd name="connsiteY33" fmla="*/ 313726 h 344804"/>
                <a:gd name="connsiteX34" fmla="*/ 55149 w 344666"/>
                <a:gd name="connsiteY34" fmla="*/ 344919 h 344804"/>
                <a:gd name="connsiteX35" fmla="*/ 313649 w 344666"/>
                <a:gd name="connsiteY35" fmla="*/ 344919 h 344804"/>
                <a:gd name="connsiteX36" fmla="*/ 344780 w 344666"/>
                <a:gd name="connsiteY36" fmla="*/ 313726 h 344804"/>
                <a:gd name="connsiteX37" fmla="*/ 344780 w 344666"/>
                <a:gd name="connsiteY37" fmla="*/ 31308 h 344804"/>
                <a:gd name="connsiteX38" fmla="*/ 313093 w 344666"/>
                <a:gd name="connsiteY38" fmla="*/ 114 h 344804"/>
                <a:gd name="connsiteX39" fmla="*/ 290301 w 344666"/>
                <a:gd name="connsiteY39" fmla="*/ 255236 h 344804"/>
                <a:gd name="connsiteX40" fmla="*/ 289746 w 344666"/>
                <a:gd name="connsiteY40" fmla="*/ 256908 h 344804"/>
                <a:gd name="connsiteX41" fmla="*/ 286410 w 344666"/>
                <a:gd name="connsiteY41" fmla="*/ 260807 h 344804"/>
                <a:gd name="connsiteX42" fmla="*/ 283075 w 344666"/>
                <a:gd name="connsiteY42" fmla="*/ 262477 h 344804"/>
                <a:gd name="connsiteX43" fmla="*/ 280850 w 344666"/>
                <a:gd name="connsiteY43" fmla="*/ 263034 h 344804"/>
                <a:gd name="connsiteX44" fmla="*/ 112965 w 344666"/>
                <a:gd name="connsiteY44" fmla="*/ 263034 h 344804"/>
                <a:gd name="connsiteX45" fmla="*/ 109073 w 344666"/>
                <a:gd name="connsiteY45" fmla="*/ 261364 h 344804"/>
                <a:gd name="connsiteX46" fmla="*/ 106294 w 344666"/>
                <a:gd name="connsiteY46" fmla="*/ 257465 h 344804"/>
                <a:gd name="connsiteX47" fmla="*/ 105738 w 344666"/>
                <a:gd name="connsiteY47" fmla="*/ 255793 h 344804"/>
                <a:gd name="connsiteX48" fmla="*/ 105738 w 344666"/>
                <a:gd name="connsiteY48" fmla="*/ 240197 h 344804"/>
                <a:gd name="connsiteX49" fmla="*/ 105738 w 344666"/>
                <a:gd name="connsiteY49" fmla="*/ 239640 h 344804"/>
                <a:gd name="connsiteX50" fmla="*/ 106294 w 344666"/>
                <a:gd name="connsiteY50" fmla="*/ 239082 h 344804"/>
                <a:gd name="connsiteX51" fmla="*/ 139649 w 344666"/>
                <a:gd name="connsiteY51" fmla="*/ 216244 h 344804"/>
                <a:gd name="connsiteX52" fmla="*/ 172447 w 344666"/>
                <a:gd name="connsiteY52" fmla="*/ 192292 h 344804"/>
                <a:gd name="connsiteX53" fmla="*/ 172447 w 344666"/>
                <a:gd name="connsiteY53" fmla="*/ 188949 h 344804"/>
                <a:gd name="connsiteX54" fmla="*/ 170780 w 344666"/>
                <a:gd name="connsiteY54" fmla="*/ 185050 h 344804"/>
                <a:gd name="connsiteX55" fmla="*/ 152991 w 344666"/>
                <a:gd name="connsiteY55" fmla="*/ 139930 h 344804"/>
                <a:gd name="connsiteX56" fmla="*/ 198019 w 344666"/>
                <a:gd name="connsiteY56" fmla="*/ 83112 h 344804"/>
                <a:gd name="connsiteX57" fmla="*/ 243048 w 344666"/>
                <a:gd name="connsiteY57" fmla="*/ 139930 h 344804"/>
                <a:gd name="connsiteX58" fmla="*/ 225259 w 344666"/>
                <a:gd name="connsiteY58" fmla="*/ 185050 h 344804"/>
                <a:gd name="connsiteX59" fmla="*/ 223592 w 344666"/>
                <a:gd name="connsiteY59" fmla="*/ 188949 h 344804"/>
                <a:gd name="connsiteX60" fmla="*/ 223592 w 344666"/>
                <a:gd name="connsiteY60" fmla="*/ 192292 h 344804"/>
                <a:gd name="connsiteX61" fmla="*/ 256390 w 344666"/>
                <a:gd name="connsiteY61" fmla="*/ 216244 h 344804"/>
                <a:gd name="connsiteX62" fmla="*/ 289746 w 344666"/>
                <a:gd name="connsiteY62" fmla="*/ 239082 h 344804"/>
                <a:gd name="connsiteX63" fmla="*/ 290301 w 344666"/>
                <a:gd name="connsiteY63" fmla="*/ 239640 h 344804"/>
                <a:gd name="connsiteX64" fmla="*/ 290301 w 344666"/>
                <a:gd name="connsiteY64" fmla="*/ 240197 h 344804"/>
                <a:gd name="connsiteX65" fmla="*/ 290301 w 344666"/>
                <a:gd name="connsiteY65" fmla="*/ 255236 h 3448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344666" h="344804">
                  <a:moveTo>
                    <a:pt x="313093" y="114"/>
                  </a:moveTo>
                  <a:lnTo>
                    <a:pt x="251943" y="114"/>
                  </a:lnTo>
                  <a:lnTo>
                    <a:pt x="250275" y="114"/>
                  </a:lnTo>
                  <a:lnTo>
                    <a:pt x="54038" y="671"/>
                  </a:lnTo>
                  <a:cubicBezTo>
                    <a:pt x="36804" y="671"/>
                    <a:pt x="22907" y="14597"/>
                    <a:pt x="22907" y="31865"/>
                  </a:cubicBezTo>
                  <a:lnTo>
                    <a:pt x="22907" y="78656"/>
                  </a:lnTo>
                  <a:lnTo>
                    <a:pt x="58485" y="78656"/>
                  </a:lnTo>
                  <a:cubicBezTo>
                    <a:pt x="65156" y="78656"/>
                    <a:pt x="70159" y="83669"/>
                    <a:pt x="70159" y="90354"/>
                  </a:cubicBezTo>
                  <a:lnTo>
                    <a:pt x="70159" y="98152"/>
                  </a:lnTo>
                  <a:cubicBezTo>
                    <a:pt x="70159" y="104837"/>
                    <a:pt x="65156" y="109850"/>
                    <a:pt x="58485" y="109850"/>
                  </a:cubicBezTo>
                  <a:lnTo>
                    <a:pt x="54594" y="109850"/>
                  </a:lnTo>
                  <a:lnTo>
                    <a:pt x="54594" y="105951"/>
                  </a:lnTo>
                  <a:cubicBezTo>
                    <a:pt x="54594" y="99266"/>
                    <a:pt x="49590" y="94253"/>
                    <a:pt x="42919" y="94253"/>
                  </a:cubicBezTo>
                  <a:lnTo>
                    <a:pt x="10676" y="94253"/>
                  </a:lnTo>
                  <a:cubicBezTo>
                    <a:pt x="6229" y="94810"/>
                    <a:pt x="2338" y="97595"/>
                    <a:pt x="670" y="102052"/>
                  </a:cubicBezTo>
                  <a:cubicBezTo>
                    <a:pt x="114" y="103166"/>
                    <a:pt x="114" y="104837"/>
                    <a:pt x="114" y="105951"/>
                  </a:cubicBezTo>
                  <a:lnTo>
                    <a:pt x="114" y="113749"/>
                  </a:lnTo>
                  <a:cubicBezTo>
                    <a:pt x="114" y="120434"/>
                    <a:pt x="5117" y="125447"/>
                    <a:pt x="11788" y="125447"/>
                  </a:cubicBezTo>
                  <a:lnTo>
                    <a:pt x="23462" y="125447"/>
                  </a:lnTo>
                  <a:lnTo>
                    <a:pt x="23462" y="211788"/>
                  </a:lnTo>
                  <a:lnTo>
                    <a:pt x="59041" y="211788"/>
                  </a:lnTo>
                  <a:cubicBezTo>
                    <a:pt x="65712" y="211788"/>
                    <a:pt x="70715" y="216801"/>
                    <a:pt x="70715" y="223486"/>
                  </a:cubicBezTo>
                  <a:lnTo>
                    <a:pt x="70715" y="231283"/>
                  </a:lnTo>
                  <a:cubicBezTo>
                    <a:pt x="70715" y="237968"/>
                    <a:pt x="65712" y="242982"/>
                    <a:pt x="59041" y="242982"/>
                  </a:cubicBezTo>
                  <a:lnTo>
                    <a:pt x="55149" y="242982"/>
                  </a:lnTo>
                  <a:lnTo>
                    <a:pt x="55149" y="239640"/>
                  </a:lnTo>
                  <a:cubicBezTo>
                    <a:pt x="55149" y="232955"/>
                    <a:pt x="50146" y="227942"/>
                    <a:pt x="43475" y="227942"/>
                  </a:cubicBezTo>
                  <a:lnTo>
                    <a:pt x="11232" y="227942"/>
                  </a:lnTo>
                  <a:cubicBezTo>
                    <a:pt x="6785" y="228499"/>
                    <a:pt x="2894" y="231283"/>
                    <a:pt x="1226" y="235740"/>
                  </a:cubicBezTo>
                  <a:cubicBezTo>
                    <a:pt x="670" y="236854"/>
                    <a:pt x="670" y="238525"/>
                    <a:pt x="670" y="239640"/>
                  </a:cubicBezTo>
                  <a:lnTo>
                    <a:pt x="670" y="247437"/>
                  </a:lnTo>
                  <a:cubicBezTo>
                    <a:pt x="670" y="254122"/>
                    <a:pt x="5673" y="259136"/>
                    <a:pt x="12344" y="259136"/>
                  </a:cubicBezTo>
                  <a:lnTo>
                    <a:pt x="24018" y="259136"/>
                  </a:lnTo>
                  <a:lnTo>
                    <a:pt x="24018" y="313726"/>
                  </a:lnTo>
                  <a:cubicBezTo>
                    <a:pt x="24018" y="330994"/>
                    <a:pt x="37916" y="344919"/>
                    <a:pt x="55149" y="344919"/>
                  </a:cubicBezTo>
                  <a:lnTo>
                    <a:pt x="313649" y="344919"/>
                  </a:lnTo>
                  <a:cubicBezTo>
                    <a:pt x="330882" y="344919"/>
                    <a:pt x="344780" y="330994"/>
                    <a:pt x="344780" y="313726"/>
                  </a:cubicBezTo>
                  <a:lnTo>
                    <a:pt x="344780" y="31308"/>
                  </a:lnTo>
                  <a:cubicBezTo>
                    <a:pt x="344225" y="14040"/>
                    <a:pt x="330327" y="114"/>
                    <a:pt x="313093" y="114"/>
                  </a:cubicBezTo>
                  <a:moveTo>
                    <a:pt x="290301" y="255236"/>
                  </a:moveTo>
                  <a:cubicBezTo>
                    <a:pt x="290301" y="255236"/>
                    <a:pt x="289746" y="256351"/>
                    <a:pt x="289746" y="256908"/>
                  </a:cubicBezTo>
                  <a:cubicBezTo>
                    <a:pt x="289189" y="258022"/>
                    <a:pt x="287522" y="259693"/>
                    <a:pt x="286410" y="260807"/>
                  </a:cubicBezTo>
                  <a:lnTo>
                    <a:pt x="283075" y="262477"/>
                  </a:lnTo>
                  <a:lnTo>
                    <a:pt x="280850" y="263034"/>
                  </a:lnTo>
                  <a:lnTo>
                    <a:pt x="112965" y="263034"/>
                  </a:lnTo>
                  <a:cubicBezTo>
                    <a:pt x="111853" y="262477"/>
                    <a:pt x="110185" y="261921"/>
                    <a:pt x="109073" y="261364"/>
                  </a:cubicBezTo>
                  <a:cubicBezTo>
                    <a:pt x="107961" y="260807"/>
                    <a:pt x="106849" y="259136"/>
                    <a:pt x="106294" y="257465"/>
                  </a:cubicBezTo>
                  <a:cubicBezTo>
                    <a:pt x="106294" y="256908"/>
                    <a:pt x="105738" y="255793"/>
                    <a:pt x="105738" y="255793"/>
                  </a:cubicBezTo>
                  <a:cubicBezTo>
                    <a:pt x="105182" y="255236"/>
                    <a:pt x="103514" y="247996"/>
                    <a:pt x="105738" y="240197"/>
                  </a:cubicBezTo>
                  <a:lnTo>
                    <a:pt x="105738" y="239640"/>
                  </a:lnTo>
                  <a:lnTo>
                    <a:pt x="106294" y="239082"/>
                  </a:lnTo>
                  <a:cubicBezTo>
                    <a:pt x="111853" y="231841"/>
                    <a:pt x="125195" y="224043"/>
                    <a:pt x="139649" y="216244"/>
                  </a:cubicBezTo>
                  <a:cubicBezTo>
                    <a:pt x="152991" y="209003"/>
                    <a:pt x="172447" y="197861"/>
                    <a:pt x="172447" y="192292"/>
                  </a:cubicBezTo>
                  <a:lnTo>
                    <a:pt x="172447" y="188949"/>
                  </a:lnTo>
                  <a:cubicBezTo>
                    <a:pt x="172447" y="187278"/>
                    <a:pt x="171891" y="186164"/>
                    <a:pt x="170780" y="185050"/>
                  </a:cubicBezTo>
                  <a:cubicBezTo>
                    <a:pt x="159105" y="173352"/>
                    <a:pt x="152991" y="157198"/>
                    <a:pt x="152991" y="139930"/>
                  </a:cubicBezTo>
                  <a:cubicBezTo>
                    <a:pt x="152991" y="112078"/>
                    <a:pt x="158549" y="83112"/>
                    <a:pt x="198019" y="83112"/>
                  </a:cubicBezTo>
                  <a:cubicBezTo>
                    <a:pt x="237490" y="83112"/>
                    <a:pt x="243048" y="111521"/>
                    <a:pt x="243048" y="139930"/>
                  </a:cubicBezTo>
                  <a:cubicBezTo>
                    <a:pt x="243048" y="157198"/>
                    <a:pt x="236934" y="173352"/>
                    <a:pt x="225259" y="185050"/>
                  </a:cubicBezTo>
                  <a:cubicBezTo>
                    <a:pt x="224147" y="186164"/>
                    <a:pt x="223592" y="187278"/>
                    <a:pt x="223592" y="188949"/>
                  </a:cubicBezTo>
                  <a:lnTo>
                    <a:pt x="223592" y="192292"/>
                  </a:lnTo>
                  <a:cubicBezTo>
                    <a:pt x="223592" y="197861"/>
                    <a:pt x="243604" y="209003"/>
                    <a:pt x="256390" y="216244"/>
                  </a:cubicBezTo>
                  <a:cubicBezTo>
                    <a:pt x="270844" y="224043"/>
                    <a:pt x="284186" y="231841"/>
                    <a:pt x="289746" y="239082"/>
                  </a:cubicBezTo>
                  <a:lnTo>
                    <a:pt x="290301" y="239640"/>
                  </a:lnTo>
                  <a:lnTo>
                    <a:pt x="290301" y="240197"/>
                  </a:lnTo>
                  <a:cubicBezTo>
                    <a:pt x="293081" y="247437"/>
                    <a:pt x="290857" y="254679"/>
                    <a:pt x="290301" y="255236"/>
                  </a:cubicBezTo>
                </a:path>
              </a:pathLst>
            </a:custGeom>
            <a:solidFill>
              <a:schemeClr val="tx2"/>
            </a:solidFill>
            <a:ln w="12250" cap="flat">
              <a:noFill/>
              <a:prstDash val="solid"/>
              <a:miter/>
            </a:ln>
          </p:spPr>
          <p:txBody>
            <a:bodyPr rtlCol="0" anchor="ctr"/>
            <a:lstStyle/>
            <a:p>
              <a:endParaRPr lang="zh-CN" altLang="en-US">
                <a:ea typeface="微软雅黑" panose="020B0503020204020204" pitchFamily="34" charset="-122"/>
                <a:cs typeface="+mn-ea"/>
                <a:sym typeface="+mn-lt"/>
              </a:endParaRPr>
            </a:p>
          </p:txBody>
        </p:sp>
      </p:grpSp>
      <p:grpSp>
        <p:nvGrpSpPr>
          <p:cNvPr id="7" name="Group 6">
            <a:extLst>
              <a:ext uri="{FF2B5EF4-FFF2-40B4-BE49-F238E27FC236}">
                <a16:creationId xmlns:a16="http://schemas.microsoft.com/office/drawing/2014/main" id="{92D3B8F0-4922-9F1E-F8DF-E34E5295B528}"/>
              </a:ext>
            </a:extLst>
          </p:cNvPr>
          <p:cNvGrpSpPr/>
          <p:nvPr/>
        </p:nvGrpSpPr>
        <p:grpSpPr>
          <a:xfrm>
            <a:off x="8968104" y="2094459"/>
            <a:ext cx="2451736" cy="3771379"/>
            <a:chOff x="8429624" y="2338385"/>
            <a:chExt cx="2034733" cy="3129925"/>
          </a:xfrm>
        </p:grpSpPr>
        <p:sp>
          <p:nvSpPr>
            <p:cNvPr id="26" name="Shape 497"/>
            <p:cNvSpPr/>
            <p:nvPr>
              <p:custDataLst>
                <p:tags r:id="rId1"/>
              </p:custDataLst>
            </p:nvPr>
          </p:nvSpPr>
          <p:spPr>
            <a:xfrm>
              <a:off x="8429624" y="2713188"/>
              <a:ext cx="2034733" cy="2755122"/>
            </a:xfrm>
            <a:custGeom>
              <a:avLst/>
              <a:gdLst>
                <a:gd name="adj" fmla="val 9122"/>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il" t="il" r="ir" b="ib"/>
              <a:pathLst>
                <a:path w="3486" h="4723">
                  <a:moveTo>
                    <a:pt x="318" y="0"/>
                  </a:moveTo>
                  <a:lnTo>
                    <a:pt x="950" y="0"/>
                  </a:lnTo>
                  <a:lnTo>
                    <a:pt x="949" y="20"/>
                  </a:lnTo>
                  <a:cubicBezTo>
                    <a:pt x="949" y="458"/>
                    <a:pt x="1305" y="813"/>
                    <a:pt x="1743" y="813"/>
                  </a:cubicBezTo>
                  <a:cubicBezTo>
                    <a:pt x="2181" y="813"/>
                    <a:pt x="2537" y="458"/>
                    <a:pt x="2537" y="20"/>
                  </a:cubicBezTo>
                  <a:lnTo>
                    <a:pt x="2536" y="0"/>
                  </a:lnTo>
                  <a:lnTo>
                    <a:pt x="3168" y="0"/>
                  </a:lnTo>
                  <a:cubicBezTo>
                    <a:pt x="3344" y="0"/>
                    <a:pt x="3486" y="142"/>
                    <a:pt x="3486" y="318"/>
                  </a:cubicBezTo>
                  <a:lnTo>
                    <a:pt x="3486" y="4405"/>
                  </a:lnTo>
                  <a:cubicBezTo>
                    <a:pt x="3486" y="4581"/>
                    <a:pt x="3344" y="4723"/>
                    <a:pt x="3168" y="4723"/>
                  </a:cubicBezTo>
                  <a:lnTo>
                    <a:pt x="318" y="4723"/>
                  </a:lnTo>
                  <a:cubicBezTo>
                    <a:pt x="142" y="4723"/>
                    <a:pt x="0" y="4581"/>
                    <a:pt x="0" y="4405"/>
                  </a:cubicBezTo>
                  <a:lnTo>
                    <a:pt x="0" y="318"/>
                  </a:lnTo>
                  <a:cubicBezTo>
                    <a:pt x="0" y="142"/>
                    <a:pt x="142" y="0"/>
                    <a:pt x="318" y="0"/>
                  </a:cubicBezTo>
                  <a:close/>
                </a:path>
              </a:pathLst>
            </a:custGeom>
            <a:solidFill>
              <a:schemeClr val="bg1">
                <a:lumMod val="95000"/>
              </a:schemeClr>
            </a:solidFill>
            <a:ln w="12700">
              <a:miter lim="400000"/>
            </a:ln>
            <a:effectLst/>
          </p:spPr>
          <p:txBody>
            <a:bodyPr wrap="square"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sp>
          <p:nvSpPr>
            <p:cNvPr id="28" name="Shape 501"/>
            <p:cNvSpPr/>
            <p:nvPr>
              <p:custDataLst>
                <p:tags r:id="rId2"/>
              </p:custDataLst>
            </p:nvPr>
          </p:nvSpPr>
          <p:spPr>
            <a:xfrm>
              <a:off x="9060435" y="2338385"/>
              <a:ext cx="773110" cy="773745"/>
            </a:xfrm>
            <a:prstGeom prst="ellipse">
              <a:avLst/>
            </a:prstGeom>
            <a:solidFill>
              <a:schemeClr val="bg1">
                <a:lumMod val="95000"/>
              </a:schemeClr>
            </a:solidFill>
            <a:ln w="12700">
              <a:miter lim="400000"/>
            </a:ln>
            <a:effectLst/>
          </p:spPr>
          <p:txBody>
            <a:bodyPr lIns="71437" tIns="71437" rIns="71437" bIns="71437" anchor="ctr">
              <a:noAutofit/>
            </a:bodyPr>
            <a:lstStyle/>
            <a:p>
              <a:pPr lvl="0" algn="l">
                <a:buClrTx/>
                <a:buSzTx/>
                <a:buFontTx/>
              </a:pPr>
              <a:endParaRPr sz="2800" dirty="0">
                <a:ea typeface="微软雅黑" panose="020B0503020204020204" pitchFamily="34" charset="-122"/>
                <a:cs typeface="+mn-ea"/>
                <a:sym typeface="+mn-lt"/>
              </a:endParaRPr>
            </a:p>
          </p:txBody>
        </p:sp>
        <p:cxnSp>
          <p:nvCxnSpPr>
            <p:cNvPr id="62" name="直接连接符 61"/>
            <p:cNvCxnSpPr/>
            <p:nvPr>
              <p:custDataLst>
                <p:tags r:id="rId3"/>
              </p:custDataLst>
            </p:nvPr>
          </p:nvCxnSpPr>
          <p:spPr>
            <a:xfrm>
              <a:off x="9243390" y="3956389"/>
              <a:ext cx="406566" cy="0"/>
            </a:xfrm>
            <a:prstGeom prst="line">
              <a:avLst/>
            </a:prstGeom>
            <a:ln/>
          </p:spPr>
          <p:style>
            <a:lnRef idx="1">
              <a:schemeClr val="dk1"/>
            </a:lnRef>
            <a:fillRef idx="0">
              <a:schemeClr val="dk1"/>
            </a:fillRef>
            <a:effectRef idx="0">
              <a:schemeClr val="dk1"/>
            </a:effectRef>
            <a:fontRef idx="minor">
              <a:schemeClr val="tx1"/>
            </a:fontRef>
          </p:style>
        </p:cxnSp>
        <p:sp>
          <p:nvSpPr>
            <p:cNvPr id="8" name="矩形 7"/>
            <p:cNvSpPr/>
            <p:nvPr>
              <p:custDataLst>
                <p:tags r:id="rId4"/>
              </p:custDataLst>
            </p:nvPr>
          </p:nvSpPr>
          <p:spPr>
            <a:xfrm>
              <a:off x="8710408" y="4101863"/>
              <a:ext cx="1472529" cy="1197462"/>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2"/>
                  </a:solidFill>
                  <a:ea typeface="微软雅黑" panose="020B0503020204020204" pitchFamily="34" charset="-122"/>
                  <a:cs typeface="+mn-ea"/>
                  <a:sym typeface="+mn-lt"/>
                </a:rPr>
                <a:t>Design at uneasy me season of branch on praise esteem.</a:t>
              </a:r>
            </a:p>
          </p:txBody>
        </p:sp>
        <p:sp>
          <p:nvSpPr>
            <p:cNvPr id="9" name="矩形 8"/>
            <p:cNvSpPr/>
            <p:nvPr>
              <p:custDataLst>
                <p:tags r:id="rId5"/>
              </p:custDataLst>
            </p:nvPr>
          </p:nvSpPr>
          <p:spPr>
            <a:xfrm>
              <a:off x="8710408" y="3428999"/>
              <a:ext cx="1472529" cy="395255"/>
            </a:xfrm>
            <a:prstGeom prst="rect">
              <a:avLst/>
            </a:prstGeom>
            <a:noFill/>
          </p:spPr>
          <p:txBody>
            <a:bodyPr wrap="square" lIns="0" tIns="0" rIns="0" bIns="0" rtlCol="0" anchor="ctr">
              <a:noAutofit/>
            </a:bodyPr>
            <a:lstStyle/>
            <a:p>
              <a:pPr algn="ctr">
                <a:spcBef>
                  <a:spcPct val="0"/>
                </a:spcBef>
                <a:spcAft>
                  <a:spcPct val="0"/>
                </a:spcAft>
              </a:pPr>
              <a:r>
                <a:rPr lang="en-US" altLang="zh-CN" b="1">
                  <a:ea typeface="微软雅黑" panose="020B0503020204020204" pitchFamily="34" charset="-122"/>
                  <a:cs typeface="+mn-ea"/>
                  <a:sym typeface="+mn-lt"/>
                </a:rPr>
                <a:t>Question 04</a:t>
              </a:r>
              <a:endParaRPr lang="zh-CN" altLang="en-US" b="1">
                <a:ea typeface="微软雅黑" panose="020B0503020204020204" pitchFamily="34" charset="-122"/>
                <a:cs typeface="+mn-ea"/>
                <a:sym typeface="+mn-lt"/>
              </a:endParaRPr>
            </a:p>
          </p:txBody>
        </p:sp>
        <p:sp>
          <p:nvSpPr>
            <p:cNvPr id="48" name="任意多边形: 形状 23"/>
            <p:cNvSpPr/>
            <p:nvPr>
              <p:custDataLst>
                <p:tags r:id="rId6"/>
              </p:custDataLst>
            </p:nvPr>
          </p:nvSpPr>
          <p:spPr>
            <a:xfrm>
              <a:off x="9273881" y="2558576"/>
              <a:ext cx="344944" cy="332727"/>
            </a:xfrm>
            <a:custGeom>
              <a:avLst/>
              <a:gdLst>
                <a:gd name="connsiteX0" fmla="*/ 260830 w 344804"/>
                <a:gd name="connsiteY0" fmla="*/ 260348 h 332592"/>
                <a:gd name="connsiteX1" fmla="*/ 187725 w 344804"/>
                <a:gd name="connsiteY1" fmla="*/ 205390 h 332592"/>
                <a:gd name="connsiteX2" fmla="*/ 183396 w 344804"/>
                <a:gd name="connsiteY2" fmla="*/ 193847 h 332592"/>
                <a:gd name="connsiteX3" fmla="*/ 183396 w 344804"/>
                <a:gd name="connsiteY3" fmla="*/ 193674 h 332592"/>
                <a:gd name="connsiteX4" fmla="*/ 183914 w 344804"/>
                <a:gd name="connsiteY4" fmla="*/ 192641 h 332592"/>
                <a:gd name="connsiteX5" fmla="*/ 211286 w 344804"/>
                <a:gd name="connsiteY5" fmla="*/ 119076 h 332592"/>
                <a:gd name="connsiteX6" fmla="*/ 182702 w 344804"/>
                <a:gd name="connsiteY6" fmla="*/ 40515 h 332592"/>
                <a:gd name="connsiteX7" fmla="*/ 181142 w 344804"/>
                <a:gd name="connsiteY7" fmla="*/ 30695 h 332592"/>
                <a:gd name="connsiteX8" fmla="*/ 228609 w 344804"/>
                <a:gd name="connsiteY8" fmla="*/ 201 h 332592"/>
                <a:gd name="connsiteX9" fmla="*/ 290974 w 344804"/>
                <a:gd name="connsiteY9" fmla="*/ 53609 h 332592"/>
                <a:gd name="connsiteX10" fmla="*/ 270185 w 344804"/>
                <a:gd name="connsiteY10" fmla="*/ 132859 h 332592"/>
                <a:gd name="connsiteX11" fmla="*/ 263256 w 344804"/>
                <a:gd name="connsiteY11" fmla="*/ 141473 h 332592"/>
                <a:gd name="connsiteX12" fmla="*/ 262562 w 344804"/>
                <a:gd name="connsiteY12" fmla="*/ 154739 h 332592"/>
                <a:gd name="connsiteX13" fmla="*/ 265162 w 344804"/>
                <a:gd name="connsiteY13" fmla="*/ 159046 h 332592"/>
                <a:gd name="connsiteX14" fmla="*/ 285950 w 344804"/>
                <a:gd name="connsiteY14" fmla="*/ 169211 h 332592"/>
                <a:gd name="connsiteX15" fmla="*/ 308470 w 344804"/>
                <a:gd name="connsiteY15" fmla="*/ 179548 h 332592"/>
                <a:gd name="connsiteX16" fmla="*/ 343117 w 344804"/>
                <a:gd name="connsiteY16" fmla="*/ 210559 h 332592"/>
                <a:gd name="connsiteX17" fmla="*/ 339652 w 344804"/>
                <a:gd name="connsiteY17" fmla="*/ 243292 h 332592"/>
                <a:gd name="connsiteX18" fmla="*/ 269319 w 344804"/>
                <a:gd name="connsiteY18" fmla="*/ 264999 h 332592"/>
                <a:gd name="connsiteX19" fmla="*/ 260830 w 344804"/>
                <a:gd name="connsiteY19" fmla="*/ 260348 h 332592"/>
                <a:gd name="connsiteX20" fmla="*/ 114 w 344804"/>
                <a:gd name="connsiteY20" fmla="*/ 294805 h 332592"/>
                <a:gd name="connsiteX21" fmla="*/ 114 w 344804"/>
                <a:gd name="connsiteY21" fmla="*/ 282744 h 332592"/>
                <a:gd name="connsiteX22" fmla="*/ 3579 w 344804"/>
                <a:gd name="connsiteY22" fmla="*/ 272408 h 332592"/>
                <a:gd name="connsiteX23" fmla="*/ 35973 w 344804"/>
                <a:gd name="connsiteY23" fmla="*/ 241741 h 332592"/>
                <a:gd name="connsiteX24" fmla="*/ 37013 w 344804"/>
                <a:gd name="connsiteY24" fmla="*/ 241052 h 332592"/>
                <a:gd name="connsiteX25" fmla="*/ 69407 w 344804"/>
                <a:gd name="connsiteY25" fmla="*/ 225892 h 332592"/>
                <a:gd name="connsiteX26" fmla="*/ 79801 w 344804"/>
                <a:gd name="connsiteY26" fmla="*/ 221584 h 332592"/>
                <a:gd name="connsiteX27" fmla="*/ 82746 w 344804"/>
                <a:gd name="connsiteY27" fmla="*/ 219344 h 332592"/>
                <a:gd name="connsiteX28" fmla="*/ 88290 w 344804"/>
                <a:gd name="connsiteY28" fmla="*/ 191435 h 332592"/>
                <a:gd name="connsiteX29" fmla="*/ 81534 w 344804"/>
                <a:gd name="connsiteY29" fmla="*/ 182993 h 332592"/>
                <a:gd name="connsiteX30" fmla="*/ 81187 w 344804"/>
                <a:gd name="connsiteY30" fmla="*/ 182649 h 332592"/>
                <a:gd name="connsiteX31" fmla="*/ 55376 w 344804"/>
                <a:gd name="connsiteY31" fmla="*/ 101848 h 332592"/>
                <a:gd name="connsiteX32" fmla="*/ 119472 w 344804"/>
                <a:gd name="connsiteY32" fmla="*/ 43272 h 332592"/>
                <a:gd name="connsiteX33" fmla="*/ 185301 w 344804"/>
                <a:gd name="connsiteY33" fmla="*/ 101504 h 332592"/>
                <a:gd name="connsiteX34" fmla="*/ 185474 w 344804"/>
                <a:gd name="connsiteY34" fmla="*/ 102365 h 332592"/>
                <a:gd name="connsiteX35" fmla="*/ 176813 w 344804"/>
                <a:gd name="connsiteY35" fmla="*/ 153705 h 332592"/>
                <a:gd name="connsiteX36" fmla="*/ 159835 w 344804"/>
                <a:gd name="connsiteY36" fmla="*/ 182476 h 332592"/>
                <a:gd name="connsiteX37" fmla="*/ 159143 w 344804"/>
                <a:gd name="connsiteY37" fmla="*/ 183511 h 332592"/>
                <a:gd name="connsiteX38" fmla="*/ 152906 w 344804"/>
                <a:gd name="connsiteY38" fmla="*/ 190746 h 332592"/>
                <a:gd name="connsiteX39" fmla="*/ 152213 w 344804"/>
                <a:gd name="connsiteY39" fmla="*/ 192469 h 332592"/>
                <a:gd name="connsiteX40" fmla="*/ 156024 w 344804"/>
                <a:gd name="connsiteY40" fmla="*/ 220895 h 332592"/>
                <a:gd name="connsiteX41" fmla="*/ 169537 w 344804"/>
                <a:gd name="connsiteY41" fmla="*/ 225892 h 332592"/>
                <a:gd name="connsiteX42" fmla="*/ 170402 w 344804"/>
                <a:gd name="connsiteY42" fmla="*/ 226236 h 332592"/>
                <a:gd name="connsiteX43" fmla="*/ 226876 w 344804"/>
                <a:gd name="connsiteY43" fmla="*/ 258626 h 332592"/>
                <a:gd name="connsiteX44" fmla="*/ 227396 w 344804"/>
                <a:gd name="connsiteY44" fmla="*/ 258970 h 332592"/>
                <a:gd name="connsiteX45" fmla="*/ 240216 w 344804"/>
                <a:gd name="connsiteY45" fmla="*/ 277749 h 332592"/>
                <a:gd name="connsiteX46" fmla="*/ 240909 w 344804"/>
                <a:gd name="connsiteY46" fmla="*/ 283606 h 332592"/>
                <a:gd name="connsiteX47" fmla="*/ 240909 w 344804"/>
                <a:gd name="connsiteY47" fmla="*/ 297044 h 332592"/>
                <a:gd name="connsiteX48" fmla="*/ 240562 w 344804"/>
                <a:gd name="connsiteY48" fmla="*/ 299456 h 332592"/>
                <a:gd name="connsiteX49" fmla="*/ 188938 w 344804"/>
                <a:gd name="connsiteY49" fmla="*/ 327539 h 332592"/>
                <a:gd name="connsiteX50" fmla="*/ 57281 w 344804"/>
                <a:gd name="connsiteY50" fmla="*/ 327539 h 332592"/>
                <a:gd name="connsiteX51" fmla="*/ 7043 w 344804"/>
                <a:gd name="connsiteY51" fmla="*/ 306864 h 332592"/>
                <a:gd name="connsiteX52" fmla="*/ 114 w 344804"/>
                <a:gd name="connsiteY52" fmla="*/ 294805 h 3325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344804" h="332592">
                  <a:moveTo>
                    <a:pt x="260830" y="260348"/>
                  </a:moveTo>
                  <a:cubicBezTo>
                    <a:pt x="245933" y="232267"/>
                    <a:pt x="218561" y="217623"/>
                    <a:pt x="187725" y="205390"/>
                  </a:cubicBezTo>
                  <a:cubicBezTo>
                    <a:pt x="183048" y="203495"/>
                    <a:pt x="181142" y="198154"/>
                    <a:pt x="183396" y="193847"/>
                  </a:cubicBezTo>
                  <a:lnTo>
                    <a:pt x="183396" y="193674"/>
                  </a:lnTo>
                  <a:lnTo>
                    <a:pt x="183914" y="192641"/>
                  </a:lnTo>
                  <a:cubicBezTo>
                    <a:pt x="197601" y="173690"/>
                    <a:pt x="209553" y="149742"/>
                    <a:pt x="211286" y="119076"/>
                  </a:cubicBezTo>
                  <a:cubicBezTo>
                    <a:pt x="214577" y="83931"/>
                    <a:pt x="201238" y="59122"/>
                    <a:pt x="182702" y="40515"/>
                  </a:cubicBezTo>
                  <a:cubicBezTo>
                    <a:pt x="180103" y="37931"/>
                    <a:pt x="179411" y="33969"/>
                    <a:pt x="181142" y="30695"/>
                  </a:cubicBezTo>
                  <a:cubicBezTo>
                    <a:pt x="189977" y="14501"/>
                    <a:pt x="203664" y="1752"/>
                    <a:pt x="228609" y="201"/>
                  </a:cubicBezTo>
                  <a:cubicBezTo>
                    <a:pt x="266721" y="-1521"/>
                    <a:pt x="287509" y="22598"/>
                    <a:pt x="290974" y="53609"/>
                  </a:cubicBezTo>
                  <a:cubicBezTo>
                    <a:pt x="296170" y="88065"/>
                    <a:pt x="284044" y="115631"/>
                    <a:pt x="270185" y="132859"/>
                  </a:cubicBezTo>
                  <a:cubicBezTo>
                    <a:pt x="268452" y="136305"/>
                    <a:pt x="264988" y="138027"/>
                    <a:pt x="263256" y="141473"/>
                  </a:cubicBezTo>
                  <a:cubicBezTo>
                    <a:pt x="261869" y="144229"/>
                    <a:pt x="261523" y="150604"/>
                    <a:pt x="262562" y="154739"/>
                  </a:cubicBezTo>
                  <a:cubicBezTo>
                    <a:pt x="262910" y="156462"/>
                    <a:pt x="263775" y="157840"/>
                    <a:pt x="265162" y="159046"/>
                  </a:cubicBezTo>
                  <a:cubicBezTo>
                    <a:pt x="270012" y="163181"/>
                    <a:pt x="279886" y="166109"/>
                    <a:pt x="285950" y="169211"/>
                  </a:cubicBezTo>
                  <a:cubicBezTo>
                    <a:pt x="294611" y="172657"/>
                    <a:pt x="301540" y="176102"/>
                    <a:pt x="308470" y="179548"/>
                  </a:cubicBezTo>
                  <a:cubicBezTo>
                    <a:pt x="322328" y="186439"/>
                    <a:pt x="337919" y="196775"/>
                    <a:pt x="343117" y="210559"/>
                  </a:cubicBezTo>
                  <a:cubicBezTo>
                    <a:pt x="346581" y="219173"/>
                    <a:pt x="344848" y="236400"/>
                    <a:pt x="339652" y="243292"/>
                  </a:cubicBezTo>
                  <a:cubicBezTo>
                    <a:pt x="328391" y="259315"/>
                    <a:pt x="295996" y="261898"/>
                    <a:pt x="269319" y="264999"/>
                  </a:cubicBezTo>
                  <a:cubicBezTo>
                    <a:pt x="265854" y="265172"/>
                    <a:pt x="262562" y="263449"/>
                    <a:pt x="260830" y="260348"/>
                  </a:cubicBezTo>
                  <a:moveTo>
                    <a:pt x="114" y="294805"/>
                  </a:moveTo>
                  <a:lnTo>
                    <a:pt x="114" y="282744"/>
                  </a:lnTo>
                  <a:cubicBezTo>
                    <a:pt x="114" y="279299"/>
                    <a:pt x="1846" y="275853"/>
                    <a:pt x="3579" y="272408"/>
                  </a:cubicBezTo>
                  <a:cubicBezTo>
                    <a:pt x="10335" y="258797"/>
                    <a:pt x="24020" y="250184"/>
                    <a:pt x="35973" y="241741"/>
                  </a:cubicBezTo>
                  <a:cubicBezTo>
                    <a:pt x="36320" y="241570"/>
                    <a:pt x="36666" y="241225"/>
                    <a:pt x="37013" y="241052"/>
                  </a:cubicBezTo>
                  <a:cubicBezTo>
                    <a:pt x="47234" y="236057"/>
                    <a:pt x="57454" y="230887"/>
                    <a:pt x="69407" y="225892"/>
                  </a:cubicBezTo>
                  <a:cubicBezTo>
                    <a:pt x="72352" y="224514"/>
                    <a:pt x="76510" y="222963"/>
                    <a:pt x="79801" y="221584"/>
                  </a:cubicBezTo>
                  <a:cubicBezTo>
                    <a:pt x="81014" y="221068"/>
                    <a:pt x="82053" y="220379"/>
                    <a:pt x="82746" y="219344"/>
                  </a:cubicBezTo>
                  <a:cubicBezTo>
                    <a:pt x="87770" y="213315"/>
                    <a:pt x="93140" y="200910"/>
                    <a:pt x="88290" y="191435"/>
                  </a:cubicBezTo>
                  <a:cubicBezTo>
                    <a:pt x="86558" y="187990"/>
                    <a:pt x="84825" y="186267"/>
                    <a:pt x="81534" y="182993"/>
                  </a:cubicBezTo>
                  <a:lnTo>
                    <a:pt x="81187" y="182649"/>
                  </a:lnTo>
                  <a:cubicBezTo>
                    <a:pt x="65596" y="165420"/>
                    <a:pt x="51911" y="136133"/>
                    <a:pt x="55376" y="101848"/>
                  </a:cubicBezTo>
                  <a:cubicBezTo>
                    <a:pt x="58840" y="67392"/>
                    <a:pt x="81360" y="43272"/>
                    <a:pt x="119472" y="43272"/>
                  </a:cubicBezTo>
                  <a:cubicBezTo>
                    <a:pt x="157410" y="43272"/>
                    <a:pt x="179931" y="67219"/>
                    <a:pt x="185301" y="101504"/>
                  </a:cubicBezTo>
                  <a:cubicBezTo>
                    <a:pt x="185301" y="101848"/>
                    <a:pt x="185301" y="102020"/>
                    <a:pt x="185474" y="102365"/>
                  </a:cubicBezTo>
                  <a:cubicBezTo>
                    <a:pt x="187033" y="122867"/>
                    <a:pt x="182009" y="141646"/>
                    <a:pt x="176813" y="153705"/>
                  </a:cubicBezTo>
                  <a:cubicBezTo>
                    <a:pt x="171789" y="165593"/>
                    <a:pt x="166591" y="174035"/>
                    <a:pt x="159835" y="182476"/>
                  </a:cubicBezTo>
                  <a:cubicBezTo>
                    <a:pt x="159489" y="182820"/>
                    <a:pt x="159315" y="183165"/>
                    <a:pt x="159143" y="183511"/>
                  </a:cubicBezTo>
                  <a:cubicBezTo>
                    <a:pt x="157410" y="186267"/>
                    <a:pt x="154638" y="187990"/>
                    <a:pt x="152906" y="190746"/>
                  </a:cubicBezTo>
                  <a:cubicBezTo>
                    <a:pt x="152560" y="191263"/>
                    <a:pt x="152386" y="191780"/>
                    <a:pt x="152213" y="192469"/>
                  </a:cubicBezTo>
                  <a:cubicBezTo>
                    <a:pt x="149268" y="202634"/>
                    <a:pt x="152560" y="215899"/>
                    <a:pt x="156024" y="220895"/>
                  </a:cubicBezTo>
                  <a:cubicBezTo>
                    <a:pt x="157756" y="224169"/>
                    <a:pt x="164339" y="224341"/>
                    <a:pt x="169537" y="225892"/>
                  </a:cubicBezTo>
                  <a:cubicBezTo>
                    <a:pt x="169883" y="226064"/>
                    <a:pt x="170056" y="226064"/>
                    <a:pt x="170402" y="226236"/>
                  </a:cubicBezTo>
                  <a:cubicBezTo>
                    <a:pt x="191018" y="234850"/>
                    <a:pt x="211459" y="245015"/>
                    <a:pt x="226876" y="258626"/>
                  </a:cubicBezTo>
                  <a:cubicBezTo>
                    <a:pt x="227050" y="258797"/>
                    <a:pt x="227223" y="258970"/>
                    <a:pt x="227396" y="258970"/>
                  </a:cubicBezTo>
                  <a:cubicBezTo>
                    <a:pt x="231900" y="263449"/>
                    <a:pt x="237790" y="269480"/>
                    <a:pt x="240216" y="277749"/>
                  </a:cubicBezTo>
                  <a:cubicBezTo>
                    <a:pt x="240735" y="279643"/>
                    <a:pt x="240909" y="281711"/>
                    <a:pt x="240909" y="283606"/>
                  </a:cubicBezTo>
                  <a:lnTo>
                    <a:pt x="240909" y="297044"/>
                  </a:lnTo>
                  <a:cubicBezTo>
                    <a:pt x="240909" y="297906"/>
                    <a:pt x="240735" y="298767"/>
                    <a:pt x="240562" y="299456"/>
                  </a:cubicBezTo>
                  <a:cubicBezTo>
                    <a:pt x="234672" y="317374"/>
                    <a:pt x="210939" y="322542"/>
                    <a:pt x="188938" y="327539"/>
                  </a:cubicBezTo>
                  <a:cubicBezTo>
                    <a:pt x="150827" y="334430"/>
                    <a:pt x="97125" y="334430"/>
                    <a:pt x="57281" y="327539"/>
                  </a:cubicBezTo>
                  <a:cubicBezTo>
                    <a:pt x="38225" y="324093"/>
                    <a:pt x="17437" y="318925"/>
                    <a:pt x="7043" y="306864"/>
                  </a:cubicBezTo>
                  <a:cubicBezTo>
                    <a:pt x="3579" y="305142"/>
                    <a:pt x="1846" y="301696"/>
                    <a:pt x="114" y="294805"/>
                  </a:cubicBezTo>
                </a:path>
              </a:pathLst>
            </a:custGeom>
            <a:solidFill>
              <a:schemeClr val="tx2"/>
            </a:solidFill>
            <a:ln w="12253" cap="flat">
              <a:noFill/>
              <a:prstDash val="solid"/>
              <a:miter/>
            </a:ln>
          </p:spPr>
          <p:txBody>
            <a:bodyPr rtlCol="0" anchor="ctr"/>
            <a:lstStyle/>
            <a:p>
              <a:endParaRPr lang="zh-CN" altLang="en-US">
                <a:ea typeface="微软雅黑" panose="020B0503020204020204" pitchFamily="34" charset="-122"/>
                <a:cs typeface="+mn-ea"/>
                <a:sym typeface="+mn-lt"/>
              </a:endParaRPr>
            </a:p>
          </p:txBody>
        </p:sp>
      </p:grpSp>
      <p:sp>
        <p:nvSpPr>
          <p:cNvPr id="11" name="TextBox 10">
            <a:extLst>
              <a:ext uri="{FF2B5EF4-FFF2-40B4-BE49-F238E27FC236}">
                <a16:creationId xmlns:a16="http://schemas.microsoft.com/office/drawing/2014/main" id="{3FF6B589-9FFC-383D-FD33-C887EB1CE3AD}"/>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2" name="TextBox 11">
            <a:extLst>
              <a:ext uri="{FF2B5EF4-FFF2-40B4-BE49-F238E27FC236}">
                <a16:creationId xmlns:a16="http://schemas.microsoft.com/office/drawing/2014/main" id="{78D3D4E4-3BFB-F23B-1FF4-AD033B8A85F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5676240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579575" y="91843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Relevant literature list</a:t>
            </a:r>
          </a:p>
        </p:txBody>
      </p:sp>
      <p:graphicFrame>
        <p:nvGraphicFramePr>
          <p:cNvPr id="4" name="表格 15">
            <a:extLst>
              <a:ext uri="{FF2B5EF4-FFF2-40B4-BE49-F238E27FC236}">
                <a16:creationId xmlns:a16="http://schemas.microsoft.com/office/drawing/2014/main" id="{4154DC85-3D27-6F5A-CDC4-3421B7472858}"/>
              </a:ext>
            </a:extLst>
          </p:cNvPr>
          <p:cNvGraphicFramePr/>
          <p:nvPr>
            <p:custDataLst>
              <p:tags r:id="rId1"/>
            </p:custDataLst>
            <p:extLst>
              <p:ext uri="{D42A27DB-BD31-4B8C-83A1-F6EECF244321}">
                <p14:modId xmlns:p14="http://schemas.microsoft.com/office/powerpoint/2010/main" val="398500656"/>
              </p:ext>
            </p:extLst>
          </p:nvPr>
        </p:nvGraphicFramePr>
        <p:xfrm>
          <a:off x="696675" y="2448519"/>
          <a:ext cx="10800000" cy="3390265"/>
        </p:xfrm>
        <a:graphic>
          <a:graphicData uri="http://schemas.openxmlformats.org/drawingml/2006/table">
            <a:tbl>
              <a:tblPr firstRow="1" bandRow="1">
                <a:effectLst/>
                <a:tableStyleId>{5940675A-B579-460E-94D1-54222C63F5DA}</a:tableStyleId>
              </a:tblPr>
              <a:tblGrid>
                <a:gridCol w="1627790">
                  <a:extLst>
                    <a:ext uri="{9D8B030D-6E8A-4147-A177-3AD203B41FA5}">
                      <a16:colId xmlns:a16="http://schemas.microsoft.com/office/drawing/2014/main" val="20000"/>
                    </a:ext>
                  </a:extLst>
                </a:gridCol>
                <a:gridCol w="2515738">
                  <a:extLst>
                    <a:ext uri="{9D8B030D-6E8A-4147-A177-3AD203B41FA5}">
                      <a16:colId xmlns:a16="http://schemas.microsoft.com/office/drawing/2014/main" val="20001"/>
                    </a:ext>
                  </a:extLst>
                </a:gridCol>
                <a:gridCol w="2071415">
                  <a:extLst>
                    <a:ext uri="{9D8B030D-6E8A-4147-A177-3AD203B41FA5}">
                      <a16:colId xmlns:a16="http://schemas.microsoft.com/office/drawing/2014/main" val="20002"/>
                    </a:ext>
                  </a:extLst>
                </a:gridCol>
                <a:gridCol w="2068620">
                  <a:extLst>
                    <a:ext uri="{9D8B030D-6E8A-4147-A177-3AD203B41FA5}">
                      <a16:colId xmlns:a16="http://schemas.microsoft.com/office/drawing/2014/main" val="20003"/>
                    </a:ext>
                  </a:extLst>
                </a:gridCol>
                <a:gridCol w="2516437">
                  <a:extLst>
                    <a:ext uri="{9D8B030D-6E8A-4147-A177-3AD203B41FA5}">
                      <a16:colId xmlns:a16="http://schemas.microsoft.com/office/drawing/2014/main" val="20004"/>
                    </a:ext>
                  </a:extLst>
                </a:gridCol>
              </a:tblGrid>
              <a:tr h="598170">
                <a:tc gridSpan="5">
                  <a:txBody>
                    <a:bodyPr/>
                    <a:lstStyle/>
                    <a:p>
                      <a:pPr indent="0" algn="ctr" fontAlgn="auto">
                        <a:lnSpc>
                          <a:spcPct val="120000"/>
                        </a:lnSpc>
                        <a:spcBef>
                          <a:spcPts val="0"/>
                        </a:spcBef>
                        <a:spcAft>
                          <a:spcPts val="0"/>
                        </a:spcAft>
                        <a:buNone/>
                      </a:pPr>
                      <a:r>
                        <a:rPr lang="zh-CN" altLang="en-US" sz="1600" b="1" spc="120" dirty="0">
                          <a:solidFill>
                            <a:srgbClr val="FFFFFF"/>
                          </a:solidFill>
                          <a:latin typeface="+mn-lt"/>
                          <a:ea typeface="微软雅黑" panose="020B0503020204020204" pitchFamily="34" charset="-122"/>
                          <a:cs typeface="+mn-ea"/>
                          <a:sym typeface="+mn-lt"/>
                        </a:rPr>
                        <a:t>Examples of literature reviews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solidFill>
                      <a:schemeClr val="tx2"/>
                    </a:solidFill>
                  </a:tcPr>
                </a:tc>
                <a:tc hMerge="1">
                  <a:txBody>
                    <a:bodyPr/>
                    <a:lstStyle/>
                    <a:p>
                      <a:endParaRPr lang="en-US"/>
                    </a:p>
                  </a:txBody>
                  <a:tcPr marL="215900" marR="215900" marT="57150" marB="57150" anchor="ctr">
                    <a:lnL w="9525" cap="flat" cmpd="sng" algn="ctr">
                      <a:solidFill>
                        <a:srgbClr val="B28E4E"/>
                      </a:solidFill>
                      <a:prstDash val="dash"/>
                      <a:round/>
                      <a:headEnd type="none" w="med" len="med"/>
                      <a:tailEnd type="none" w="med" len="med"/>
                    </a:lnL>
                    <a:lnR w="9525" cap="flat" cmpd="sng" algn="ctr">
                      <a:solidFill>
                        <a:srgbClr val="B28E4E"/>
                      </a:solidFill>
                      <a:prstDash val="dash"/>
                      <a:round/>
                      <a:headEnd type="none" w="med" len="med"/>
                      <a:tailEnd type="none" w="med" len="med"/>
                    </a:lnR>
                    <a:lnT>
                      <a:noFill/>
                    </a:lnT>
                    <a:lnB>
                      <a:noFill/>
                    </a:lnB>
                    <a:solidFill>
                      <a:srgbClr val="FFFFFF"/>
                    </a:solidFill>
                  </a:tcPr>
                </a:tc>
                <a:tc hMerge="1">
                  <a:txBody>
                    <a:bodyPr/>
                    <a:lstStyle/>
                    <a:p>
                      <a:endParaRPr lang="en-US"/>
                    </a:p>
                  </a:txBody>
                  <a:tcPr marL="215900" marR="215900" marT="57150" marB="57150" anchor="ctr">
                    <a:lnL w="9525" cap="flat" cmpd="sng" algn="ctr">
                      <a:solidFill>
                        <a:srgbClr val="B28E4E"/>
                      </a:solidFill>
                      <a:prstDash val="dash"/>
                      <a:round/>
                      <a:headEnd type="none" w="med" len="med"/>
                      <a:tailEnd type="none" w="med" len="med"/>
                    </a:lnL>
                    <a:lnR w="9525" cap="flat" cmpd="sng" algn="ctr">
                      <a:solidFill>
                        <a:srgbClr val="B28E4E"/>
                      </a:solidFill>
                      <a:prstDash val="dash"/>
                      <a:round/>
                      <a:headEnd type="none" w="med" len="med"/>
                      <a:tailEnd type="none" w="med" len="med"/>
                    </a:lnR>
                    <a:lnT>
                      <a:noFill/>
                    </a:lnT>
                    <a:lnB>
                      <a:noFill/>
                    </a:lnB>
                    <a:solidFill>
                      <a:srgbClr val="FFFFFF"/>
                    </a:solidFill>
                  </a:tcPr>
                </a:tc>
                <a:tc hMerge="1">
                  <a:txBody>
                    <a:bodyPr/>
                    <a:lstStyle/>
                    <a:p>
                      <a:endParaRPr lang="en-US"/>
                    </a:p>
                  </a:txBody>
                  <a:tcPr marL="215900" marR="215900" marT="57150" marB="57150" anchor="ctr">
                    <a:lnL w="9525" cap="flat" cmpd="sng" algn="ctr">
                      <a:solidFill>
                        <a:srgbClr val="B28E4E"/>
                      </a:solidFill>
                      <a:prstDash val="dash"/>
                      <a:round/>
                      <a:headEnd type="none" w="med" len="med"/>
                      <a:tailEnd type="none" w="med" len="med"/>
                    </a:lnL>
                    <a:lnR w="9525" cap="flat" cmpd="sng" algn="ctr">
                      <a:solidFill>
                        <a:srgbClr val="B28E4E"/>
                      </a:solidFill>
                      <a:prstDash val="dash"/>
                      <a:round/>
                      <a:headEnd type="none" w="med" len="med"/>
                      <a:tailEnd type="none" w="med" len="med"/>
                    </a:lnR>
                    <a:lnT>
                      <a:noFill/>
                    </a:lnT>
                    <a:lnB>
                      <a:noFill/>
                    </a:lnB>
                    <a:solidFill>
                      <a:srgbClr val="FFFFFF"/>
                    </a:solidFill>
                  </a:tcPr>
                </a:tc>
                <a:tc hMerge="1">
                  <a:txBody>
                    <a:bodyPr/>
                    <a:lstStyle/>
                    <a:p>
                      <a:endParaRPr lang="en-US"/>
                    </a:p>
                  </a:txBody>
                  <a:tcPr marL="215900" marR="215900" marT="57150" marB="57150" anchor="ctr">
                    <a:lnL w="9525" cap="flat" cmpd="sng" algn="ctr">
                      <a:solidFill>
                        <a:srgbClr val="B28E4E"/>
                      </a:solidFill>
                      <a:prstDash val="dash"/>
                      <a:round/>
                      <a:headEnd type="none" w="med" len="med"/>
                      <a:tailEnd type="none" w="med" len="med"/>
                    </a:lnL>
                    <a:lnR w="12700">
                      <a:solidFill>
                        <a:schemeClr val="accent1"/>
                      </a:solidFill>
                      <a:prstDash val="solid"/>
                    </a:lnR>
                    <a:lnT>
                      <a:noFill/>
                    </a:lnT>
                    <a:lnB>
                      <a:noFill/>
                    </a:lnB>
                    <a:solidFill>
                      <a:srgbClr val="FFFFFF"/>
                    </a:solidFill>
                  </a:tcPr>
                </a:tc>
                <a:extLst>
                  <a:ext uri="{0D108BD9-81ED-4DB2-BD59-A6C34878D82A}">
                    <a16:rowId xmlns:a16="http://schemas.microsoft.com/office/drawing/2014/main" val="10000"/>
                  </a:ext>
                </a:extLst>
              </a:tr>
              <a:tr h="556260">
                <a:tc>
                  <a:txBody>
                    <a:bodyPr/>
                    <a:lstStyle/>
                    <a:p>
                      <a:pPr indent="0" algn="ctr" fontAlgn="auto">
                        <a:lnSpc>
                          <a:spcPct val="120000"/>
                        </a:lnSpc>
                        <a:spcBef>
                          <a:spcPts val="0"/>
                        </a:spcBef>
                        <a:spcAft>
                          <a:spcPts val="0"/>
                        </a:spcAft>
                        <a:buNone/>
                      </a:pPr>
                      <a:r>
                        <a:rPr lang="en-US" altLang="zh-CN" sz="1200" spc="0" dirty="0">
                          <a:solidFill>
                            <a:schemeClr val="tx1"/>
                          </a:solidFill>
                          <a:latin typeface="+mn-lt"/>
                          <a:ea typeface="微软雅黑" panose="020B0503020204020204" pitchFamily="34" charset="-122"/>
                          <a:cs typeface="+mn-ea"/>
                          <a:sym typeface="+mn-lt"/>
                        </a:rPr>
                        <a:t>Year</a:t>
                      </a:r>
                    </a:p>
                  </a:txBody>
                  <a:tcPr marL="88900" marR="88900" marT="47625" marB="47625" anchor="ctr">
                    <a:lnL w="12700">
                      <a:solidFill>
                        <a:srgbClr val="C3C3C3"/>
                      </a:solidFill>
                      <a:prstDash val="solid"/>
                    </a:lnL>
                    <a:lnR w="12700">
                      <a:solidFill>
                        <a:srgbClr val="C3C3C3"/>
                      </a:solidFill>
                      <a:prstDash val="solid"/>
                    </a:lnR>
                    <a:lnT w="12700" cap="flat" cmpd="sng" algn="ctr">
                      <a:solidFill>
                        <a:schemeClr val="tx1">
                          <a:lumMod val="50000"/>
                          <a:lumOff val="50000"/>
                        </a:schemeClr>
                      </a:solidFill>
                      <a:prstDash val="solid"/>
                      <a:round/>
                      <a:headEnd type="none" w="med" len="med"/>
                      <a:tailEnd type="none" w="med" len="me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r>
                        <a:rPr lang="en-US" altLang="zh-CN" sz="1200" spc="0" dirty="0">
                          <a:solidFill>
                            <a:schemeClr val="tx1"/>
                          </a:solidFill>
                          <a:latin typeface="+mn-lt"/>
                          <a:ea typeface="微软雅黑" panose="020B0503020204020204" pitchFamily="34" charset="-122"/>
                          <a:cs typeface="+mn-ea"/>
                          <a:sym typeface="+mn-lt"/>
                        </a:rPr>
                        <a:t>Author</a:t>
                      </a:r>
                      <a:endParaRPr lang="en-US" altLang="zh-CN" sz="1200" b="1" spc="0" dirty="0">
                        <a:solidFill>
                          <a:schemeClr val="tx1"/>
                        </a:solidFill>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cap="flat" cmpd="sng" algn="ctr">
                      <a:solidFill>
                        <a:schemeClr val="tx1">
                          <a:lumMod val="50000"/>
                          <a:lumOff val="50000"/>
                        </a:schemeClr>
                      </a:solidFill>
                      <a:prstDash val="solid"/>
                      <a:round/>
                      <a:headEnd type="none" w="med" len="med"/>
                      <a:tailEnd type="none" w="med" len="me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r>
                        <a:rPr lang="en-US" altLang="zh-CN" sz="1200" spc="0" dirty="0">
                          <a:solidFill>
                            <a:schemeClr val="tx1"/>
                          </a:solidFill>
                          <a:latin typeface="+mn-lt"/>
                          <a:ea typeface="微软雅黑" panose="020B0503020204020204" pitchFamily="34" charset="-122"/>
                          <a:cs typeface="+mn-ea"/>
                          <a:sym typeface="+mn-lt"/>
                        </a:rPr>
                        <a:t>Title</a:t>
                      </a:r>
                      <a:endParaRPr lang="en-US" altLang="zh-CN" sz="1200" b="1" spc="0" dirty="0">
                        <a:solidFill>
                          <a:schemeClr val="tx1"/>
                        </a:solidFill>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cap="flat" cmpd="sng" algn="ctr">
                      <a:solidFill>
                        <a:schemeClr val="tx1">
                          <a:lumMod val="50000"/>
                          <a:lumOff val="50000"/>
                        </a:schemeClr>
                      </a:solidFill>
                      <a:prstDash val="solid"/>
                      <a:round/>
                      <a:headEnd type="none" w="med" len="med"/>
                      <a:tailEnd type="none" w="med" len="me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r>
                        <a:rPr lang="en-US" altLang="zh-CN" sz="1200" spc="0" dirty="0">
                          <a:solidFill>
                            <a:schemeClr val="tx1"/>
                          </a:solidFill>
                          <a:latin typeface="+mn-lt"/>
                          <a:ea typeface="微软雅黑" panose="020B0503020204020204" pitchFamily="34" charset="-122"/>
                          <a:cs typeface="+mn-ea"/>
                          <a:sym typeface="+mn-lt"/>
                        </a:rPr>
                        <a:t>Question or problem</a:t>
                      </a:r>
                    </a:p>
                  </a:txBody>
                  <a:tcPr marL="88900" marR="88900" marT="47625" marB="47625" anchor="ctr">
                    <a:lnL w="12700">
                      <a:solidFill>
                        <a:srgbClr val="C3C3C3"/>
                      </a:solidFill>
                      <a:prstDash val="solid"/>
                    </a:lnL>
                    <a:lnR w="12700">
                      <a:solidFill>
                        <a:srgbClr val="C3C3C3"/>
                      </a:solidFill>
                      <a:prstDash val="solid"/>
                    </a:lnR>
                    <a:lnT w="12700" cap="flat" cmpd="sng" algn="ctr">
                      <a:solidFill>
                        <a:schemeClr val="tx1">
                          <a:lumMod val="50000"/>
                          <a:lumOff val="50000"/>
                        </a:schemeClr>
                      </a:solidFill>
                      <a:prstDash val="solid"/>
                      <a:round/>
                      <a:headEnd type="none" w="med" len="med"/>
                      <a:tailEnd type="none" w="med" len="me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r>
                        <a:rPr lang="en-US" altLang="zh-CN" sz="1200" spc="0" dirty="0">
                          <a:solidFill>
                            <a:schemeClr val="tx1"/>
                          </a:solidFill>
                          <a:latin typeface="+mn-lt"/>
                          <a:ea typeface="微软雅黑" panose="020B0503020204020204" pitchFamily="34" charset="-122"/>
                          <a:cs typeface="+mn-ea"/>
                          <a:sym typeface="+mn-lt"/>
                        </a:rPr>
                        <a:t>R</a:t>
                      </a:r>
                      <a:r>
                        <a:rPr lang="zh-CN" altLang="en-US" sz="1200" spc="0" dirty="0">
                          <a:solidFill>
                            <a:schemeClr val="tx1"/>
                          </a:solidFill>
                          <a:latin typeface="+mn-lt"/>
                          <a:ea typeface="微软雅黑" panose="020B0503020204020204" pitchFamily="34" charset="-122"/>
                          <a:cs typeface="+mn-ea"/>
                          <a:sym typeface="+mn-lt"/>
                        </a:rPr>
                        <a:t>esult and conclusion</a:t>
                      </a:r>
                      <a:endParaRPr lang="en-US" altLang="zh-CN" sz="1200" spc="0" dirty="0">
                        <a:solidFill>
                          <a:schemeClr val="tx1"/>
                        </a:solidFill>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cap="flat" cmpd="sng" algn="ctr">
                      <a:solidFill>
                        <a:schemeClr val="tx1">
                          <a:lumMod val="50000"/>
                          <a:lumOff val="50000"/>
                        </a:schemeClr>
                      </a:solidFill>
                      <a:prstDash val="solid"/>
                      <a:round/>
                      <a:headEnd type="none" w="med" len="med"/>
                      <a:tailEnd type="none" w="med" len="med"/>
                    </a:lnT>
                    <a:lnB w="12700">
                      <a:solidFill>
                        <a:srgbClr val="C3C3C3"/>
                      </a:solidFill>
                      <a:prstDash val="solid"/>
                    </a:lnB>
                    <a:solidFill>
                      <a:srgbClr val="FFFFFF"/>
                    </a:solidFill>
                  </a:tcPr>
                </a:tc>
                <a:extLst>
                  <a:ext uri="{0D108BD9-81ED-4DB2-BD59-A6C34878D82A}">
                    <a16:rowId xmlns:a16="http://schemas.microsoft.com/office/drawing/2014/main" val="10001"/>
                  </a:ext>
                </a:extLst>
              </a:tr>
              <a:tr h="447675">
                <a:tc>
                  <a:txBody>
                    <a:bodyPr/>
                    <a:lstStyle/>
                    <a:p>
                      <a:pPr indent="0" algn="ctr" fontAlgn="auto">
                        <a:lnSpc>
                          <a:spcPct val="120000"/>
                        </a:lnSpc>
                        <a:spcBef>
                          <a:spcPts val="0"/>
                        </a:spcBef>
                        <a:spcAft>
                          <a:spcPts val="0"/>
                        </a:spcAft>
                        <a:buNone/>
                      </a:pPr>
                      <a:r>
                        <a:rPr lang="en-US" altLang="zh-CN" sz="1200" spc="0" dirty="0">
                          <a:solidFill>
                            <a:schemeClr val="tx1"/>
                          </a:solidFill>
                          <a:uFillTx/>
                          <a:latin typeface="+mn-lt"/>
                          <a:ea typeface="微软雅黑" panose="020B0503020204020204" pitchFamily="34" charset="-122"/>
                          <a:cs typeface="+mn-ea"/>
                          <a:sym typeface="+mn-lt"/>
                        </a:rPr>
                        <a:t>2014</a:t>
                      </a: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2F2F2"/>
                    </a:solidFill>
                  </a:tcPr>
                </a:tc>
                <a:tc>
                  <a:txBody>
                    <a:bodyPr/>
                    <a:lstStyle/>
                    <a:p>
                      <a:pPr indent="0" algn="ctr" fontAlgn="auto">
                        <a:lnSpc>
                          <a:spcPct val="120000"/>
                        </a:lnSpc>
                        <a:spcBef>
                          <a:spcPts val="0"/>
                        </a:spcBef>
                        <a:spcAft>
                          <a:spcPts val="0"/>
                        </a:spcAft>
                        <a:buNone/>
                      </a:pP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2F2F2"/>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2F2F2"/>
                    </a:solidFill>
                  </a:tcPr>
                </a:tc>
                <a:tc>
                  <a:txBody>
                    <a:bodyPr/>
                    <a:lstStyle/>
                    <a:p>
                      <a:pPr indent="0" algn="ctr" fontAlgn="auto">
                        <a:lnSpc>
                          <a:spcPct val="120000"/>
                        </a:lnSpc>
                        <a:spcBef>
                          <a:spcPts val="0"/>
                        </a:spcBef>
                        <a:spcAft>
                          <a:spcPts val="0"/>
                        </a:spcAft>
                        <a:buNone/>
                      </a:pPr>
                      <a:endParaRPr lang="en-US"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2F2F2"/>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2F2F2"/>
                    </a:solidFill>
                  </a:tcPr>
                </a:tc>
                <a:extLst>
                  <a:ext uri="{0D108BD9-81ED-4DB2-BD59-A6C34878D82A}">
                    <a16:rowId xmlns:a16="http://schemas.microsoft.com/office/drawing/2014/main" val="10002"/>
                  </a:ext>
                </a:extLst>
              </a:tr>
              <a:tr h="447040">
                <a:tc>
                  <a:txBody>
                    <a:bodyPr/>
                    <a:lstStyle/>
                    <a:p>
                      <a:pPr indent="0" algn="ctr" fontAlgn="auto">
                        <a:lnSpc>
                          <a:spcPct val="120000"/>
                        </a:lnSpc>
                        <a:spcBef>
                          <a:spcPts val="0"/>
                        </a:spcBef>
                        <a:spcAft>
                          <a:spcPts val="0"/>
                        </a:spcAft>
                        <a:buNone/>
                      </a:pPr>
                      <a:r>
                        <a:rPr lang="en-US" altLang="zh-CN" sz="1200" spc="0" dirty="0">
                          <a:solidFill>
                            <a:schemeClr val="tx1"/>
                          </a:solidFill>
                          <a:uFillTx/>
                          <a:latin typeface="+mn-lt"/>
                          <a:ea typeface="微软雅黑" panose="020B0503020204020204" pitchFamily="34" charset="-122"/>
                          <a:cs typeface="+mn-ea"/>
                          <a:sym typeface="+mn-lt"/>
                        </a:rPr>
                        <a:t>2015</a:t>
                      </a: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altLang="zh-CN"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extLst>
                  <a:ext uri="{0D108BD9-81ED-4DB2-BD59-A6C34878D82A}">
                    <a16:rowId xmlns:a16="http://schemas.microsoft.com/office/drawing/2014/main" val="10003"/>
                  </a:ext>
                </a:extLst>
              </a:tr>
              <a:tr h="446405">
                <a:tc>
                  <a:txBody>
                    <a:bodyPr/>
                    <a:lstStyle/>
                    <a:p>
                      <a:pPr indent="0" algn="ctr" fontAlgn="auto">
                        <a:lnSpc>
                          <a:spcPct val="120000"/>
                        </a:lnSpc>
                        <a:spcBef>
                          <a:spcPts val="0"/>
                        </a:spcBef>
                        <a:spcAft>
                          <a:spcPts val="0"/>
                        </a:spcAft>
                        <a:buNone/>
                      </a:pPr>
                      <a:r>
                        <a:rPr lang="en-US" altLang="zh-CN" sz="1200" spc="0" dirty="0">
                          <a:solidFill>
                            <a:schemeClr val="tx1"/>
                          </a:solidFill>
                          <a:uFillTx/>
                          <a:latin typeface="+mn-lt"/>
                          <a:ea typeface="微软雅黑" panose="020B0503020204020204" pitchFamily="34" charset="-122"/>
                          <a:cs typeface="+mn-ea"/>
                          <a:sym typeface="+mn-lt"/>
                        </a:rPr>
                        <a:t>2016</a:t>
                      </a: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altLang="zh-CN"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extLst>
                  <a:ext uri="{0D108BD9-81ED-4DB2-BD59-A6C34878D82A}">
                    <a16:rowId xmlns:a16="http://schemas.microsoft.com/office/drawing/2014/main" val="10004"/>
                  </a:ext>
                </a:extLst>
              </a:tr>
              <a:tr h="448310">
                <a:tc>
                  <a:txBody>
                    <a:bodyPr/>
                    <a:lstStyle/>
                    <a:p>
                      <a:pPr indent="0" algn="ctr" fontAlgn="auto">
                        <a:lnSpc>
                          <a:spcPct val="120000"/>
                        </a:lnSpc>
                        <a:spcBef>
                          <a:spcPts val="0"/>
                        </a:spcBef>
                        <a:spcAft>
                          <a:spcPts val="0"/>
                        </a:spcAft>
                        <a:buNone/>
                      </a:pPr>
                      <a:r>
                        <a:rPr lang="en-US" altLang="zh-CN" sz="1200" spc="0" dirty="0">
                          <a:solidFill>
                            <a:schemeClr val="tx1"/>
                          </a:solidFill>
                          <a:uFillTx/>
                          <a:latin typeface="+mn-lt"/>
                          <a:ea typeface="微软雅黑" panose="020B0503020204020204" pitchFamily="34" charset="-122"/>
                          <a:cs typeface="+mn-ea"/>
                          <a:sym typeface="+mn-lt"/>
                        </a:rPr>
                        <a:t>2017</a:t>
                      </a: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altLang="zh-CN"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solidFill>
                  </a:tcPr>
                </a:tc>
                <a:extLst>
                  <a:ext uri="{0D108BD9-81ED-4DB2-BD59-A6C34878D82A}">
                    <a16:rowId xmlns:a16="http://schemas.microsoft.com/office/drawing/2014/main" val="10005"/>
                  </a:ext>
                </a:extLst>
              </a:tr>
              <a:tr h="446405">
                <a:tc>
                  <a:txBody>
                    <a:bodyPr/>
                    <a:lstStyle/>
                    <a:p>
                      <a:pPr indent="0" algn="ctr" fontAlgn="auto">
                        <a:lnSpc>
                          <a:spcPct val="120000"/>
                        </a:lnSpc>
                        <a:spcBef>
                          <a:spcPts val="0"/>
                        </a:spcBef>
                        <a:spcAft>
                          <a:spcPts val="0"/>
                        </a:spcAft>
                        <a:buNone/>
                      </a:pPr>
                      <a:r>
                        <a:rPr lang="en-US" altLang="zh-CN" sz="1200" spc="0" dirty="0">
                          <a:solidFill>
                            <a:schemeClr val="tx1"/>
                          </a:solidFill>
                          <a:uFillTx/>
                          <a:latin typeface="+mn-lt"/>
                          <a:ea typeface="微软雅黑" panose="020B0503020204020204" pitchFamily="34" charset="-122"/>
                          <a:cs typeface="+mn-ea"/>
                          <a:sym typeface="+mn-lt"/>
                        </a:rPr>
                        <a:t>2018</a:t>
                      </a: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altLang="zh-CN"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tc>
                  <a:txBody>
                    <a:bodyPr/>
                    <a:lstStyle/>
                    <a:p>
                      <a:pPr indent="0" algn="ctr" fontAlgn="auto">
                        <a:lnSpc>
                          <a:spcPct val="120000"/>
                        </a:lnSpc>
                        <a:spcBef>
                          <a:spcPts val="0"/>
                        </a:spcBef>
                        <a:spcAft>
                          <a:spcPts val="0"/>
                        </a:spcAft>
                        <a:buNone/>
                      </a:pPr>
                      <a:endParaRPr lang="en-US" sz="1200" b="0" spc="0" dirty="0">
                        <a:solidFill>
                          <a:schemeClr val="tx1"/>
                        </a:solidFill>
                        <a:uFillTx/>
                        <a:latin typeface="+mn-lt"/>
                        <a:ea typeface="微软雅黑" panose="020B0503020204020204" pitchFamily="34" charset="-122"/>
                        <a:cs typeface="+mn-ea"/>
                        <a:sym typeface="+mn-lt"/>
                      </a:endParaRPr>
                    </a:p>
                  </a:txBody>
                  <a:tcPr marL="88900" marR="88900" marT="47625" marB="47625" anchor="ctr">
                    <a:lnL w="12700">
                      <a:solidFill>
                        <a:srgbClr val="C3C3C3"/>
                      </a:solidFill>
                      <a:prstDash val="solid"/>
                    </a:lnL>
                    <a:lnR w="12700">
                      <a:solidFill>
                        <a:srgbClr val="C3C3C3"/>
                      </a:solidFill>
                      <a:prstDash val="solid"/>
                    </a:lnR>
                    <a:lnT w="12700">
                      <a:solidFill>
                        <a:srgbClr val="C3C3C3"/>
                      </a:solidFill>
                      <a:prstDash val="solid"/>
                    </a:lnT>
                    <a:lnB w="12700">
                      <a:solidFill>
                        <a:srgbClr val="C3C3C3"/>
                      </a:solidFill>
                      <a:prstDash val="solid"/>
                    </a:lnB>
                    <a:solidFill>
                      <a:srgbClr val="FFFFFF">
                        <a:lumMod val="95000"/>
                      </a:srgbClr>
                    </a:solidFill>
                  </a:tcPr>
                </a:tc>
                <a:extLst>
                  <a:ext uri="{0D108BD9-81ED-4DB2-BD59-A6C34878D82A}">
                    <a16:rowId xmlns:a16="http://schemas.microsoft.com/office/drawing/2014/main" val="10006"/>
                  </a:ext>
                </a:extLst>
              </a:tr>
            </a:tbl>
          </a:graphicData>
        </a:graphic>
      </p:graphicFrame>
      <p:sp>
        <p:nvSpPr>
          <p:cNvPr id="5" name="正文">
            <a:extLst>
              <a:ext uri="{FF2B5EF4-FFF2-40B4-BE49-F238E27FC236}">
                <a16:creationId xmlns:a16="http://schemas.microsoft.com/office/drawing/2014/main" id="{AB1E0F4E-9132-88C1-6235-1865F0124000}"/>
              </a:ext>
            </a:extLst>
          </p:cNvPr>
          <p:cNvSpPr txBox="1"/>
          <p:nvPr>
            <p:custDataLst>
              <p:tags r:id="rId2"/>
            </p:custDataLst>
          </p:nvPr>
        </p:nvSpPr>
        <p:spPr>
          <a:xfrm>
            <a:off x="615651" y="1754355"/>
            <a:ext cx="10271640" cy="492166"/>
          </a:xfrm>
          <a:prstGeom prst="rect">
            <a:avLst/>
          </a:prstGeom>
          <a:ln>
            <a:noFill/>
            <a:prstDash val="sysDash"/>
          </a:ln>
        </p:spPr>
        <p:txBody>
          <a:bodyPr vert="horz" lIns="90000" tIns="46800" rIns="90000" bIns="46800" rtlCol="0">
            <a:normAutofit/>
          </a:bodyPr>
          <a:lstStyle>
            <a:lvl1pPr marL="228600" marR="0" lvl="0" indent="-228600" fontAlgn="auto">
              <a:lnSpc>
                <a:spcPct val="130000"/>
              </a:lnSpc>
              <a:spcBef>
                <a:spcPts val="0"/>
              </a:spcBef>
              <a:spcAft>
                <a:spcPts val="1000"/>
              </a:spcAft>
              <a:buFont typeface="Arial" panose="020B0604020202020204" pitchFamily="34" charset="0"/>
              <a:buChar char="●"/>
              <a:defRPr kumimoji="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1pPr>
            <a:lvl2pPr marL="685800" marR="0" lvl="1" indent="-228600" fontAlgn="auto">
              <a:lnSpc>
                <a:spcPct val="120000"/>
              </a:lnSpc>
              <a:spcBef>
                <a:spcPts val="0"/>
              </a:spcBef>
              <a:spcAft>
                <a:spcPts val="600"/>
              </a:spcAft>
              <a:buFont typeface="Arial" panose="020B0604020202020204" pitchFamily="34" charset="0"/>
              <a:buChar char="●"/>
              <a:tabLst>
                <a:tab pos="1609725" algn="l"/>
              </a:tabLst>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2pPr>
            <a:lvl3pPr marL="1143000" marR="0" lvl="2" indent="-228600" fontAlgn="auto">
              <a:lnSpc>
                <a:spcPct val="120000"/>
              </a:lnSpc>
              <a:spcBef>
                <a:spcPts val="0"/>
              </a:spcBef>
              <a:spcAft>
                <a:spcPts val="600"/>
              </a:spcAft>
              <a:buFont typeface="Arial" panose="020B0604020202020204" pitchFamily="34" charset="0"/>
              <a:buChar char="●"/>
              <a:defRPr kumimoji="0" sz="16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3pPr>
            <a:lvl4pPr marL="1600200" marR="0" lvl="3" indent="-228600" fontAlgn="auto">
              <a:lnSpc>
                <a:spcPct val="120000"/>
              </a:lnSpc>
              <a:spcBef>
                <a:spcPts val="0"/>
              </a:spcBef>
              <a:spcAft>
                <a:spcPts val="300"/>
              </a:spcAft>
              <a:buFont typeface="Wingdings" panose="05000000000000000000"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4pPr>
            <a:lvl5pPr marL="2057400" marR="0" lvl="4" indent="-228600" fontAlgn="auto">
              <a:lnSpc>
                <a:spcPct val="120000"/>
              </a:lnSpc>
              <a:spcBef>
                <a:spcPts val="0"/>
              </a:spcBef>
              <a:spcAft>
                <a:spcPts val="300"/>
              </a:spcAft>
              <a:buFont typeface="Arial" panose="020B0604020202020204" pitchFamily="34" charset="0"/>
              <a:buChar char="•"/>
              <a:defRPr kumimoji="0" sz="1400" b="0" i="0" u="none" strike="noStrike" cap="none" spc="150" normalizeH="0" baseline="0">
                <a:solidFill>
                  <a:schemeClr val="tx1">
                    <a:lumMod val="65000"/>
                    <a:lumOff val="35000"/>
                  </a:schemeClr>
                </a:solidFill>
                <a:uFillTx/>
                <a:latin typeface="Arial" panose="020B0604020202020204" pitchFamily="34" charset="0"/>
                <a:ea typeface="微软雅黑" panose="020B0503020204020204" charset="-122"/>
              </a:defRPr>
            </a:lvl5pPr>
            <a:lvl6pPr indent="0">
              <a:lnSpc>
                <a:spcPct val="90000"/>
              </a:lnSpc>
              <a:spcBef>
                <a:spcPts val="500"/>
              </a:spcBef>
              <a:buFont typeface="Arial" panose="020B0604020202020204" pitchFamily="34" charset="0"/>
              <a:buNone/>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lgn="l">
              <a:buNone/>
            </a:pPr>
            <a:r>
              <a:rPr lang="zh-CN" altLang="en-US" sz="1400" spc="0" dirty="0">
                <a:ln>
                  <a:noFill/>
                  <a:prstDash val="sysDot"/>
                </a:ln>
                <a:latin typeface="+mn-lt"/>
                <a:ea typeface="微软雅黑" panose="020B0503020204020204" pitchFamily="34" charset="-122"/>
                <a:cs typeface="+mn-ea"/>
                <a:sym typeface="+mn-lt"/>
              </a:rPr>
              <a:t>In post mean shot ye. There out her child sir his lived. Design at uneasy me season of branch on praise esteem.</a:t>
            </a:r>
          </a:p>
        </p:txBody>
      </p:sp>
      <p:sp>
        <p:nvSpPr>
          <p:cNvPr id="6" name="TextBox 5">
            <a:extLst>
              <a:ext uri="{FF2B5EF4-FFF2-40B4-BE49-F238E27FC236}">
                <a16:creationId xmlns:a16="http://schemas.microsoft.com/office/drawing/2014/main" id="{704B9F88-A67D-5B05-6BAF-91B67D61AE03}"/>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57BE49C9-9F62-EF7F-4705-F397119B2F62}"/>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1846366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C2EBD05E-F7CF-AEE8-459A-802F0FD9BF1A}"/>
              </a:ext>
            </a:extLst>
          </p:cNvPr>
          <p:cNvSpPr>
            <a:spLocks noGrp="1"/>
          </p:cNvSpPr>
          <p:nvPr>
            <p:ph type="pic" sz="quarter" idx="13"/>
          </p:nvPr>
        </p:nvSpPr>
        <p:spPr/>
        <p:txBody>
          <a:bodyPr/>
          <a:lstStyle/>
          <a:p>
            <a:endParaRPr lang="en-US"/>
          </a:p>
        </p:txBody>
      </p:sp>
      <p:sp>
        <p:nvSpPr>
          <p:cNvPr id="5" name="Title 2">
            <a:extLst>
              <a:ext uri="{FF2B5EF4-FFF2-40B4-BE49-F238E27FC236}">
                <a16:creationId xmlns:a16="http://schemas.microsoft.com/office/drawing/2014/main" id="{B6653AE1-6BAA-AE28-4FF4-29660AAD27B6}"/>
              </a:ext>
            </a:extLst>
          </p:cNvPr>
          <p:cNvSpPr txBox="1">
            <a:spLocks/>
          </p:cNvSpPr>
          <p:nvPr/>
        </p:nvSpPr>
        <p:spPr>
          <a:xfrm>
            <a:off x="579579" y="967333"/>
            <a:ext cx="6477635" cy="662127"/>
          </a:xfrm>
          <a:prstGeom prst="rect">
            <a:avLst/>
          </a:prstGeom>
        </p:spPr>
        <p:txBody>
          <a:bodyPr anchor="ctr">
            <a:normAutofit fontScale="90000" lnSpcReduction="10000"/>
          </a:bodyPr>
          <a:lstStyle>
            <a:lvl1pPr fontAlgn="auto">
              <a:lnSpc>
                <a:spcPct val="100000"/>
              </a:lnSpc>
              <a:spcBef>
                <a:spcPct val="0"/>
              </a:spcBef>
              <a:buNone/>
              <a:defRPr kumimoji="0" lang="zh-CN" altLang="en-US" sz="4400" b="1" i="0" u="none" strike="noStrike" cap="none" spc="0" normalizeH="0" baseline="0">
                <a:ln>
                  <a:noFill/>
                  <a:prstDash val="sysDot"/>
                </a:ln>
                <a:solidFill>
                  <a:schemeClr val="tx2"/>
                </a:solidFill>
                <a:uFillTx/>
                <a:latin typeface="+mj-lt"/>
                <a:ea typeface="+mj-lt"/>
                <a:cs typeface="MiSans Normal" panose="00000500000000000000" charset="-122"/>
                <a:sym typeface="+mn-ea"/>
              </a:defRPr>
            </a:lvl1pPr>
          </a:lstStyle>
          <a:p>
            <a:r>
              <a:rPr lang="en-US" dirty="0">
                <a:latin typeface="+mn-lt"/>
                <a:ea typeface="微软雅黑" panose="020B0503020204020204" pitchFamily="34" charset="-122"/>
                <a:cs typeface="+mn-ea"/>
                <a:sym typeface="+mn-lt"/>
              </a:rPr>
              <a:t>Literature review analyze</a:t>
            </a:r>
          </a:p>
        </p:txBody>
      </p:sp>
      <p:sp>
        <p:nvSpPr>
          <p:cNvPr id="6" name="矩形 1">
            <a:extLst>
              <a:ext uri="{FF2B5EF4-FFF2-40B4-BE49-F238E27FC236}">
                <a16:creationId xmlns:a16="http://schemas.microsoft.com/office/drawing/2014/main" id="{A24BC340-82A8-7AA0-047E-9CABEEE8DA83}"/>
              </a:ext>
            </a:extLst>
          </p:cNvPr>
          <p:cNvSpPr/>
          <p:nvPr>
            <p:custDataLst>
              <p:tags r:id="rId1"/>
            </p:custDataLst>
          </p:nvPr>
        </p:nvSpPr>
        <p:spPr>
          <a:xfrm>
            <a:off x="1575296" y="2484755"/>
            <a:ext cx="5035195" cy="660400"/>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7" name="矩形 2">
            <a:extLst>
              <a:ext uri="{FF2B5EF4-FFF2-40B4-BE49-F238E27FC236}">
                <a16:creationId xmlns:a16="http://schemas.microsoft.com/office/drawing/2014/main" id="{4D1E9DD2-9365-8898-2B10-D012E7631D11}"/>
              </a:ext>
            </a:extLst>
          </p:cNvPr>
          <p:cNvSpPr/>
          <p:nvPr>
            <p:custDataLst>
              <p:tags r:id="rId2"/>
            </p:custDataLst>
          </p:nvPr>
        </p:nvSpPr>
        <p:spPr>
          <a:xfrm>
            <a:off x="1571486" y="1746885"/>
            <a:ext cx="5036817" cy="660400"/>
          </a:xfrm>
          <a:prstGeom prst="rect">
            <a:avLst/>
          </a:prstGeom>
          <a:noFill/>
        </p:spPr>
        <p:txBody>
          <a:bodyPr wrap="square" lIns="0" tIns="0" rIns="0" bIns="0" rtlCol="0" anchor="b">
            <a:noAutofit/>
          </a:bodyPr>
          <a:lstStyle/>
          <a:p>
            <a:pPr>
              <a:spcBef>
                <a:spcPct val="0"/>
              </a:spcBef>
              <a:spcAft>
                <a:spcPct val="0"/>
              </a:spcAft>
            </a:pPr>
            <a:r>
              <a:rPr lang="en-US" altLang="zh-CN" sz="2000" b="1" dirty="0">
                <a:ea typeface="微软雅黑" panose="020B0503020204020204" pitchFamily="34" charset="-122"/>
                <a:cs typeface="+mn-ea"/>
                <a:sym typeface="+mn-lt"/>
              </a:rPr>
              <a:t>A</a:t>
            </a:r>
            <a:r>
              <a:rPr lang="zh-CN" altLang="en-US" sz="2000" b="1" dirty="0">
                <a:ea typeface="微软雅黑" panose="020B0503020204020204" pitchFamily="34" charset="-122"/>
                <a:cs typeface="+mn-ea"/>
                <a:sym typeface="+mn-lt"/>
              </a:rPr>
              <a:t>dd your own interpretations</a:t>
            </a:r>
          </a:p>
        </p:txBody>
      </p:sp>
      <p:sp>
        <p:nvSpPr>
          <p:cNvPr id="8" name="椭圆 3">
            <a:extLst>
              <a:ext uri="{FF2B5EF4-FFF2-40B4-BE49-F238E27FC236}">
                <a16:creationId xmlns:a16="http://schemas.microsoft.com/office/drawing/2014/main" id="{22E9BEFC-FD3E-3DD6-85F8-8A9053C65476}"/>
              </a:ext>
            </a:extLst>
          </p:cNvPr>
          <p:cNvSpPr/>
          <p:nvPr>
            <p:custDataLst>
              <p:tags r:id="rId3"/>
            </p:custDataLst>
          </p:nvPr>
        </p:nvSpPr>
        <p:spPr>
          <a:xfrm>
            <a:off x="669289" y="2138679"/>
            <a:ext cx="660399" cy="660399"/>
          </a:xfrm>
          <a:prstGeom prst="ellipse">
            <a:avLst/>
          </a:prstGeom>
          <a:solidFill>
            <a:schemeClr val="bg1"/>
          </a:solidFill>
          <a:ln>
            <a:solidFill>
              <a:schemeClr val="bg2"/>
            </a:solidFill>
          </a:ln>
          <a:effectLst/>
        </p:spPr>
        <p:txBody>
          <a:bodyPr wrap="none" lIns="0" tIns="0" rIns="0" bIns="0" rtlCol="0" anchor="ctr" anchorCtr="0">
            <a:noAutofit/>
          </a:bodyPr>
          <a:lstStyle/>
          <a:p>
            <a:pPr algn="ctr">
              <a:spcBef>
                <a:spcPct val="0"/>
              </a:spcBef>
              <a:spcAft>
                <a:spcPct val="0"/>
              </a:spcAft>
            </a:pPr>
            <a:r>
              <a:rPr lang="en-US" altLang="zh-CN" sz="1600" b="1">
                <a:solidFill>
                  <a:schemeClr val="tx2"/>
                </a:solidFill>
                <a:ea typeface="微软雅黑" panose="020B0503020204020204" pitchFamily="34" charset="-122"/>
                <a:cs typeface="+mn-ea"/>
                <a:sym typeface="+mn-lt"/>
              </a:rPr>
              <a:t>01</a:t>
            </a:r>
            <a:endParaRPr lang="zh-CN" altLang="en-US" sz="1600" b="1">
              <a:solidFill>
                <a:schemeClr val="tx2"/>
              </a:solidFill>
              <a:ea typeface="微软雅黑" panose="020B0503020204020204" pitchFamily="34" charset="-122"/>
              <a:cs typeface="+mn-ea"/>
              <a:sym typeface="+mn-lt"/>
            </a:endParaRPr>
          </a:p>
        </p:txBody>
      </p:sp>
      <p:sp>
        <p:nvSpPr>
          <p:cNvPr id="9" name="椭圆 6">
            <a:extLst>
              <a:ext uri="{FF2B5EF4-FFF2-40B4-BE49-F238E27FC236}">
                <a16:creationId xmlns:a16="http://schemas.microsoft.com/office/drawing/2014/main" id="{BEE86B0D-EC88-FC24-3F8F-69356D4F465C}"/>
              </a:ext>
            </a:extLst>
          </p:cNvPr>
          <p:cNvSpPr/>
          <p:nvPr>
            <p:custDataLst>
              <p:tags r:id="rId4"/>
            </p:custDataLst>
          </p:nvPr>
        </p:nvSpPr>
        <p:spPr>
          <a:xfrm>
            <a:off x="669289" y="5152389"/>
            <a:ext cx="660399" cy="660399"/>
          </a:xfrm>
          <a:prstGeom prst="ellipse">
            <a:avLst/>
          </a:prstGeom>
          <a:solidFill>
            <a:schemeClr val="bg1"/>
          </a:solidFill>
          <a:ln>
            <a:solidFill>
              <a:schemeClr val="bg2"/>
            </a:solidFill>
          </a:ln>
          <a:effectLst/>
        </p:spPr>
        <p:txBody>
          <a:bodyPr wrap="none" lIns="0" tIns="0" rIns="0" bIns="0" rtlCol="0" anchor="ctr"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03</a:t>
            </a:r>
            <a:endParaRPr lang="zh-CN" altLang="en-US" sz="1600" b="1" dirty="0">
              <a:solidFill>
                <a:schemeClr val="tx2"/>
              </a:solidFill>
              <a:ea typeface="微软雅黑" panose="020B0503020204020204" pitchFamily="34" charset="-122"/>
              <a:cs typeface="+mn-ea"/>
              <a:sym typeface="+mn-lt"/>
            </a:endParaRPr>
          </a:p>
        </p:txBody>
      </p:sp>
      <p:sp>
        <p:nvSpPr>
          <p:cNvPr id="10" name="矩形 10">
            <a:extLst>
              <a:ext uri="{FF2B5EF4-FFF2-40B4-BE49-F238E27FC236}">
                <a16:creationId xmlns:a16="http://schemas.microsoft.com/office/drawing/2014/main" id="{FF729E1C-7D9A-3146-A076-142F96A9FD00}"/>
              </a:ext>
            </a:extLst>
          </p:cNvPr>
          <p:cNvSpPr/>
          <p:nvPr>
            <p:custDataLst>
              <p:tags r:id="rId5"/>
            </p:custDataLst>
          </p:nvPr>
        </p:nvSpPr>
        <p:spPr>
          <a:xfrm>
            <a:off x="1576566" y="5504815"/>
            <a:ext cx="5035195" cy="660400"/>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11" name="矩形 15">
            <a:extLst>
              <a:ext uri="{FF2B5EF4-FFF2-40B4-BE49-F238E27FC236}">
                <a16:creationId xmlns:a16="http://schemas.microsoft.com/office/drawing/2014/main" id="{A3283D19-6529-9AD7-9843-6C45D36AD9CA}"/>
              </a:ext>
            </a:extLst>
          </p:cNvPr>
          <p:cNvSpPr/>
          <p:nvPr>
            <p:custDataLst>
              <p:tags r:id="rId6"/>
            </p:custDataLst>
          </p:nvPr>
        </p:nvSpPr>
        <p:spPr>
          <a:xfrm>
            <a:off x="1572756" y="4766945"/>
            <a:ext cx="5036817" cy="660400"/>
          </a:xfrm>
          <a:prstGeom prst="rect">
            <a:avLst/>
          </a:prstGeom>
          <a:noFill/>
        </p:spPr>
        <p:txBody>
          <a:bodyPr wrap="square" lIns="0" tIns="0" rIns="0" bIns="0" rtlCol="0" anchor="b">
            <a:noAutofit/>
          </a:bodyPr>
          <a:lstStyle/>
          <a:p>
            <a:pPr>
              <a:spcBef>
                <a:spcPct val="0"/>
              </a:spcBef>
              <a:spcAft>
                <a:spcPct val="0"/>
              </a:spcAft>
            </a:pPr>
            <a:r>
              <a:rPr lang="en-US" altLang="zh-CN" sz="2000" b="1">
                <a:ea typeface="微软雅黑" panose="020B0503020204020204" pitchFamily="34" charset="-122"/>
                <a:cs typeface="+mn-ea"/>
                <a:sym typeface="+mn-lt"/>
              </a:rPr>
              <a:t>M</a:t>
            </a:r>
            <a:r>
              <a:rPr lang="zh-CN" altLang="en-US" sz="2000" b="1">
                <a:ea typeface="微软雅黑" panose="020B0503020204020204" pitchFamily="34" charset="-122"/>
                <a:cs typeface="+mn-ea"/>
                <a:sym typeface="+mn-lt"/>
              </a:rPr>
              <a:t>ention the strengths and weaknesses</a:t>
            </a:r>
          </a:p>
        </p:txBody>
      </p:sp>
      <p:sp>
        <p:nvSpPr>
          <p:cNvPr id="12" name="椭圆 18">
            <a:extLst>
              <a:ext uri="{FF2B5EF4-FFF2-40B4-BE49-F238E27FC236}">
                <a16:creationId xmlns:a16="http://schemas.microsoft.com/office/drawing/2014/main" id="{F2614351-7164-CBE6-46E9-B09ECB56F94C}"/>
              </a:ext>
            </a:extLst>
          </p:cNvPr>
          <p:cNvSpPr/>
          <p:nvPr>
            <p:custDataLst>
              <p:tags r:id="rId7"/>
            </p:custDataLst>
          </p:nvPr>
        </p:nvSpPr>
        <p:spPr>
          <a:xfrm>
            <a:off x="669289" y="3639819"/>
            <a:ext cx="660399" cy="660399"/>
          </a:xfrm>
          <a:prstGeom prst="ellipse">
            <a:avLst/>
          </a:prstGeom>
          <a:solidFill>
            <a:schemeClr val="bg1"/>
          </a:solidFill>
          <a:ln>
            <a:solidFill>
              <a:schemeClr val="bg2"/>
            </a:solidFill>
          </a:ln>
          <a:effectLst/>
        </p:spPr>
        <p:txBody>
          <a:bodyPr wrap="none" lIns="0" tIns="0" rIns="0" bIns="0" rtlCol="0" anchor="ctr" anchorCtr="0">
            <a:noAutofit/>
          </a:bodyPr>
          <a:lstStyle/>
          <a:p>
            <a:pPr algn="ctr">
              <a:spcBef>
                <a:spcPct val="0"/>
              </a:spcBef>
              <a:spcAft>
                <a:spcPct val="0"/>
              </a:spcAft>
            </a:pPr>
            <a:r>
              <a:rPr lang="en-US" altLang="zh-CN" sz="1600" b="1">
                <a:solidFill>
                  <a:schemeClr val="tx2"/>
                </a:solidFill>
                <a:ea typeface="微软雅黑" panose="020B0503020204020204" pitchFamily="34" charset="-122"/>
                <a:cs typeface="+mn-ea"/>
                <a:sym typeface="+mn-lt"/>
              </a:rPr>
              <a:t>02</a:t>
            </a:r>
            <a:endParaRPr lang="zh-CN" altLang="en-US" sz="1600" b="1">
              <a:solidFill>
                <a:schemeClr val="tx2"/>
              </a:solidFill>
              <a:ea typeface="微软雅黑" panose="020B0503020204020204" pitchFamily="34" charset="-122"/>
              <a:cs typeface="+mn-ea"/>
              <a:sym typeface="+mn-lt"/>
            </a:endParaRPr>
          </a:p>
        </p:txBody>
      </p:sp>
      <p:sp>
        <p:nvSpPr>
          <p:cNvPr id="13" name="矩形 19">
            <a:extLst>
              <a:ext uri="{FF2B5EF4-FFF2-40B4-BE49-F238E27FC236}">
                <a16:creationId xmlns:a16="http://schemas.microsoft.com/office/drawing/2014/main" id="{1C7098A8-3019-330F-EFF2-B6810A778050}"/>
              </a:ext>
            </a:extLst>
          </p:cNvPr>
          <p:cNvSpPr/>
          <p:nvPr>
            <p:custDataLst>
              <p:tags r:id="rId8"/>
            </p:custDataLst>
          </p:nvPr>
        </p:nvSpPr>
        <p:spPr>
          <a:xfrm>
            <a:off x="1574026" y="3994785"/>
            <a:ext cx="5035195" cy="660400"/>
          </a:xfrm>
          <a:prstGeom prst="rect">
            <a:avLst/>
          </a:prstGeom>
          <a:noFill/>
        </p:spPr>
        <p:txBody>
          <a:bodyPr wrap="square" lIns="0" tIns="0" rIns="0" bIns="0" rtlCol="0" anchor="t" anchorCtr="0">
            <a:noAutofit/>
          </a:bodyPr>
          <a:lstStyle/>
          <a:p>
            <a:pPr algn="just">
              <a:lnSpc>
                <a:spcPct val="15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14" name="矩形 20">
            <a:extLst>
              <a:ext uri="{FF2B5EF4-FFF2-40B4-BE49-F238E27FC236}">
                <a16:creationId xmlns:a16="http://schemas.microsoft.com/office/drawing/2014/main" id="{5686EE49-78F2-5D57-4080-3F8423B47B88}"/>
              </a:ext>
            </a:extLst>
          </p:cNvPr>
          <p:cNvSpPr/>
          <p:nvPr>
            <p:custDataLst>
              <p:tags r:id="rId9"/>
            </p:custDataLst>
          </p:nvPr>
        </p:nvSpPr>
        <p:spPr>
          <a:xfrm>
            <a:off x="1572121" y="3256915"/>
            <a:ext cx="5036817" cy="660400"/>
          </a:xfrm>
          <a:prstGeom prst="rect">
            <a:avLst/>
          </a:prstGeom>
          <a:noFill/>
        </p:spPr>
        <p:txBody>
          <a:bodyPr wrap="square" lIns="0" tIns="0" rIns="0" bIns="0" rtlCol="0" anchor="b">
            <a:noAutofit/>
          </a:bodyPr>
          <a:lstStyle/>
          <a:p>
            <a:pPr>
              <a:spcBef>
                <a:spcPct val="0"/>
              </a:spcBef>
              <a:spcAft>
                <a:spcPct val="0"/>
              </a:spcAft>
            </a:pPr>
            <a:r>
              <a:rPr lang="en-US" altLang="zh-CN" sz="2000" b="1">
                <a:ea typeface="微软雅黑" panose="020B0503020204020204" pitchFamily="34" charset="-122"/>
                <a:cs typeface="+mn-ea"/>
                <a:sym typeface="+mn-lt"/>
              </a:rPr>
              <a:t>D</a:t>
            </a:r>
            <a:r>
              <a:rPr lang="zh-CN" altLang="en-US" sz="2000" b="1">
                <a:ea typeface="微软雅黑" panose="020B0503020204020204" pitchFamily="34" charset="-122"/>
                <a:cs typeface="+mn-ea"/>
                <a:sym typeface="+mn-lt"/>
              </a:rPr>
              <a:t>iscussing the significance of findings</a:t>
            </a:r>
          </a:p>
        </p:txBody>
      </p:sp>
      <p:sp>
        <p:nvSpPr>
          <p:cNvPr id="3" name="TextBox 2">
            <a:extLst>
              <a:ext uri="{FF2B5EF4-FFF2-40B4-BE49-F238E27FC236}">
                <a16:creationId xmlns:a16="http://schemas.microsoft.com/office/drawing/2014/main" id="{E19744AC-82CA-AB21-3145-9B8A53E3DAEE}"/>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Tree>
    <p:extLst>
      <p:ext uri="{BB962C8B-B14F-4D97-AF65-F5344CB8AC3E}">
        <p14:creationId xmlns:p14="http://schemas.microsoft.com/office/powerpoint/2010/main" val="18838884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EAD93F1E-1898-ED87-A2EA-1E1C1D3FE3F1}"/>
              </a:ext>
            </a:extLst>
          </p:cNvPr>
          <p:cNvSpPr/>
          <p:nvPr/>
        </p:nvSpPr>
        <p:spPr>
          <a:xfrm>
            <a:off x="2997813" y="213857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92853A85-2FA3-0F75-6612-C1D384EB683C}"/>
              </a:ext>
            </a:extLst>
          </p:cNvPr>
          <p:cNvSpPr/>
          <p:nvPr/>
        </p:nvSpPr>
        <p:spPr>
          <a:xfrm>
            <a:off x="5921703" y="213857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8D1CD470-1A4E-F76B-8005-0798C52C4B4C}"/>
              </a:ext>
            </a:extLst>
          </p:cNvPr>
          <p:cNvSpPr/>
          <p:nvPr/>
        </p:nvSpPr>
        <p:spPr>
          <a:xfrm>
            <a:off x="8845591" y="2138573"/>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CE0BD6EA-6DB8-4ED4-1FFE-D2F5DED5164D}"/>
              </a:ext>
            </a:extLst>
          </p:cNvPr>
          <p:cNvSpPr/>
          <p:nvPr/>
        </p:nvSpPr>
        <p:spPr>
          <a:xfrm>
            <a:off x="2997813" y="4281504"/>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AADC6EF9-DA20-BA92-F3BE-1642C2EF59D7}"/>
              </a:ext>
            </a:extLst>
          </p:cNvPr>
          <p:cNvSpPr/>
          <p:nvPr/>
        </p:nvSpPr>
        <p:spPr>
          <a:xfrm>
            <a:off x="5921703" y="4281504"/>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9218EE55-020F-51F8-1F47-B141C72BBA5D}"/>
              </a:ext>
            </a:extLst>
          </p:cNvPr>
          <p:cNvSpPr/>
          <p:nvPr/>
        </p:nvSpPr>
        <p:spPr>
          <a:xfrm>
            <a:off x="8845591" y="4281504"/>
            <a:ext cx="2651084" cy="1897259"/>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5" y="89528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Project N</a:t>
            </a:r>
            <a:r>
              <a:rPr lang="en-US" altLang="zh-CN" sz="4400" dirty="0">
                <a:solidFill>
                  <a:schemeClr val="tx2"/>
                </a:solidFill>
                <a:latin typeface="+mn-lt"/>
                <a:ea typeface="微软雅黑" panose="020B0503020204020204" pitchFamily="34" charset="-122"/>
                <a:cs typeface="+mn-ea"/>
                <a:sym typeface="+mn-lt"/>
              </a:rPr>
              <a:t>eed And Objectives</a:t>
            </a:r>
            <a:endParaRPr lang="en-US" sz="4400" dirty="0">
              <a:solidFill>
                <a:schemeClr val="tx2"/>
              </a:solidFill>
              <a:latin typeface="+mn-lt"/>
              <a:ea typeface="微软雅黑" panose="020B0503020204020204" pitchFamily="34" charset="-122"/>
              <a:cs typeface="+mn-ea"/>
              <a:sym typeface="+mn-lt"/>
            </a:endParaRPr>
          </a:p>
        </p:txBody>
      </p:sp>
      <p:sp>
        <p:nvSpPr>
          <p:cNvPr id="32" name="TextBox 31">
            <a:extLst>
              <a:ext uri="{FF2B5EF4-FFF2-40B4-BE49-F238E27FC236}">
                <a16:creationId xmlns:a16="http://schemas.microsoft.com/office/drawing/2014/main" id="{C94475F1-6616-6658-F20A-EE6CF9976D8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33" name="TextBox 32">
            <a:extLst>
              <a:ext uri="{FF2B5EF4-FFF2-40B4-BE49-F238E27FC236}">
                <a16:creationId xmlns:a16="http://schemas.microsoft.com/office/drawing/2014/main" id="{1FC74151-489E-9292-9415-AB2A7A45ABA2}"/>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pic>
        <p:nvPicPr>
          <p:cNvPr id="35" name="Graphic 34">
            <a:extLst>
              <a:ext uri="{FF2B5EF4-FFF2-40B4-BE49-F238E27FC236}">
                <a16:creationId xmlns:a16="http://schemas.microsoft.com/office/drawing/2014/main" id="{1423693E-C737-9924-3815-201F95C5F9F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0327" y="3682191"/>
            <a:ext cx="1219200" cy="1219200"/>
          </a:xfrm>
          <a:prstGeom prst="rect">
            <a:avLst/>
          </a:prstGeom>
        </p:spPr>
      </p:pic>
      <p:grpSp>
        <p:nvGrpSpPr>
          <p:cNvPr id="48" name="Group 47">
            <a:extLst>
              <a:ext uri="{FF2B5EF4-FFF2-40B4-BE49-F238E27FC236}">
                <a16:creationId xmlns:a16="http://schemas.microsoft.com/office/drawing/2014/main" id="{E7647946-5888-FF61-56B4-A7565D48BC5B}"/>
              </a:ext>
            </a:extLst>
          </p:cNvPr>
          <p:cNvGrpSpPr/>
          <p:nvPr/>
        </p:nvGrpSpPr>
        <p:grpSpPr>
          <a:xfrm>
            <a:off x="3173212" y="4471399"/>
            <a:ext cx="2300287" cy="1517469"/>
            <a:chOff x="3173212" y="4449096"/>
            <a:chExt cx="2300287" cy="1517469"/>
          </a:xfrm>
        </p:grpSpPr>
        <p:sp>
          <p:nvSpPr>
            <p:cNvPr id="44" name="TextBox 43">
              <a:extLst>
                <a:ext uri="{FF2B5EF4-FFF2-40B4-BE49-F238E27FC236}">
                  <a16:creationId xmlns:a16="http://schemas.microsoft.com/office/drawing/2014/main" id="{BC5E11B6-996E-C995-4F07-54454F969794}"/>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46" name="Graphic 45" descr="List with solid fill">
              <a:extLst>
                <a:ext uri="{FF2B5EF4-FFF2-40B4-BE49-F238E27FC236}">
                  <a16:creationId xmlns:a16="http://schemas.microsoft.com/office/drawing/2014/main" id="{5990224F-4AE5-2599-0E72-93BD528FAC5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grpSp>
        <p:nvGrpSpPr>
          <p:cNvPr id="49" name="Group 48">
            <a:extLst>
              <a:ext uri="{FF2B5EF4-FFF2-40B4-BE49-F238E27FC236}">
                <a16:creationId xmlns:a16="http://schemas.microsoft.com/office/drawing/2014/main" id="{AE5DF60F-A0F3-4BE3-B7AD-6134B29266BE}"/>
              </a:ext>
            </a:extLst>
          </p:cNvPr>
          <p:cNvGrpSpPr/>
          <p:nvPr/>
        </p:nvGrpSpPr>
        <p:grpSpPr>
          <a:xfrm>
            <a:off x="9020990" y="4471399"/>
            <a:ext cx="2300287" cy="1517469"/>
            <a:chOff x="3173212" y="4449096"/>
            <a:chExt cx="2300287" cy="1517469"/>
          </a:xfrm>
        </p:grpSpPr>
        <p:sp>
          <p:nvSpPr>
            <p:cNvPr id="50" name="TextBox 49">
              <a:extLst>
                <a:ext uri="{FF2B5EF4-FFF2-40B4-BE49-F238E27FC236}">
                  <a16:creationId xmlns:a16="http://schemas.microsoft.com/office/drawing/2014/main" id="{E8DBFB15-743F-D20F-2E45-0F5060272101}"/>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51" name="Graphic 50" descr="List with solid fill">
              <a:extLst>
                <a:ext uri="{FF2B5EF4-FFF2-40B4-BE49-F238E27FC236}">
                  <a16:creationId xmlns:a16="http://schemas.microsoft.com/office/drawing/2014/main" id="{56466F44-4334-77C6-6AC9-F46D86A544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grpSp>
        <p:nvGrpSpPr>
          <p:cNvPr id="52" name="Group 51">
            <a:extLst>
              <a:ext uri="{FF2B5EF4-FFF2-40B4-BE49-F238E27FC236}">
                <a16:creationId xmlns:a16="http://schemas.microsoft.com/office/drawing/2014/main" id="{53F6B131-2263-26CF-DBEA-421ABAAFFF18}"/>
              </a:ext>
            </a:extLst>
          </p:cNvPr>
          <p:cNvGrpSpPr/>
          <p:nvPr/>
        </p:nvGrpSpPr>
        <p:grpSpPr>
          <a:xfrm>
            <a:off x="9020990" y="2328468"/>
            <a:ext cx="2300287" cy="1517469"/>
            <a:chOff x="3173212" y="4449096"/>
            <a:chExt cx="2300287" cy="1517469"/>
          </a:xfrm>
        </p:grpSpPr>
        <p:sp>
          <p:nvSpPr>
            <p:cNvPr id="53" name="TextBox 52">
              <a:extLst>
                <a:ext uri="{FF2B5EF4-FFF2-40B4-BE49-F238E27FC236}">
                  <a16:creationId xmlns:a16="http://schemas.microsoft.com/office/drawing/2014/main" id="{D31D6933-FAE5-F7DF-F71A-085C4365B03B}"/>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54" name="Graphic 53" descr="List with solid fill">
              <a:extLst>
                <a:ext uri="{FF2B5EF4-FFF2-40B4-BE49-F238E27FC236}">
                  <a16:creationId xmlns:a16="http://schemas.microsoft.com/office/drawing/2014/main" id="{E4729815-3176-8355-006E-D761DA950F8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grpSp>
        <p:nvGrpSpPr>
          <p:cNvPr id="55" name="Group 54">
            <a:extLst>
              <a:ext uri="{FF2B5EF4-FFF2-40B4-BE49-F238E27FC236}">
                <a16:creationId xmlns:a16="http://schemas.microsoft.com/office/drawing/2014/main" id="{C8E2C85E-95F0-582E-A1A1-191AF874D152}"/>
              </a:ext>
            </a:extLst>
          </p:cNvPr>
          <p:cNvGrpSpPr/>
          <p:nvPr/>
        </p:nvGrpSpPr>
        <p:grpSpPr>
          <a:xfrm>
            <a:off x="6097102" y="2328468"/>
            <a:ext cx="2300287" cy="1517469"/>
            <a:chOff x="3173212" y="4449096"/>
            <a:chExt cx="2300287" cy="1517469"/>
          </a:xfrm>
        </p:grpSpPr>
        <p:sp>
          <p:nvSpPr>
            <p:cNvPr id="56" name="TextBox 55">
              <a:extLst>
                <a:ext uri="{FF2B5EF4-FFF2-40B4-BE49-F238E27FC236}">
                  <a16:creationId xmlns:a16="http://schemas.microsoft.com/office/drawing/2014/main" id="{FD1EE79F-D69F-51D7-0A92-BDBFEC410EA2}"/>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57" name="Graphic 56" descr="List with solid fill">
              <a:extLst>
                <a:ext uri="{FF2B5EF4-FFF2-40B4-BE49-F238E27FC236}">
                  <a16:creationId xmlns:a16="http://schemas.microsoft.com/office/drawing/2014/main" id="{264ED344-E727-24C3-ACD3-24ABD72FFE8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grpSp>
        <p:nvGrpSpPr>
          <p:cNvPr id="58" name="Group 57">
            <a:extLst>
              <a:ext uri="{FF2B5EF4-FFF2-40B4-BE49-F238E27FC236}">
                <a16:creationId xmlns:a16="http://schemas.microsoft.com/office/drawing/2014/main" id="{88276E71-336F-A65F-D8B7-54AA399A5014}"/>
              </a:ext>
            </a:extLst>
          </p:cNvPr>
          <p:cNvGrpSpPr/>
          <p:nvPr/>
        </p:nvGrpSpPr>
        <p:grpSpPr>
          <a:xfrm>
            <a:off x="3173212" y="2328468"/>
            <a:ext cx="2300287" cy="1517469"/>
            <a:chOff x="3173212" y="4449096"/>
            <a:chExt cx="2300287" cy="1517469"/>
          </a:xfrm>
        </p:grpSpPr>
        <p:sp>
          <p:nvSpPr>
            <p:cNvPr id="59" name="TextBox 58">
              <a:extLst>
                <a:ext uri="{FF2B5EF4-FFF2-40B4-BE49-F238E27FC236}">
                  <a16:creationId xmlns:a16="http://schemas.microsoft.com/office/drawing/2014/main" id="{379E9637-C22B-F59E-7B1C-3FA479A679F8}"/>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60" name="Graphic 59" descr="List with solid fill">
              <a:extLst>
                <a:ext uri="{FF2B5EF4-FFF2-40B4-BE49-F238E27FC236}">
                  <a16:creationId xmlns:a16="http://schemas.microsoft.com/office/drawing/2014/main" id="{3812CFDE-FC1C-7F1F-A6DA-C5B464CC6F6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grpSp>
        <p:nvGrpSpPr>
          <p:cNvPr id="61" name="Group 60">
            <a:extLst>
              <a:ext uri="{FF2B5EF4-FFF2-40B4-BE49-F238E27FC236}">
                <a16:creationId xmlns:a16="http://schemas.microsoft.com/office/drawing/2014/main" id="{821CF9A6-16B9-7FEA-295A-6B37ABBF59CE}"/>
              </a:ext>
            </a:extLst>
          </p:cNvPr>
          <p:cNvGrpSpPr/>
          <p:nvPr/>
        </p:nvGrpSpPr>
        <p:grpSpPr>
          <a:xfrm>
            <a:off x="6097102" y="4471399"/>
            <a:ext cx="2300287" cy="1517469"/>
            <a:chOff x="3173212" y="4449096"/>
            <a:chExt cx="2300287" cy="1517469"/>
          </a:xfrm>
        </p:grpSpPr>
        <p:sp>
          <p:nvSpPr>
            <p:cNvPr id="62" name="TextBox 61">
              <a:extLst>
                <a:ext uri="{FF2B5EF4-FFF2-40B4-BE49-F238E27FC236}">
                  <a16:creationId xmlns:a16="http://schemas.microsoft.com/office/drawing/2014/main" id="{30A0E632-C48C-4CA9-A1D2-3EC0B6890B02}"/>
                </a:ext>
              </a:extLst>
            </p:cNvPr>
            <p:cNvSpPr txBox="1"/>
            <p:nvPr/>
          </p:nvSpPr>
          <p:spPr>
            <a:xfrm>
              <a:off x="3173212" y="4879088"/>
              <a:ext cx="2300287" cy="1087477"/>
            </a:xfrm>
            <a:prstGeom prst="rect">
              <a:avLst/>
            </a:prstGeom>
            <a:noFill/>
          </p:spPr>
          <p:txBody>
            <a:bodyPr wrap="square">
              <a:spAutoFit/>
            </a:bodyPr>
            <a:lstStyle/>
            <a:p>
              <a:pPr>
                <a:spcAft>
                  <a:spcPts val="800"/>
                </a:spcAft>
              </a:pPr>
              <a:r>
                <a:rPr lang="en-US" sz="1400" b="1" dirty="0"/>
                <a:t>Need Objectives</a:t>
              </a:r>
            </a:p>
            <a:p>
              <a:r>
                <a:rPr lang="en-US" sz="1100" dirty="0"/>
                <a:t>Design at uneasy me season of branch on praise esteem. In post mean shot ye. There out her child sir his lived. </a:t>
              </a:r>
            </a:p>
          </p:txBody>
        </p:sp>
        <p:pic>
          <p:nvPicPr>
            <p:cNvPr id="63" name="Graphic 62" descr="List with solid fill">
              <a:extLst>
                <a:ext uri="{FF2B5EF4-FFF2-40B4-BE49-F238E27FC236}">
                  <a16:creationId xmlns:a16="http://schemas.microsoft.com/office/drawing/2014/main" id="{17DFA094-9719-5500-01C3-4ABC2D6C9F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73212" y="4449096"/>
              <a:ext cx="401957" cy="401957"/>
            </a:xfrm>
            <a:prstGeom prst="rect">
              <a:avLst/>
            </a:prstGeom>
          </p:spPr>
        </p:pic>
      </p:grpSp>
      <p:sp>
        <p:nvSpPr>
          <p:cNvPr id="65" name="TextBox 64">
            <a:extLst>
              <a:ext uri="{FF2B5EF4-FFF2-40B4-BE49-F238E27FC236}">
                <a16:creationId xmlns:a16="http://schemas.microsoft.com/office/drawing/2014/main" id="{F60504A2-C858-F473-236A-DB82AA861AA8}"/>
              </a:ext>
            </a:extLst>
          </p:cNvPr>
          <p:cNvSpPr txBox="1"/>
          <p:nvPr/>
        </p:nvSpPr>
        <p:spPr>
          <a:xfrm>
            <a:off x="621313" y="5234464"/>
            <a:ext cx="2103694" cy="769441"/>
          </a:xfrm>
          <a:prstGeom prst="rect">
            <a:avLst/>
          </a:prstGeom>
          <a:noFill/>
        </p:spPr>
        <p:txBody>
          <a:bodyPr wrap="square">
            <a:spAutoFit/>
          </a:bodyPr>
          <a:lstStyle/>
          <a:p>
            <a:r>
              <a:rPr lang="en-US" sz="1100" dirty="0"/>
              <a:t>Design at uneasy me season of branch on praise esteem. In post mean shot ye. There out her child sir his lived. </a:t>
            </a:r>
          </a:p>
        </p:txBody>
      </p:sp>
    </p:spTree>
    <p:extLst>
      <p:ext uri="{BB962C8B-B14F-4D97-AF65-F5344CB8AC3E}">
        <p14:creationId xmlns:p14="http://schemas.microsoft.com/office/powerpoint/2010/main" val="4023127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圆角 47">
            <a:extLst>
              <a:ext uri="{FF2B5EF4-FFF2-40B4-BE49-F238E27FC236}">
                <a16:creationId xmlns:a16="http://schemas.microsoft.com/office/drawing/2014/main" id="{FD1BB967-C20F-A1AF-48B0-9CB929201C42}"/>
              </a:ext>
            </a:extLst>
          </p:cNvPr>
          <p:cNvSpPr/>
          <p:nvPr>
            <p:custDataLst>
              <p:tags r:id="rId1"/>
            </p:custDataLst>
          </p:nvPr>
        </p:nvSpPr>
        <p:spPr>
          <a:xfrm>
            <a:off x="6339840" y="2395604"/>
            <a:ext cx="2289810" cy="3134360"/>
          </a:xfrm>
          <a:prstGeom prst="roundRect">
            <a:avLst>
              <a:gd name="adj" fmla="val 12043"/>
            </a:avLst>
          </a:prstGeom>
          <a:solidFill>
            <a:schemeClr val="bg1"/>
          </a:solidFill>
          <a:ln>
            <a:solidFill>
              <a:schemeClr val="bg2"/>
            </a:solidFill>
          </a:ln>
          <a:effectLst>
            <a:outerShdw blurRad="368300" dist="101600" dir="5400000" sx="98000" sy="98000" algn="t" rotWithShape="0">
              <a:srgbClr val="376FFF">
                <a:lumMod val="50000"/>
                <a:alpha val="4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ea typeface="微软雅黑" panose="020B0503020204020204" pitchFamily="34" charset="-122"/>
              <a:cs typeface="+mn-ea"/>
              <a:sym typeface="+mn-lt"/>
            </a:endParaRPr>
          </a:p>
        </p:txBody>
      </p:sp>
      <p:sp>
        <p:nvSpPr>
          <p:cNvPr id="8" name="矩形 4">
            <a:extLst>
              <a:ext uri="{FF2B5EF4-FFF2-40B4-BE49-F238E27FC236}">
                <a16:creationId xmlns:a16="http://schemas.microsoft.com/office/drawing/2014/main" id="{49CF3834-C6C2-2CE1-3FA0-DFF679390979}"/>
              </a:ext>
            </a:extLst>
          </p:cNvPr>
          <p:cNvSpPr/>
          <p:nvPr>
            <p:custDataLst>
              <p:tags r:id="rId2"/>
            </p:custDataLst>
          </p:nvPr>
        </p:nvSpPr>
        <p:spPr>
          <a:xfrm>
            <a:off x="6629400" y="3509394"/>
            <a:ext cx="1710690" cy="598805"/>
          </a:xfrm>
          <a:prstGeom prst="rect">
            <a:avLst/>
          </a:prstGeom>
          <a:ln>
            <a:noFill/>
            <a:prstDash val="sysDash"/>
          </a:ln>
        </p:spPr>
        <p:txBody>
          <a:bodyPr vert="horz" wrap="square" lIns="0" tIns="0" rIns="0" bIns="0" rtlCol="0" anchor="t" anchorCtr="0">
            <a:noAutofit/>
          </a:bodyPr>
          <a:lstStyle/>
          <a:p>
            <a:pPr indent="-228600" algn="ctr">
              <a:lnSpc>
                <a:spcPct val="130000"/>
              </a:lnSpc>
              <a:spcBef>
                <a:spcPct val="0"/>
              </a:spcBef>
              <a:spcAft>
                <a:spcPct val="0"/>
              </a:spcAft>
            </a:pPr>
            <a:r>
              <a:rPr lang="zh-CN" altLang="en-US" sz="1000">
                <a:solidFill>
                  <a:schemeClr val="tx1">
                    <a:lumMod val="85000"/>
                    <a:lumOff val="15000"/>
                  </a:schemeClr>
                </a:solidFill>
                <a:ea typeface="微软雅黑" panose="020B0503020204020204" pitchFamily="34" charset="-122"/>
                <a:cs typeface="+mn-ea"/>
                <a:sym typeface="+mn-lt"/>
              </a:rPr>
              <a:t>Design at uneasy me season of branch on praise esteem.</a:t>
            </a:r>
          </a:p>
          <a:p>
            <a:pPr indent="-228600" algn="ctr">
              <a:lnSpc>
                <a:spcPct val="130000"/>
              </a:lnSpc>
              <a:spcBef>
                <a:spcPct val="0"/>
              </a:spcBef>
              <a:spcAft>
                <a:spcPct val="0"/>
              </a:spcAft>
            </a:pPr>
            <a:endParaRPr lang="zh-CN" altLang="en-US" sz="1000" dirty="0">
              <a:ln>
                <a:noFill/>
                <a:prstDash val="sysDot"/>
              </a:ln>
              <a:solidFill>
                <a:schemeClr val="tx1">
                  <a:lumMod val="85000"/>
                  <a:lumOff val="15000"/>
                </a:schemeClr>
              </a:solidFill>
              <a:ea typeface="微软雅黑" panose="020B0503020204020204" pitchFamily="34" charset="-122"/>
              <a:cs typeface="+mn-ea"/>
              <a:sym typeface="+mn-lt"/>
            </a:endParaRPr>
          </a:p>
        </p:txBody>
      </p:sp>
      <p:sp>
        <p:nvSpPr>
          <p:cNvPr id="9" name="矩形 49">
            <a:extLst>
              <a:ext uri="{FF2B5EF4-FFF2-40B4-BE49-F238E27FC236}">
                <a16:creationId xmlns:a16="http://schemas.microsoft.com/office/drawing/2014/main" id="{5125D894-977B-8C02-25DD-919BF2CEBF7B}"/>
              </a:ext>
            </a:extLst>
          </p:cNvPr>
          <p:cNvSpPr/>
          <p:nvPr>
            <p:custDataLst>
              <p:tags r:id="rId3"/>
            </p:custDataLst>
          </p:nvPr>
        </p:nvSpPr>
        <p:spPr bwMode="auto">
          <a:xfrm>
            <a:off x="6629400" y="3073784"/>
            <a:ext cx="1710690" cy="341630"/>
          </a:xfrm>
          <a:prstGeom prst="rect">
            <a:avLst/>
          </a:prstGeom>
          <a:noFill/>
          <a:ln>
            <a:noFill/>
          </a:ln>
        </p:spPr>
        <p:txBody>
          <a:bodyPr wrap="square" lIns="0" tIns="0" rIns="0" bIns="0" rtlCol="0" anchor="b"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Goal 03</a:t>
            </a:r>
            <a:endParaRPr lang="zh-CN" altLang="en-US" sz="1600" b="1" dirty="0">
              <a:solidFill>
                <a:schemeClr val="tx2"/>
              </a:solidFill>
              <a:ea typeface="微软雅黑" panose="020B0503020204020204" pitchFamily="34" charset="-122"/>
              <a:cs typeface="+mn-ea"/>
              <a:sym typeface="+mn-lt"/>
            </a:endParaRPr>
          </a:p>
        </p:txBody>
      </p:sp>
      <p:pic>
        <p:nvPicPr>
          <p:cNvPr id="10" name="Graphic 9" descr="Train Tracks with solid fill">
            <a:extLst>
              <a:ext uri="{FF2B5EF4-FFF2-40B4-BE49-F238E27FC236}">
                <a16:creationId xmlns:a16="http://schemas.microsoft.com/office/drawing/2014/main" id="{5F56DC06-401F-00FE-E701-6BC6F8FB66BD}"/>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7256145" y="2543157"/>
            <a:ext cx="457200" cy="457200"/>
          </a:xfrm>
          <a:prstGeom prst="rect">
            <a:avLst/>
          </a:prstGeom>
        </p:spPr>
      </p:pic>
      <p:sp>
        <p:nvSpPr>
          <p:cNvPr id="11" name="矩形: 圆角 43">
            <a:extLst>
              <a:ext uri="{FF2B5EF4-FFF2-40B4-BE49-F238E27FC236}">
                <a16:creationId xmlns:a16="http://schemas.microsoft.com/office/drawing/2014/main" id="{6259C129-4498-2277-55D7-5F26D67CD07C}"/>
              </a:ext>
            </a:extLst>
          </p:cNvPr>
          <p:cNvSpPr/>
          <p:nvPr>
            <p:custDataLst>
              <p:tags r:id="rId4"/>
            </p:custDataLst>
          </p:nvPr>
        </p:nvSpPr>
        <p:spPr>
          <a:xfrm>
            <a:off x="3562350" y="2395604"/>
            <a:ext cx="2289810" cy="3134360"/>
          </a:xfrm>
          <a:prstGeom prst="roundRect">
            <a:avLst>
              <a:gd name="adj" fmla="val 12043"/>
            </a:avLst>
          </a:prstGeom>
          <a:solidFill>
            <a:schemeClr val="bg1"/>
          </a:solidFill>
          <a:ln>
            <a:solidFill>
              <a:schemeClr val="bg2"/>
            </a:solidFill>
          </a:ln>
          <a:effectLst>
            <a:outerShdw blurRad="368300" dist="101600" dir="5400000" sx="98000" sy="98000" algn="t" rotWithShape="0">
              <a:srgbClr val="376FFF">
                <a:lumMod val="50000"/>
                <a:alpha val="4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ea typeface="微软雅黑" panose="020B0503020204020204" pitchFamily="34" charset="-122"/>
              <a:cs typeface="+mn-ea"/>
              <a:sym typeface="+mn-lt"/>
            </a:endParaRPr>
          </a:p>
        </p:txBody>
      </p:sp>
      <p:sp>
        <p:nvSpPr>
          <p:cNvPr id="12" name="矩形 5">
            <a:extLst>
              <a:ext uri="{FF2B5EF4-FFF2-40B4-BE49-F238E27FC236}">
                <a16:creationId xmlns:a16="http://schemas.microsoft.com/office/drawing/2014/main" id="{73B317EF-ACE7-3B2A-6421-C3BCC55C10FC}"/>
              </a:ext>
            </a:extLst>
          </p:cNvPr>
          <p:cNvSpPr/>
          <p:nvPr>
            <p:custDataLst>
              <p:tags r:id="rId5"/>
            </p:custDataLst>
          </p:nvPr>
        </p:nvSpPr>
        <p:spPr>
          <a:xfrm>
            <a:off x="3851910" y="3510029"/>
            <a:ext cx="1710690" cy="598805"/>
          </a:xfrm>
          <a:prstGeom prst="rect">
            <a:avLst/>
          </a:prstGeom>
          <a:ln>
            <a:noFill/>
            <a:prstDash val="sysDash"/>
          </a:ln>
        </p:spPr>
        <p:txBody>
          <a:bodyPr vert="horz" wrap="square" lIns="0" tIns="0" rIns="0" bIns="0" rtlCol="0" anchor="t" anchorCtr="0">
            <a:noAutofit/>
          </a:bodyPr>
          <a:lstStyle/>
          <a:p>
            <a:pPr indent="-228600" algn="ctr">
              <a:lnSpc>
                <a:spcPct val="130000"/>
              </a:lnSpc>
              <a:spcBef>
                <a:spcPct val="0"/>
              </a:spcBef>
              <a:spcAft>
                <a:spcPct val="0"/>
              </a:spcAft>
            </a:pPr>
            <a:r>
              <a:rPr lang="zh-CN" altLang="en-US" sz="1000">
                <a:solidFill>
                  <a:schemeClr val="tx1">
                    <a:lumMod val="85000"/>
                    <a:lumOff val="15000"/>
                  </a:schemeClr>
                </a:solidFill>
                <a:ea typeface="微软雅黑" panose="020B0503020204020204" pitchFamily="34" charset="-122"/>
                <a:cs typeface="+mn-ea"/>
                <a:sym typeface="+mn-lt"/>
              </a:rPr>
              <a:t>Design at uneasy me season of branch on praise esteem.</a:t>
            </a:r>
          </a:p>
          <a:p>
            <a:pPr indent="-228600" algn="ctr">
              <a:lnSpc>
                <a:spcPct val="130000"/>
              </a:lnSpc>
              <a:spcBef>
                <a:spcPct val="0"/>
              </a:spcBef>
              <a:spcAft>
                <a:spcPct val="0"/>
              </a:spcAft>
            </a:pPr>
            <a:endParaRPr lang="zh-CN" altLang="en-US" sz="1000" dirty="0">
              <a:ln>
                <a:noFill/>
                <a:prstDash val="sysDot"/>
              </a:ln>
              <a:solidFill>
                <a:schemeClr val="tx1">
                  <a:lumMod val="85000"/>
                  <a:lumOff val="15000"/>
                </a:schemeClr>
              </a:solidFill>
              <a:ea typeface="微软雅黑" panose="020B0503020204020204" pitchFamily="34" charset="-122"/>
              <a:cs typeface="+mn-ea"/>
              <a:sym typeface="+mn-lt"/>
            </a:endParaRPr>
          </a:p>
        </p:txBody>
      </p:sp>
      <p:sp>
        <p:nvSpPr>
          <p:cNvPr id="13" name="矩形 45">
            <a:extLst>
              <a:ext uri="{FF2B5EF4-FFF2-40B4-BE49-F238E27FC236}">
                <a16:creationId xmlns:a16="http://schemas.microsoft.com/office/drawing/2014/main" id="{C3FFB7FF-9621-72DC-CEC9-EE188641FD87}"/>
              </a:ext>
            </a:extLst>
          </p:cNvPr>
          <p:cNvSpPr/>
          <p:nvPr>
            <p:custDataLst>
              <p:tags r:id="rId6"/>
            </p:custDataLst>
          </p:nvPr>
        </p:nvSpPr>
        <p:spPr bwMode="auto">
          <a:xfrm>
            <a:off x="3851910" y="3073784"/>
            <a:ext cx="1710690" cy="341630"/>
          </a:xfrm>
          <a:prstGeom prst="rect">
            <a:avLst/>
          </a:prstGeom>
          <a:noFill/>
          <a:ln>
            <a:noFill/>
          </a:ln>
        </p:spPr>
        <p:txBody>
          <a:bodyPr wrap="square" lIns="0" tIns="0" rIns="0" bIns="0" rtlCol="0" anchor="b"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Goal 02</a:t>
            </a:r>
            <a:endParaRPr lang="zh-CN" altLang="en-US" sz="1600" b="1" dirty="0">
              <a:solidFill>
                <a:schemeClr val="tx2"/>
              </a:solidFill>
              <a:ea typeface="微软雅黑" panose="020B0503020204020204" pitchFamily="34" charset="-122"/>
              <a:cs typeface="+mn-ea"/>
              <a:sym typeface="+mn-lt"/>
            </a:endParaRPr>
          </a:p>
        </p:txBody>
      </p:sp>
      <p:pic>
        <p:nvPicPr>
          <p:cNvPr id="14" name="Graphic 13" descr="Presentation with checklist with solid fill">
            <a:extLst>
              <a:ext uri="{FF2B5EF4-FFF2-40B4-BE49-F238E27FC236}">
                <a16:creationId xmlns:a16="http://schemas.microsoft.com/office/drawing/2014/main" id="{E9735C1E-A2A1-5EDE-1270-D271BCCBB1CC}"/>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4478655" y="2543157"/>
            <a:ext cx="457200" cy="457200"/>
          </a:xfrm>
          <a:prstGeom prst="rect">
            <a:avLst/>
          </a:prstGeom>
        </p:spPr>
      </p:pic>
      <p:sp>
        <p:nvSpPr>
          <p:cNvPr id="15" name="矩形: 圆角 38">
            <a:extLst>
              <a:ext uri="{FF2B5EF4-FFF2-40B4-BE49-F238E27FC236}">
                <a16:creationId xmlns:a16="http://schemas.microsoft.com/office/drawing/2014/main" id="{857DFB01-DFA4-A603-328A-5AD7CB979B2D}"/>
              </a:ext>
            </a:extLst>
          </p:cNvPr>
          <p:cNvSpPr/>
          <p:nvPr>
            <p:custDataLst>
              <p:tags r:id="rId7"/>
            </p:custDataLst>
          </p:nvPr>
        </p:nvSpPr>
        <p:spPr>
          <a:xfrm>
            <a:off x="784860" y="2832484"/>
            <a:ext cx="2289810" cy="3134360"/>
          </a:xfrm>
          <a:prstGeom prst="roundRect">
            <a:avLst>
              <a:gd name="adj" fmla="val 12043"/>
            </a:avLst>
          </a:prstGeom>
          <a:solidFill>
            <a:schemeClr val="bg1"/>
          </a:solidFill>
          <a:ln>
            <a:solidFill>
              <a:schemeClr val="bg2"/>
            </a:solidFill>
          </a:ln>
          <a:effectLst>
            <a:outerShdw blurRad="368300" dist="101600" dir="5400000" sx="98000" sy="98000" algn="t" rotWithShape="0">
              <a:srgbClr val="376FFF">
                <a:lumMod val="50000"/>
                <a:alpha val="4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dirty="0">
              <a:ea typeface="微软雅黑" panose="020B0503020204020204" pitchFamily="34" charset="-122"/>
              <a:cs typeface="+mn-ea"/>
              <a:sym typeface="+mn-lt"/>
            </a:endParaRPr>
          </a:p>
        </p:txBody>
      </p:sp>
      <p:sp>
        <p:nvSpPr>
          <p:cNvPr id="16" name="矩形 3">
            <a:extLst>
              <a:ext uri="{FF2B5EF4-FFF2-40B4-BE49-F238E27FC236}">
                <a16:creationId xmlns:a16="http://schemas.microsoft.com/office/drawing/2014/main" id="{CA1826B8-E133-82BA-6F03-FE657BD6AE80}"/>
              </a:ext>
            </a:extLst>
          </p:cNvPr>
          <p:cNvSpPr/>
          <p:nvPr>
            <p:custDataLst>
              <p:tags r:id="rId8"/>
            </p:custDataLst>
          </p:nvPr>
        </p:nvSpPr>
        <p:spPr>
          <a:xfrm>
            <a:off x="1073785" y="3946909"/>
            <a:ext cx="1711960" cy="598805"/>
          </a:xfrm>
          <a:prstGeom prst="rect">
            <a:avLst/>
          </a:prstGeom>
          <a:ln>
            <a:noFill/>
            <a:prstDash val="sysDash"/>
          </a:ln>
        </p:spPr>
        <p:txBody>
          <a:bodyPr vert="horz" wrap="square" lIns="0" tIns="0" rIns="0" bIns="0" rtlCol="0" anchor="t" anchorCtr="0">
            <a:noAutofit/>
          </a:bodyPr>
          <a:lstStyle/>
          <a:p>
            <a:pPr indent="-228600" algn="ctr">
              <a:lnSpc>
                <a:spcPct val="130000"/>
              </a:lnSpc>
              <a:spcBef>
                <a:spcPct val="0"/>
              </a:spcBef>
              <a:spcAft>
                <a:spcPct val="0"/>
              </a:spcAft>
            </a:pPr>
            <a:r>
              <a:rPr lang="zh-CN" altLang="en-US" sz="1000" dirty="0">
                <a:solidFill>
                  <a:schemeClr val="tx1">
                    <a:lumMod val="85000"/>
                    <a:lumOff val="15000"/>
                  </a:schemeClr>
                </a:solidFill>
                <a:ea typeface="微软雅黑" panose="020B0503020204020204" pitchFamily="34" charset="-122"/>
                <a:cs typeface="+mn-ea"/>
                <a:sym typeface="+mn-lt"/>
              </a:rPr>
              <a:t>Design at uneasy me season of branch on praise esteem.</a:t>
            </a:r>
          </a:p>
          <a:p>
            <a:pPr indent="-228600" algn="ctr">
              <a:lnSpc>
                <a:spcPct val="130000"/>
              </a:lnSpc>
              <a:spcBef>
                <a:spcPct val="0"/>
              </a:spcBef>
              <a:spcAft>
                <a:spcPct val="0"/>
              </a:spcAft>
            </a:pPr>
            <a:endParaRPr lang="zh-CN" altLang="en-US" sz="1000" dirty="0">
              <a:ln>
                <a:noFill/>
                <a:prstDash val="sysDot"/>
              </a:ln>
              <a:solidFill>
                <a:schemeClr val="tx1">
                  <a:lumMod val="85000"/>
                  <a:lumOff val="15000"/>
                </a:schemeClr>
              </a:solidFill>
              <a:ea typeface="微软雅黑" panose="020B0503020204020204" pitchFamily="34" charset="-122"/>
              <a:cs typeface="+mn-ea"/>
              <a:sym typeface="+mn-lt"/>
            </a:endParaRPr>
          </a:p>
        </p:txBody>
      </p:sp>
      <p:sp>
        <p:nvSpPr>
          <p:cNvPr id="17" name="矩形 2">
            <a:extLst>
              <a:ext uri="{FF2B5EF4-FFF2-40B4-BE49-F238E27FC236}">
                <a16:creationId xmlns:a16="http://schemas.microsoft.com/office/drawing/2014/main" id="{BFECD833-4E52-EDB2-BA18-CA9695DA9EE1}"/>
              </a:ext>
            </a:extLst>
          </p:cNvPr>
          <p:cNvSpPr/>
          <p:nvPr>
            <p:custDataLst>
              <p:tags r:id="rId9"/>
            </p:custDataLst>
          </p:nvPr>
        </p:nvSpPr>
        <p:spPr bwMode="auto">
          <a:xfrm>
            <a:off x="1071880" y="3510029"/>
            <a:ext cx="1715770" cy="341630"/>
          </a:xfrm>
          <a:prstGeom prst="rect">
            <a:avLst/>
          </a:prstGeom>
          <a:noFill/>
          <a:ln>
            <a:noFill/>
          </a:ln>
        </p:spPr>
        <p:txBody>
          <a:bodyPr wrap="square" lIns="0" tIns="0" rIns="0" bIns="0" rtlCol="0" anchor="b" anchorCtr="0">
            <a:noAutofit/>
          </a:bodyPr>
          <a:lstStyle/>
          <a:p>
            <a:pPr lvl="0" algn="ctr">
              <a:spcBef>
                <a:spcPct val="0"/>
              </a:spcBef>
              <a:spcAft>
                <a:spcPct val="0"/>
              </a:spcAft>
              <a:buClrTx/>
              <a:buSzTx/>
              <a:buFontTx/>
            </a:pPr>
            <a:r>
              <a:rPr lang="en-US" altLang="zh-CN" sz="1600" b="1" dirty="0">
                <a:solidFill>
                  <a:schemeClr val="tx2"/>
                </a:solidFill>
                <a:uFillTx/>
                <a:ea typeface="微软雅黑" panose="020B0503020204020204" pitchFamily="34" charset="-122"/>
                <a:cs typeface="+mn-ea"/>
                <a:sym typeface="+mn-lt"/>
              </a:rPr>
              <a:t>Goal 01</a:t>
            </a:r>
          </a:p>
        </p:txBody>
      </p:sp>
      <p:pic>
        <p:nvPicPr>
          <p:cNvPr id="18" name="Graphic 17" descr="Bullseye with solid fill">
            <a:extLst>
              <a:ext uri="{FF2B5EF4-FFF2-40B4-BE49-F238E27FC236}">
                <a16:creationId xmlns:a16="http://schemas.microsoft.com/office/drawing/2014/main" id="{561949F7-0622-001F-7D2D-BBAD4E31CDA5}"/>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1701165" y="3008061"/>
            <a:ext cx="457200" cy="457200"/>
          </a:xfrm>
          <a:prstGeom prst="rect">
            <a:avLst/>
          </a:prstGeom>
        </p:spPr>
      </p:pic>
      <p:sp>
        <p:nvSpPr>
          <p:cNvPr id="19" name="矩形: 圆角 51">
            <a:extLst>
              <a:ext uri="{FF2B5EF4-FFF2-40B4-BE49-F238E27FC236}">
                <a16:creationId xmlns:a16="http://schemas.microsoft.com/office/drawing/2014/main" id="{C5FA17AA-748A-C713-AB30-F53234A893E7}"/>
              </a:ext>
            </a:extLst>
          </p:cNvPr>
          <p:cNvSpPr/>
          <p:nvPr>
            <p:custDataLst>
              <p:tags r:id="rId10"/>
            </p:custDataLst>
          </p:nvPr>
        </p:nvSpPr>
        <p:spPr>
          <a:xfrm>
            <a:off x="9117330" y="2832484"/>
            <a:ext cx="2289810" cy="3134360"/>
          </a:xfrm>
          <a:prstGeom prst="roundRect">
            <a:avLst>
              <a:gd name="adj" fmla="val 12043"/>
            </a:avLst>
          </a:prstGeom>
          <a:solidFill>
            <a:schemeClr val="bg1"/>
          </a:solidFill>
          <a:ln>
            <a:solidFill>
              <a:schemeClr val="bg2"/>
            </a:solidFill>
          </a:ln>
          <a:effectLst>
            <a:outerShdw blurRad="368300" dist="101600" dir="5400000" sx="98000" sy="98000" algn="t" rotWithShape="0">
              <a:srgbClr val="376FFF">
                <a:lumMod val="50000"/>
                <a:alpha val="4000"/>
              </a:srgbClr>
            </a:outerShdw>
          </a:effectLst>
        </p:spPr>
        <p:style>
          <a:lnRef idx="2">
            <a:srgbClr val="376FFF">
              <a:shade val="50000"/>
            </a:srgbClr>
          </a:lnRef>
          <a:fillRef idx="1">
            <a:srgbClr val="376FFF"/>
          </a:fillRef>
          <a:effectRef idx="0">
            <a:srgbClr val="376FFF"/>
          </a:effectRef>
          <a:fontRef idx="minor">
            <a:srgbClr val="FFFFFF"/>
          </a:fontRef>
        </p:style>
        <p:txBody>
          <a:bodyPr rtlCol="0" anchor="ctr"/>
          <a:lstStyle/>
          <a:p>
            <a:pPr algn="ctr"/>
            <a:endParaRPr lang="zh-CN" altLang="en-US">
              <a:ea typeface="微软雅黑" panose="020B0503020204020204" pitchFamily="34" charset="-122"/>
              <a:cs typeface="+mn-ea"/>
              <a:sym typeface="+mn-lt"/>
            </a:endParaRPr>
          </a:p>
        </p:txBody>
      </p:sp>
      <p:sp>
        <p:nvSpPr>
          <p:cNvPr id="20" name="矩形 6">
            <a:extLst>
              <a:ext uri="{FF2B5EF4-FFF2-40B4-BE49-F238E27FC236}">
                <a16:creationId xmlns:a16="http://schemas.microsoft.com/office/drawing/2014/main" id="{E83BF813-88C1-388C-0F16-69D83D190389}"/>
              </a:ext>
            </a:extLst>
          </p:cNvPr>
          <p:cNvSpPr/>
          <p:nvPr>
            <p:custDataLst>
              <p:tags r:id="rId11"/>
            </p:custDataLst>
          </p:nvPr>
        </p:nvSpPr>
        <p:spPr>
          <a:xfrm>
            <a:off x="9406890" y="3946274"/>
            <a:ext cx="1710690" cy="598805"/>
          </a:xfrm>
          <a:prstGeom prst="rect">
            <a:avLst/>
          </a:prstGeom>
          <a:ln>
            <a:noFill/>
            <a:prstDash val="sysDash"/>
          </a:ln>
        </p:spPr>
        <p:txBody>
          <a:bodyPr vert="horz" wrap="square" lIns="0" tIns="0" rIns="0" bIns="0" rtlCol="0" anchor="t" anchorCtr="0">
            <a:noAutofit/>
          </a:bodyPr>
          <a:lstStyle/>
          <a:p>
            <a:pPr indent="-228600" algn="ctr">
              <a:lnSpc>
                <a:spcPct val="130000"/>
              </a:lnSpc>
              <a:spcBef>
                <a:spcPct val="0"/>
              </a:spcBef>
              <a:spcAft>
                <a:spcPct val="0"/>
              </a:spcAft>
            </a:pPr>
            <a:r>
              <a:rPr lang="zh-CN" altLang="en-US" sz="1000">
                <a:solidFill>
                  <a:schemeClr val="tx1">
                    <a:lumMod val="85000"/>
                    <a:lumOff val="15000"/>
                  </a:schemeClr>
                </a:solidFill>
                <a:ea typeface="微软雅黑" panose="020B0503020204020204" pitchFamily="34" charset="-122"/>
                <a:cs typeface="+mn-ea"/>
                <a:sym typeface="+mn-lt"/>
              </a:rPr>
              <a:t>Design at uneasy me season of branch on praise esteem.</a:t>
            </a:r>
          </a:p>
          <a:p>
            <a:pPr indent="-228600" algn="ctr">
              <a:lnSpc>
                <a:spcPct val="130000"/>
              </a:lnSpc>
              <a:spcBef>
                <a:spcPct val="0"/>
              </a:spcBef>
              <a:spcAft>
                <a:spcPct val="0"/>
              </a:spcAft>
            </a:pPr>
            <a:endParaRPr lang="zh-CN" altLang="en-US" sz="1000" dirty="0">
              <a:ln>
                <a:noFill/>
                <a:prstDash val="sysDot"/>
              </a:ln>
              <a:solidFill>
                <a:schemeClr val="tx1">
                  <a:lumMod val="85000"/>
                  <a:lumOff val="15000"/>
                </a:schemeClr>
              </a:solidFill>
              <a:ea typeface="微软雅黑" panose="020B0503020204020204" pitchFamily="34" charset="-122"/>
              <a:cs typeface="+mn-ea"/>
              <a:sym typeface="+mn-lt"/>
            </a:endParaRPr>
          </a:p>
        </p:txBody>
      </p:sp>
      <p:sp>
        <p:nvSpPr>
          <p:cNvPr id="21" name="矩形 53">
            <a:extLst>
              <a:ext uri="{FF2B5EF4-FFF2-40B4-BE49-F238E27FC236}">
                <a16:creationId xmlns:a16="http://schemas.microsoft.com/office/drawing/2014/main" id="{09FD2C16-A711-0889-F547-E29A7187773D}"/>
              </a:ext>
            </a:extLst>
          </p:cNvPr>
          <p:cNvSpPr/>
          <p:nvPr>
            <p:custDataLst>
              <p:tags r:id="rId12"/>
            </p:custDataLst>
          </p:nvPr>
        </p:nvSpPr>
        <p:spPr bwMode="auto">
          <a:xfrm>
            <a:off x="9406890" y="3509394"/>
            <a:ext cx="1710690" cy="341630"/>
          </a:xfrm>
          <a:prstGeom prst="rect">
            <a:avLst/>
          </a:prstGeom>
          <a:noFill/>
          <a:ln>
            <a:noFill/>
          </a:ln>
        </p:spPr>
        <p:txBody>
          <a:bodyPr wrap="square" lIns="0" tIns="0" rIns="0" bIns="0" rtlCol="0" anchor="b"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Goal 04</a:t>
            </a:r>
            <a:endParaRPr lang="zh-CN" altLang="en-US" sz="1600" b="1" dirty="0">
              <a:solidFill>
                <a:schemeClr val="tx2"/>
              </a:solidFill>
              <a:ea typeface="微软雅黑" panose="020B0503020204020204" pitchFamily="34" charset="-122"/>
              <a:cs typeface="+mn-ea"/>
              <a:sym typeface="+mn-lt"/>
            </a:endParaRPr>
          </a:p>
        </p:txBody>
      </p:sp>
      <p:pic>
        <p:nvPicPr>
          <p:cNvPr id="22" name="Graphic 21" descr="Checklist with solid fill">
            <a:extLst>
              <a:ext uri="{FF2B5EF4-FFF2-40B4-BE49-F238E27FC236}">
                <a16:creationId xmlns:a16="http://schemas.microsoft.com/office/drawing/2014/main" id="{6C7E779E-6D3B-B007-782B-EDE48899790F}"/>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10033635" y="3008061"/>
            <a:ext cx="457200" cy="457200"/>
          </a:xfrm>
          <a:prstGeom prst="rect">
            <a:avLst/>
          </a:prstGeom>
        </p:spPr>
      </p:pic>
      <p:sp>
        <p:nvSpPr>
          <p:cNvPr id="2" name="Picture Placeholder 1">
            <a:extLst>
              <a:ext uri="{FF2B5EF4-FFF2-40B4-BE49-F238E27FC236}">
                <a16:creationId xmlns:a16="http://schemas.microsoft.com/office/drawing/2014/main" id="{1D73C4B2-D36C-4800-528F-8A560408721D}"/>
              </a:ext>
            </a:extLst>
          </p:cNvPr>
          <p:cNvSpPr>
            <a:spLocks noGrp="1"/>
          </p:cNvSpPr>
          <p:nvPr>
            <p:ph type="pic" sz="quarter" idx="13"/>
          </p:nvPr>
        </p:nvSpPr>
        <p:spPr>
          <a:xfrm>
            <a:off x="3852988" y="4203584"/>
            <a:ext cx="1708535" cy="1127760"/>
          </a:xfrm>
        </p:spPr>
        <p:txBody>
          <a:bodyPr/>
          <a:lstStyle/>
          <a:p>
            <a:endParaRPr lang="en-US"/>
          </a:p>
        </p:txBody>
      </p:sp>
      <p:sp>
        <p:nvSpPr>
          <p:cNvPr id="3" name="Picture Placeholder 2">
            <a:extLst>
              <a:ext uri="{FF2B5EF4-FFF2-40B4-BE49-F238E27FC236}">
                <a16:creationId xmlns:a16="http://schemas.microsoft.com/office/drawing/2014/main" id="{206F6212-06A0-A487-E151-7DAE018638E1}"/>
              </a:ext>
            </a:extLst>
          </p:cNvPr>
          <p:cNvSpPr>
            <a:spLocks noGrp="1"/>
          </p:cNvSpPr>
          <p:nvPr>
            <p:ph type="pic" sz="quarter" idx="14"/>
          </p:nvPr>
        </p:nvSpPr>
        <p:spPr>
          <a:xfrm>
            <a:off x="6630478" y="4203584"/>
            <a:ext cx="1708535" cy="1127760"/>
          </a:xfrm>
        </p:spPr>
        <p:txBody>
          <a:bodyPr/>
          <a:lstStyle/>
          <a:p>
            <a:endParaRPr lang="en-US"/>
          </a:p>
        </p:txBody>
      </p:sp>
      <p:sp>
        <p:nvSpPr>
          <p:cNvPr id="4" name="Picture Placeholder 3">
            <a:extLst>
              <a:ext uri="{FF2B5EF4-FFF2-40B4-BE49-F238E27FC236}">
                <a16:creationId xmlns:a16="http://schemas.microsoft.com/office/drawing/2014/main" id="{F7C374AA-3ADA-EA18-0337-0B75E1648AAF}"/>
              </a:ext>
            </a:extLst>
          </p:cNvPr>
          <p:cNvSpPr>
            <a:spLocks noGrp="1"/>
          </p:cNvSpPr>
          <p:nvPr>
            <p:ph type="pic" sz="quarter" idx="15"/>
          </p:nvPr>
        </p:nvSpPr>
        <p:spPr>
          <a:xfrm>
            <a:off x="9407968" y="4623818"/>
            <a:ext cx="1708535" cy="1127760"/>
          </a:xfrm>
        </p:spPr>
        <p:txBody>
          <a:bodyPr/>
          <a:lstStyle/>
          <a:p>
            <a:endParaRPr lang="en-US"/>
          </a:p>
        </p:txBody>
      </p:sp>
      <p:sp>
        <p:nvSpPr>
          <p:cNvPr id="5" name="Picture Placeholder 4">
            <a:extLst>
              <a:ext uri="{FF2B5EF4-FFF2-40B4-BE49-F238E27FC236}">
                <a16:creationId xmlns:a16="http://schemas.microsoft.com/office/drawing/2014/main" id="{4D8206DB-77D2-EAEB-3F0B-742E70ACED93}"/>
              </a:ext>
            </a:extLst>
          </p:cNvPr>
          <p:cNvSpPr>
            <a:spLocks noGrp="1"/>
          </p:cNvSpPr>
          <p:nvPr>
            <p:ph type="pic" sz="quarter" idx="10"/>
          </p:nvPr>
        </p:nvSpPr>
        <p:spPr>
          <a:xfrm>
            <a:off x="1075498" y="4623818"/>
            <a:ext cx="1708535" cy="1127760"/>
          </a:xfrm>
        </p:spPr>
        <p:txBody>
          <a:bodyPr/>
          <a:lstStyle/>
          <a:p>
            <a:endParaRPr lang="en-US"/>
          </a:p>
        </p:txBody>
      </p:sp>
      <p:sp>
        <p:nvSpPr>
          <p:cNvPr id="6" name="Title 5">
            <a:extLst>
              <a:ext uri="{FF2B5EF4-FFF2-40B4-BE49-F238E27FC236}">
                <a16:creationId xmlns:a16="http://schemas.microsoft.com/office/drawing/2014/main" id="{FBC67017-5ADD-5054-F4C7-1A966D775EA6}"/>
              </a:ext>
            </a:extLst>
          </p:cNvPr>
          <p:cNvSpPr>
            <a:spLocks noGrp="1"/>
          </p:cNvSpPr>
          <p:nvPr>
            <p:ph type="title"/>
          </p:nvPr>
        </p:nvSpPr>
        <p:spPr>
          <a:xfrm>
            <a:off x="579575" y="86055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Project Goals</a:t>
            </a:r>
          </a:p>
        </p:txBody>
      </p:sp>
      <p:sp>
        <p:nvSpPr>
          <p:cNvPr id="23" name="TextBox 22">
            <a:extLst>
              <a:ext uri="{FF2B5EF4-FFF2-40B4-BE49-F238E27FC236}">
                <a16:creationId xmlns:a16="http://schemas.microsoft.com/office/drawing/2014/main" id="{D0691AEE-B119-97FE-276B-4DEEBD903CFB}"/>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24" name="TextBox 23">
            <a:extLst>
              <a:ext uri="{FF2B5EF4-FFF2-40B4-BE49-F238E27FC236}">
                <a16:creationId xmlns:a16="http://schemas.microsoft.com/office/drawing/2014/main" id="{6DE98EAD-5C58-B377-13CE-0E04DA417A3D}"/>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371500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5" y="89528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Project Goals</a:t>
            </a:r>
          </a:p>
        </p:txBody>
      </p:sp>
      <p:sp>
        <p:nvSpPr>
          <p:cNvPr id="4" name="任意多边形: 形状 17">
            <a:extLst>
              <a:ext uri="{FF2B5EF4-FFF2-40B4-BE49-F238E27FC236}">
                <a16:creationId xmlns:a16="http://schemas.microsoft.com/office/drawing/2014/main" id="{0084B9D9-3D7A-341D-7688-7FEEE453432E}"/>
              </a:ext>
            </a:extLst>
          </p:cNvPr>
          <p:cNvSpPr/>
          <p:nvPr>
            <p:custDataLst>
              <p:tags r:id="rId1"/>
            </p:custDataLst>
          </p:nvPr>
        </p:nvSpPr>
        <p:spPr>
          <a:xfrm>
            <a:off x="1173105" y="4046773"/>
            <a:ext cx="9847061"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gradFill>
            <a:gsLst>
              <a:gs pos="30000">
                <a:srgbClr val="EEEEEE"/>
              </a:gs>
              <a:gs pos="100000">
                <a:schemeClr val="bg1"/>
              </a:gs>
            </a:gsLst>
            <a:lin ang="2700000" scaled="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5" name="任意多边形: 形状 21">
            <a:extLst>
              <a:ext uri="{FF2B5EF4-FFF2-40B4-BE49-F238E27FC236}">
                <a16:creationId xmlns:a16="http://schemas.microsoft.com/office/drawing/2014/main" id="{DA8705AD-EDEF-55CC-D554-B4C76B6C5AC1}"/>
              </a:ext>
            </a:extLst>
          </p:cNvPr>
          <p:cNvSpPr/>
          <p:nvPr>
            <p:custDataLst>
              <p:tags r:id="rId2"/>
            </p:custDataLst>
          </p:nvPr>
        </p:nvSpPr>
        <p:spPr>
          <a:xfrm>
            <a:off x="1035980" y="3830192"/>
            <a:ext cx="10121309" cy="2006077"/>
          </a:xfrm>
          <a:custGeom>
            <a:avLst/>
            <a:gdLst>
              <a:gd name="connsiteX0" fmla="*/ 4924244 w 9848488"/>
              <a:gd name="connsiteY0" fmla="*/ 0 h 2006368"/>
              <a:gd name="connsiteX1" fmla="*/ 9775437 w 9848488"/>
              <a:gd name="connsiteY1" fmla="*/ 1858432 h 2006368"/>
              <a:gd name="connsiteX2" fmla="*/ 9848488 w 9848488"/>
              <a:gd name="connsiteY2" fmla="*/ 2006368 h 2006368"/>
              <a:gd name="connsiteX3" fmla="*/ 0 w 9848488"/>
              <a:gd name="connsiteY3" fmla="*/ 2006368 h 2006368"/>
              <a:gd name="connsiteX4" fmla="*/ 73051 w 9848488"/>
              <a:gd name="connsiteY4" fmla="*/ 1858432 h 2006368"/>
              <a:gd name="connsiteX5" fmla="*/ 4924244 w 9848488"/>
              <a:gd name="connsiteY5" fmla="*/ 0 h 20063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48488" h="2006368">
                <a:moveTo>
                  <a:pt x="4924244" y="0"/>
                </a:moveTo>
                <a:cubicBezTo>
                  <a:pt x="7203603" y="0"/>
                  <a:pt x="9132307" y="781751"/>
                  <a:pt x="9775437" y="1858432"/>
                </a:cubicBezTo>
                <a:lnTo>
                  <a:pt x="9848488" y="2006368"/>
                </a:lnTo>
                <a:lnTo>
                  <a:pt x="0" y="2006368"/>
                </a:lnTo>
                <a:lnTo>
                  <a:pt x="73051" y="1858432"/>
                </a:lnTo>
                <a:cubicBezTo>
                  <a:pt x="716182" y="781751"/>
                  <a:pt x="2644886" y="0"/>
                  <a:pt x="4924244" y="0"/>
                </a:cubicBezTo>
                <a:close/>
              </a:path>
            </a:pathLst>
          </a:custGeom>
          <a:noFill/>
          <a:ln w="15875">
            <a:solidFill>
              <a:schemeClr val="bg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6" name="椭圆 47">
            <a:extLst>
              <a:ext uri="{FF2B5EF4-FFF2-40B4-BE49-F238E27FC236}">
                <a16:creationId xmlns:a16="http://schemas.microsoft.com/office/drawing/2014/main" id="{D8E40CB4-4460-7BCD-B5A6-F537C54FBEC3}"/>
              </a:ext>
            </a:extLst>
          </p:cNvPr>
          <p:cNvSpPr/>
          <p:nvPr>
            <p:custDataLst>
              <p:tags r:id="rId3"/>
            </p:custDataLst>
          </p:nvPr>
        </p:nvSpPr>
        <p:spPr>
          <a:xfrm>
            <a:off x="1829190"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7" name="椭圆 48">
            <a:extLst>
              <a:ext uri="{FF2B5EF4-FFF2-40B4-BE49-F238E27FC236}">
                <a16:creationId xmlns:a16="http://schemas.microsoft.com/office/drawing/2014/main" id="{445B9784-CAB0-AE36-BA94-FAA9BB994609}"/>
              </a:ext>
            </a:extLst>
          </p:cNvPr>
          <p:cNvSpPr/>
          <p:nvPr>
            <p:custDataLst>
              <p:tags r:id="rId4"/>
            </p:custDataLst>
          </p:nvPr>
        </p:nvSpPr>
        <p:spPr>
          <a:xfrm>
            <a:off x="1857156"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8" name="矩形 49">
            <a:extLst>
              <a:ext uri="{FF2B5EF4-FFF2-40B4-BE49-F238E27FC236}">
                <a16:creationId xmlns:a16="http://schemas.microsoft.com/office/drawing/2014/main" id="{5D1919A2-E9A4-AF49-123E-670F80A476C9}"/>
              </a:ext>
            </a:extLst>
          </p:cNvPr>
          <p:cNvSpPr/>
          <p:nvPr>
            <p:custDataLst>
              <p:tags r:id="rId5"/>
            </p:custDataLst>
          </p:nvPr>
        </p:nvSpPr>
        <p:spPr>
          <a:xfrm>
            <a:off x="1078884" y="3339130"/>
            <a:ext cx="1646974" cy="705498"/>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a:p>
            <a:pPr algn="ctr">
              <a:lnSpc>
                <a:spcPct val="15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9" name="矩形 50">
            <a:extLst>
              <a:ext uri="{FF2B5EF4-FFF2-40B4-BE49-F238E27FC236}">
                <a16:creationId xmlns:a16="http://schemas.microsoft.com/office/drawing/2014/main" id="{BCAEF330-9BD3-0F05-E842-A9073C41D81A}"/>
              </a:ext>
            </a:extLst>
          </p:cNvPr>
          <p:cNvSpPr/>
          <p:nvPr>
            <p:custDataLst>
              <p:tags r:id="rId6"/>
            </p:custDataLst>
          </p:nvPr>
        </p:nvSpPr>
        <p:spPr>
          <a:xfrm>
            <a:off x="1203796" y="2850517"/>
            <a:ext cx="1397152" cy="368247"/>
          </a:xfrm>
          <a:prstGeom prst="rect">
            <a:avLst/>
          </a:prstGeom>
          <a:noFill/>
        </p:spPr>
        <p:txBody>
          <a:bodyPr wrap="square" lIns="0" tIns="0" rIns="0" bIns="0" rtlCol="0" anchor="b">
            <a:noAutofit/>
          </a:bodyPr>
          <a:lstStyle/>
          <a:p>
            <a:pPr marL="0" indent="0" algn="ctr">
              <a:lnSpc>
                <a:spcPct val="100000"/>
              </a:lnSpc>
              <a:spcBef>
                <a:spcPts val="0"/>
              </a:spcBef>
              <a:spcAft>
                <a:spcPts val="0"/>
              </a:spcAft>
              <a:buSzPct val="100000"/>
            </a:pPr>
            <a:r>
              <a:rPr lang="zh-CN" altLang="en-US" b="1" dirty="0">
                <a:ea typeface="微软雅黑" panose="020B0503020204020204" pitchFamily="34" charset="-122"/>
                <a:cs typeface="+mn-ea"/>
                <a:sym typeface="+mn-lt"/>
              </a:rPr>
              <a:t>Goal 01</a:t>
            </a:r>
          </a:p>
        </p:txBody>
      </p:sp>
      <p:cxnSp>
        <p:nvCxnSpPr>
          <p:cNvPr id="10" name="直接连接符 51">
            <a:extLst>
              <a:ext uri="{FF2B5EF4-FFF2-40B4-BE49-F238E27FC236}">
                <a16:creationId xmlns:a16="http://schemas.microsoft.com/office/drawing/2014/main" id="{BA75F2E2-8370-827E-825F-DACB11C5DB48}"/>
              </a:ext>
            </a:extLst>
          </p:cNvPr>
          <p:cNvCxnSpPr/>
          <p:nvPr>
            <p:custDataLst>
              <p:tags r:id="rId7"/>
            </p:custDataLst>
          </p:nvPr>
        </p:nvCxnSpPr>
        <p:spPr>
          <a:xfrm flipV="1">
            <a:off x="1903677"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11" name="椭圆 52">
            <a:extLst>
              <a:ext uri="{FF2B5EF4-FFF2-40B4-BE49-F238E27FC236}">
                <a16:creationId xmlns:a16="http://schemas.microsoft.com/office/drawing/2014/main" id="{B480C479-A6C0-3374-C652-0924987A5485}"/>
              </a:ext>
            </a:extLst>
          </p:cNvPr>
          <p:cNvSpPr/>
          <p:nvPr>
            <p:custDataLst>
              <p:tags r:id="rId8"/>
            </p:custDataLst>
          </p:nvPr>
        </p:nvSpPr>
        <p:spPr>
          <a:xfrm>
            <a:off x="10217718" y="482117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2" name="椭圆 53">
            <a:extLst>
              <a:ext uri="{FF2B5EF4-FFF2-40B4-BE49-F238E27FC236}">
                <a16:creationId xmlns:a16="http://schemas.microsoft.com/office/drawing/2014/main" id="{EBB7DDA8-4D78-728F-85F4-C438F03C3493}"/>
              </a:ext>
            </a:extLst>
          </p:cNvPr>
          <p:cNvSpPr/>
          <p:nvPr>
            <p:custDataLst>
              <p:tags r:id="rId9"/>
            </p:custDataLst>
          </p:nvPr>
        </p:nvSpPr>
        <p:spPr>
          <a:xfrm>
            <a:off x="10245684" y="4849137"/>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3" name="矩形 54">
            <a:extLst>
              <a:ext uri="{FF2B5EF4-FFF2-40B4-BE49-F238E27FC236}">
                <a16:creationId xmlns:a16="http://schemas.microsoft.com/office/drawing/2014/main" id="{B9CF44E9-E4F5-C0DE-044C-527C91A54F96}"/>
              </a:ext>
            </a:extLst>
          </p:cNvPr>
          <p:cNvSpPr/>
          <p:nvPr>
            <p:custDataLst>
              <p:tags r:id="rId10"/>
            </p:custDataLst>
          </p:nvPr>
        </p:nvSpPr>
        <p:spPr>
          <a:xfrm>
            <a:off x="9467411" y="3339130"/>
            <a:ext cx="1646976" cy="705498"/>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a:p>
            <a:pPr algn="ctr">
              <a:lnSpc>
                <a:spcPct val="150000"/>
              </a:lnSpc>
              <a:spcBef>
                <a:spcPct val="0"/>
              </a:spcBef>
              <a:spcAft>
                <a:spcPct val="0"/>
              </a:spcAft>
            </a:pPr>
            <a:endParaRPr lang="zh-CN" altLang="en-US" sz="1200" dirty="0">
              <a:solidFill>
                <a:schemeClr val="tx1">
                  <a:lumMod val="85000"/>
                  <a:lumOff val="15000"/>
                </a:schemeClr>
              </a:solidFill>
              <a:ea typeface="微软雅黑" panose="020B0503020204020204" pitchFamily="34" charset="-122"/>
              <a:cs typeface="+mn-ea"/>
              <a:sym typeface="+mn-lt"/>
            </a:endParaRPr>
          </a:p>
        </p:txBody>
      </p:sp>
      <p:sp>
        <p:nvSpPr>
          <p:cNvPr id="14" name="矩形 55">
            <a:extLst>
              <a:ext uri="{FF2B5EF4-FFF2-40B4-BE49-F238E27FC236}">
                <a16:creationId xmlns:a16="http://schemas.microsoft.com/office/drawing/2014/main" id="{ACB87016-13DF-8EAC-B937-286587194C84}"/>
              </a:ext>
            </a:extLst>
          </p:cNvPr>
          <p:cNvSpPr/>
          <p:nvPr>
            <p:custDataLst>
              <p:tags r:id="rId11"/>
            </p:custDataLst>
          </p:nvPr>
        </p:nvSpPr>
        <p:spPr>
          <a:xfrm>
            <a:off x="9592323" y="2850517"/>
            <a:ext cx="1397152" cy="368247"/>
          </a:xfrm>
          <a:prstGeom prst="rect">
            <a:avLst/>
          </a:prstGeom>
          <a:noFill/>
        </p:spPr>
        <p:txBody>
          <a:bodyPr wrap="square" lIns="0" tIns="0" rIns="0" bIns="0" rtlCol="0" anchor="b">
            <a:noAutofit/>
          </a:bodyPr>
          <a:lstStyle/>
          <a:p>
            <a:pPr marL="0" indent="0" algn="ctr">
              <a:lnSpc>
                <a:spcPct val="100000"/>
              </a:lnSpc>
              <a:spcBef>
                <a:spcPts val="0"/>
              </a:spcBef>
              <a:spcAft>
                <a:spcPts val="0"/>
              </a:spcAft>
              <a:buSzPct val="100000"/>
            </a:pPr>
            <a:r>
              <a:rPr lang="en-US" altLang="zh-CN" b="1" dirty="0">
                <a:uFillTx/>
                <a:ea typeface="微软雅黑" panose="020B0503020204020204" pitchFamily="34" charset="-122"/>
                <a:cs typeface="+mn-ea"/>
                <a:sym typeface="+mn-lt"/>
              </a:rPr>
              <a:t>Goal 05</a:t>
            </a:r>
            <a:endParaRPr lang="en-US" altLang="zh-CN" b="1" dirty="0">
              <a:ea typeface="微软雅黑" panose="020B0503020204020204" pitchFamily="34" charset="-122"/>
              <a:cs typeface="+mn-ea"/>
              <a:sym typeface="+mn-lt"/>
            </a:endParaRPr>
          </a:p>
        </p:txBody>
      </p:sp>
      <p:cxnSp>
        <p:nvCxnSpPr>
          <p:cNvPr id="15" name="直接连接符 56">
            <a:extLst>
              <a:ext uri="{FF2B5EF4-FFF2-40B4-BE49-F238E27FC236}">
                <a16:creationId xmlns:a16="http://schemas.microsoft.com/office/drawing/2014/main" id="{C5EC8A64-1B42-170F-FB5E-3D95F310C542}"/>
              </a:ext>
            </a:extLst>
          </p:cNvPr>
          <p:cNvCxnSpPr/>
          <p:nvPr>
            <p:custDataLst>
              <p:tags r:id="rId12"/>
            </p:custDataLst>
          </p:nvPr>
        </p:nvCxnSpPr>
        <p:spPr>
          <a:xfrm flipV="1">
            <a:off x="10292204" y="417201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16" name="椭圆 57">
            <a:extLst>
              <a:ext uri="{FF2B5EF4-FFF2-40B4-BE49-F238E27FC236}">
                <a16:creationId xmlns:a16="http://schemas.microsoft.com/office/drawing/2014/main" id="{C557E39D-6A33-6743-D66A-7FBA50796839}"/>
              </a:ext>
            </a:extLst>
          </p:cNvPr>
          <p:cNvSpPr/>
          <p:nvPr>
            <p:custDataLst>
              <p:tags r:id="rId13"/>
            </p:custDataLst>
          </p:nvPr>
        </p:nvSpPr>
        <p:spPr>
          <a:xfrm>
            <a:off x="3926322" y="3992115"/>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7" name="椭圆 58">
            <a:extLst>
              <a:ext uri="{FF2B5EF4-FFF2-40B4-BE49-F238E27FC236}">
                <a16:creationId xmlns:a16="http://schemas.microsoft.com/office/drawing/2014/main" id="{9F1548D5-21C9-EFF7-6EBC-D002AAD85464}"/>
              </a:ext>
            </a:extLst>
          </p:cNvPr>
          <p:cNvSpPr/>
          <p:nvPr>
            <p:custDataLst>
              <p:tags r:id="rId14"/>
            </p:custDataLst>
          </p:nvPr>
        </p:nvSpPr>
        <p:spPr>
          <a:xfrm>
            <a:off x="3954288" y="4020081"/>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8" name="矩形 59">
            <a:extLst>
              <a:ext uri="{FF2B5EF4-FFF2-40B4-BE49-F238E27FC236}">
                <a16:creationId xmlns:a16="http://schemas.microsoft.com/office/drawing/2014/main" id="{4D17B0BE-8EC2-3EB1-2C64-C47E9A6DE57E}"/>
              </a:ext>
            </a:extLst>
          </p:cNvPr>
          <p:cNvSpPr/>
          <p:nvPr>
            <p:custDataLst>
              <p:tags r:id="rId15"/>
            </p:custDataLst>
          </p:nvPr>
        </p:nvSpPr>
        <p:spPr>
          <a:xfrm>
            <a:off x="3176016" y="2510074"/>
            <a:ext cx="1646974" cy="705498"/>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a:p>
            <a:pPr algn="ctr">
              <a:lnSpc>
                <a:spcPct val="150000"/>
              </a:lnSpc>
              <a:spcBef>
                <a:spcPct val="0"/>
              </a:spcBef>
              <a:spcAft>
                <a:spcPct val="0"/>
              </a:spcAft>
            </a:pPr>
            <a:endParaRPr lang="zh-CN" altLang="en-US" sz="1200">
              <a:solidFill>
                <a:schemeClr val="tx1">
                  <a:lumMod val="85000"/>
                  <a:lumOff val="15000"/>
                </a:schemeClr>
              </a:solidFill>
              <a:ea typeface="微软雅黑" panose="020B0503020204020204" pitchFamily="34" charset="-122"/>
              <a:cs typeface="+mn-ea"/>
              <a:sym typeface="+mn-lt"/>
            </a:endParaRPr>
          </a:p>
        </p:txBody>
      </p:sp>
      <p:sp>
        <p:nvSpPr>
          <p:cNvPr id="19" name="矩形 61">
            <a:extLst>
              <a:ext uri="{FF2B5EF4-FFF2-40B4-BE49-F238E27FC236}">
                <a16:creationId xmlns:a16="http://schemas.microsoft.com/office/drawing/2014/main" id="{71A6BEC9-6970-AEA2-5660-7C4B9C90ED21}"/>
              </a:ext>
            </a:extLst>
          </p:cNvPr>
          <p:cNvSpPr/>
          <p:nvPr>
            <p:custDataLst>
              <p:tags r:id="rId16"/>
            </p:custDataLst>
          </p:nvPr>
        </p:nvSpPr>
        <p:spPr>
          <a:xfrm>
            <a:off x="3300928" y="2021461"/>
            <a:ext cx="1397152" cy="368247"/>
          </a:xfrm>
          <a:prstGeom prst="rect">
            <a:avLst/>
          </a:prstGeom>
          <a:noFill/>
        </p:spPr>
        <p:txBody>
          <a:bodyPr wrap="square" lIns="0" tIns="0" rIns="0" bIns="0" rtlCol="0" anchor="b">
            <a:noAutofit/>
          </a:bodyPr>
          <a:lstStyle/>
          <a:p>
            <a:pPr marL="0" indent="0" algn="ctr">
              <a:lnSpc>
                <a:spcPct val="100000"/>
              </a:lnSpc>
              <a:spcBef>
                <a:spcPts val="0"/>
              </a:spcBef>
              <a:spcAft>
                <a:spcPts val="0"/>
              </a:spcAft>
              <a:buSzPct val="100000"/>
            </a:pPr>
            <a:r>
              <a:rPr lang="zh-CN" altLang="en-US" b="1">
                <a:ea typeface="微软雅黑" panose="020B0503020204020204" pitchFamily="34" charset="-122"/>
                <a:cs typeface="+mn-ea"/>
                <a:sym typeface="+mn-lt"/>
              </a:rPr>
              <a:t>Goal 0</a:t>
            </a:r>
            <a:r>
              <a:rPr lang="en-US" altLang="zh-CN" b="1">
                <a:ea typeface="微软雅黑" panose="020B0503020204020204" pitchFamily="34" charset="-122"/>
                <a:cs typeface="+mn-ea"/>
                <a:sym typeface="+mn-lt"/>
              </a:rPr>
              <a:t>2</a:t>
            </a:r>
          </a:p>
        </p:txBody>
      </p:sp>
      <p:cxnSp>
        <p:nvCxnSpPr>
          <p:cNvPr id="20" name="直接连接符 62">
            <a:extLst>
              <a:ext uri="{FF2B5EF4-FFF2-40B4-BE49-F238E27FC236}">
                <a16:creationId xmlns:a16="http://schemas.microsoft.com/office/drawing/2014/main" id="{30590639-8EF1-DD54-E375-475A529B111D}"/>
              </a:ext>
            </a:extLst>
          </p:cNvPr>
          <p:cNvCxnSpPr/>
          <p:nvPr>
            <p:custDataLst>
              <p:tags r:id="rId17"/>
            </p:custDataLst>
          </p:nvPr>
        </p:nvCxnSpPr>
        <p:spPr>
          <a:xfrm flipV="1">
            <a:off x="4000809" y="3342955"/>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1" name="椭圆 63">
            <a:extLst>
              <a:ext uri="{FF2B5EF4-FFF2-40B4-BE49-F238E27FC236}">
                <a16:creationId xmlns:a16="http://schemas.microsoft.com/office/drawing/2014/main" id="{65BD51D3-7983-F9AF-348C-06C0412399DC}"/>
              </a:ext>
            </a:extLst>
          </p:cNvPr>
          <p:cNvSpPr/>
          <p:nvPr>
            <p:custDataLst>
              <p:tags r:id="rId18"/>
            </p:custDataLst>
          </p:nvPr>
        </p:nvSpPr>
        <p:spPr>
          <a:xfrm>
            <a:off x="8120587" y="3992115"/>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2" name="椭圆 64">
            <a:extLst>
              <a:ext uri="{FF2B5EF4-FFF2-40B4-BE49-F238E27FC236}">
                <a16:creationId xmlns:a16="http://schemas.microsoft.com/office/drawing/2014/main" id="{E16DDF41-920B-5B47-096F-CC36F05807D0}"/>
              </a:ext>
            </a:extLst>
          </p:cNvPr>
          <p:cNvSpPr/>
          <p:nvPr>
            <p:custDataLst>
              <p:tags r:id="rId19"/>
            </p:custDataLst>
          </p:nvPr>
        </p:nvSpPr>
        <p:spPr>
          <a:xfrm>
            <a:off x="8148553" y="4020081"/>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3" name="矩形 65">
            <a:extLst>
              <a:ext uri="{FF2B5EF4-FFF2-40B4-BE49-F238E27FC236}">
                <a16:creationId xmlns:a16="http://schemas.microsoft.com/office/drawing/2014/main" id="{0933C3C2-63BC-4068-12A5-7292DF9782B7}"/>
              </a:ext>
            </a:extLst>
          </p:cNvPr>
          <p:cNvSpPr/>
          <p:nvPr>
            <p:custDataLst>
              <p:tags r:id="rId20"/>
            </p:custDataLst>
          </p:nvPr>
        </p:nvSpPr>
        <p:spPr>
          <a:xfrm>
            <a:off x="7370280" y="2510074"/>
            <a:ext cx="1646974" cy="705498"/>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a:p>
            <a:pPr algn="ctr">
              <a:lnSpc>
                <a:spcPct val="150000"/>
              </a:lnSpc>
              <a:spcBef>
                <a:spcPct val="0"/>
              </a:spcBef>
              <a:spcAft>
                <a:spcPct val="0"/>
              </a:spcAft>
            </a:pPr>
            <a:endParaRPr lang="zh-CN" altLang="en-US" sz="1200">
              <a:solidFill>
                <a:schemeClr val="tx1">
                  <a:lumMod val="85000"/>
                  <a:lumOff val="15000"/>
                </a:schemeClr>
              </a:solidFill>
              <a:ea typeface="微软雅黑" panose="020B0503020204020204" pitchFamily="34" charset="-122"/>
              <a:cs typeface="+mn-ea"/>
              <a:sym typeface="+mn-lt"/>
            </a:endParaRPr>
          </a:p>
        </p:txBody>
      </p:sp>
      <p:sp>
        <p:nvSpPr>
          <p:cNvPr id="24" name="矩形 66">
            <a:extLst>
              <a:ext uri="{FF2B5EF4-FFF2-40B4-BE49-F238E27FC236}">
                <a16:creationId xmlns:a16="http://schemas.microsoft.com/office/drawing/2014/main" id="{421323D2-A09E-F3A2-3589-88B96D35963A}"/>
              </a:ext>
            </a:extLst>
          </p:cNvPr>
          <p:cNvSpPr/>
          <p:nvPr>
            <p:custDataLst>
              <p:tags r:id="rId21"/>
            </p:custDataLst>
          </p:nvPr>
        </p:nvSpPr>
        <p:spPr>
          <a:xfrm>
            <a:off x="7495192" y="2021461"/>
            <a:ext cx="1397153" cy="368247"/>
          </a:xfrm>
          <a:prstGeom prst="rect">
            <a:avLst/>
          </a:prstGeom>
          <a:noFill/>
        </p:spPr>
        <p:txBody>
          <a:bodyPr wrap="square" lIns="0" tIns="0" rIns="0" bIns="0" rtlCol="0" anchor="b">
            <a:noAutofit/>
          </a:bodyPr>
          <a:lstStyle/>
          <a:p>
            <a:pPr marL="0" indent="0" algn="ctr">
              <a:lnSpc>
                <a:spcPct val="100000"/>
              </a:lnSpc>
              <a:spcBef>
                <a:spcPts val="0"/>
              </a:spcBef>
              <a:spcAft>
                <a:spcPts val="0"/>
              </a:spcAft>
              <a:buSzPct val="100000"/>
            </a:pPr>
            <a:r>
              <a:rPr lang="en-US" altLang="zh-CN" b="1" dirty="0">
                <a:ea typeface="微软雅黑" panose="020B0503020204020204" pitchFamily="34" charset="-122"/>
                <a:cs typeface="+mn-ea"/>
                <a:sym typeface="+mn-lt"/>
              </a:rPr>
              <a:t>Goal 04</a:t>
            </a:r>
          </a:p>
        </p:txBody>
      </p:sp>
      <p:cxnSp>
        <p:nvCxnSpPr>
          <p:cNvPr id="25" name="直接连接符 67">
            <a:extLst>
              <a:ext uri="{FF2B5EF4-FFF2-40B4-BE49-F238E27FC236}">
                <a16:creationId xmlns:a16="http://schemas.microsoft.com/office/drawing/2014/main" id="{40A8C670-76D4-15A0-74FD-205FC0922B45}"/>
              </a:ext>
            </a:extLst>
          </p:cNvPr>
          <p:cNvCxnSpPr/>
          <p:nvPr>
            <p:custDataLst>
              <p:tags r:id="rId22"/>
            </p:custDataLst>
          </p:nvPr>
        </p:nvCxnSpPr>
        <p:spPr>
          <a:xfrm flipV="1">
            <a:off x="8195073" y="3342955"/>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sp>
        <p:nvSpPr>
          <p:cNvPr id="26" name="椭圆 70">
            <a:extLst>
              <a:ext uri="{FF2B5EF4-FFF2-40B4-BE49-F238E27FC236}">
                <a16:creationId xmlns:a16="http://schemas.microsoft.com/office/drawing/2014/main" id="{5DB8C9F3-5ED4-348C-77BE-A8AD28CD04F2}"/>
              </a:ext>
            </a:extLst>
          </p:cNvPr>
          <p:cNvSpPr/>
          <p:nvPr>
            <p:custDataLst>
              <p:tags r:id="rId23"/>
            </p:custDataLst>
          </p:nvPr>
        </p:nvSpPr>
        <p:spPr>
          <a:xfrm>
            <a:off x="6023455" y="3740981"/>
            <a:ext cx="146364" cy="146364"/>
          </a:xfrm>
          <a:prstGeom prst="ellipse">
            <a:avLst/>
          </a:prstGeom>
          <a:solidFill>
            <a:schemeClr val="tx2"/>
          </a:solidFill>
          <a:ln w="3175">
            <a:no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7" name="椭圆 71">
            <a:extLst>
              <a:ext uri="{FF2B5EF4-FFF2-40B4-BE49-F238E27FC236}">
                <a16:creationId xmlns:a16="http://schemas.microsoft.com/office/drawing/2014/main" id="{22C3F90E-71EF-F7BF-9B7F-EC92F751F34F}"/>
              </a:ext>
            </a:extLst>
          </p:cNvPr>
          <p:cNvSpPr/>
          <p:nvPr>
            <p:custDataLst>
              <p:tags r:id="rId24"/>
            </p:custDataLst>
          </p:nvPr>
        </p:nvSpPr>
        <p:spPr>
          <a:xfrm>
            <a:off x="6051420" y="3768946"/>
            <a:ext cx="90432" cy="9043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28" name="矩形 72">
            <a:extLst>
              <a:ext uri="{FF2B5EF4-FFF2-40B4-BE49-F238E27FC236}">
                <a16:creationId xmlns:a16="http://schemas.microsoft.com/office/drawing/2014/main" id="{552ACE1F-E64F-9C70-BA33-824A41DB5D0D}"/>
              </a:ext>
            </a:extLst>
          </p:cNvPr>
          <p:cNvSpPr/>
          <p:nvPr>
            <p:custDataLst>
              <p:tags r:id="rId25"/>
            </p:custDataLst>
          </p:nvPr>
        </p:nvSpPr>
        <p:spPr>
          <a:xfrm>
            <a:off x="5273148" y="2258940"/>
            <a:ext cx="1646974" cy="705498"/>
          </a:xfrm>
          <a:prstGeom prst="rect">
            <a:avLst/>
          </a:prstGeom>
          <a:noFill/>
        </p:spPr>
        <p:txBody>
          <a:bodyPr wrap="square" lIns="0" tIns="0" rIns="0" bIns="0" rtlCol="0" anchor="t" anchorCtr="0">
            <a:noAutofit/>
          </a:bodyPr>
          <a:lstStyle/>
          <a:p>
            <a:pPr algn="ctr">
              <a:lnSpc>
                <a:spcPct val="15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a:p>
            <a:pPr algn="ctr">
              <a:lnSpc>
                <a:spcPct val="150000"/>
              </a:lnSpc>
              <a:spcBef>
                <a:spcPct val="0"/>
              </a:spcBef>
              <a:spcAft>
                <a:spcPct val="0"/>
              </a:spcAft>
            </a:pPr>
            <a:endParaRPr lang="zh-CN" altLang="en-US" sz="1200">
              <a:solidFill>
                <a:schemeClr val="tx1">
                  <a:lumMod val="85000"/>
                  <a:lumOff val="15000"/>
                </a:schemeClr>
              </a:solidFill>
              <a:ea typeface="微软雅黑" panose="020B0503020204020204" pitchFamily="34" charset="-122"/>
              <a:cs typeface="+mn-ea"/>
              <a:sym typeface="+mn-lt"/>
            </a:endParaRPr>
          </a:p>
        </p:txBody>
      </p:sp>
      <p:sp>
        <p:nvSpPr>
          <p:cNvPr id="29" name="矩形 73">
            <a:extLst>
              <a:ext uri="{FF2B5EF4-FFF2-40B4-BE49-F238E27FC236}">
                <a16:creationId xmlns:a16="http://schemas.microsoft.com/office/drawing/2014/main" id="{6BF3060E-B028-CD8F-24DA-C465A342D32A}"/>
              </a:ext>
            </a:extLst>
          </p:cNvPr>
          <p:cNvSpPr/>
          <p:nvPr>
            <p:custDataLst>
              <p:tags r:id="rId26"/>
            </p:custDataLst>
          </p:nvPr>
        </p:nvSpPr>
        <p:spPr>
          <a:xfrm>
            <a:off x="5398060" y="1770326"/>
            <a:ext cx="1397152" cy="368247"/>
          </a:xfrm>
          <a:prstGeom prst="rect">
            <a:avLst/>
          </a:prstGeom>
          <a:noFill/>
        </p:spPr>
        <p:txBody>
          <a:bodyPr wrap="square" lIns="0" tIns="0" rIns="0" bIns="0" rtlCol="0" anchor="b">
            <a:noAutofit/>
          </a:bodyPr>
          <a:lstStyle/>
          <a:p>
            <a:pPr marL="0" indent="0" algn="ctr">
              <a:lnSpc>
                <a:spcPct val="100000"/>
              </a:lnSpc>
              <a:spcBef>
                <a:spcPts val="0"/>
              </a:spcBef>
              <a:spcAft>
                <a:spcPts val="0"/>
              </a:spcAft>
              <a:buSzPct val="100000"/>
            </a:pPr>
            <a:r>
              <a:rPr lang="en-US" altLang="zh-CN" b="1" dirty="0">
                <a:ea typeface="微软雅黑" panose="020B0503020204020204" pitchFamily="34" charset="-122"/>
                <a:cs typeface="+mn-ea"/>
                <a:sym typeface="+mn-lt"/>
              </a:rPr>
              <a:t>Goal 03</a:t>
            </a:r>
          </a:p>
        </p:txBody>
      </p:sp>
      <p:cxnSp>
        <p:nvCxnSpPr>
          <p:cNvPr id="30" name="直接连接符 74">
            <a:extLst>
              <a:ext uri="{FF2B5EF4-FFF2-40B4-BE49-F238E27FC236}">
                <a16:creationId xmlns:a16="http://schemas.microsoft.com/office/drawing/2014/main" id="{25A62728-A9F0-C467-4790-18260C5659CE}"/>
              </a:ext>
            </a:extLst>
          </p:cNvPr>
          <p:cNvCxnSpPr/>
          <p:nvPr>
            <p:custDataLst>
              <p:tags r:id="rId27"/>
            </p:custDataLst>
          </p:nvPr>
        </p:nvCxnSpPr>
        <p:spPr>
          <a:xfrm flipV="1">
            <a:off x="6097941" y="3091821"/>
            <a:ext cx="0" cy="649160"/>
          </a:xfrm>
          <a:prstGeom prst="line">
            <a:avLst/>
          </a:prstGeom>
          <a:noFill/>
          <a:ln>
            <a:solidFill>
              <a:schemeClr val="tx1">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cxnSp>
      <p:pic>
        <p:nvPicPr>
          <p:cNvPr id="31" name="Graphic 30" descr="Target with solid fill">
            <a:extLst>
              <a:ext uri="{FF2B5EF4-FFF2-40B4-BE49-F238E27FC236}">
                <a16:creationId xmlns:a16="http://schemas.microsoft.com/office/drawing/2014/main" id="{0DAF36FF-FC9E-E9A9-1FBC-294FCD9C42CD}"/>
              </a:ext>
            </a:extLst>
          </p:cNvPr>
          <p:cNvPicPr>
            <a:picLocks noChangeAspect="1"/>
          </p:cNvPicPr>
          <p:nvPr/>
        </p:nvPicPr>
        <p:blipFill>
          <a:blip r:embed="rId29">
            <a:extLst>
              <a:ext uri="{28A0092B-C50C-407E-A947-70E740481C1C}">
                <a14:useLocalDpi xmlns:a14="http://schemas.microsoft.com/office/drawing/2010/main" val="0"/>
              </a:ext>
              <a:ext uri="{96DAC541-7B7A-43D3-8B79-37D633B846F1}">
                <asvg:svgBlip xmlns:asvg="http://schemas.microsoft.com/office/drawing/2016/SVG/main" r:embed="rId30"/>
              </a:ext>
            </a:extLst>
          </a:blip>
          <a:stretch>
            <a:fillRect/>
          </a:stretch>
        </p:blipFill>
        <p:spPr>
          <a:xfrm>
            <a:off x="5645472" y="4631179"/>
            <a:ext cx="914400" cy="914400"/>
          </a:xfrm>
          <a:prstGeom prst="rect">
            <a:avLst/>
          </a:prstGeom>
        </p:spPr>
      </p:pic>
      <p:sp>
        <p:nvSpPr>
          <p:cNvPr id="32" name="TextBox 31">
            <a:extLst>
              <a:ext uri="{FF2B5EF4-FFF2-40B4-BE49-F238E27FC236}">
                <a16:creationId xmlns:a16="http://schemas.microsoft.com/office/drawing/2014/main" id="{C94475F1-6616-6658-F20A-EE6CF9976D8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33" name="TextBox 32">
            <a:extLst>
              <a:ext uri="{FF2B5EF4-FFF2-40B4-BE49-F238E27FC236}">
                <a16:creationId xmlns:a16="http://schemas.microsoft.com/office/drawing/2014/main" id="{1FC74151-489E-9292-9415-AB2A7A45ABA2}"/>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18101831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8605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Research Steps</a:t>
            </a:r>
          </a:p>
        </p:txBody>
      </p:sp>
      <p:grpSp>
        <p:nvGrpSpPr>
          <p:cNvPr id="4" name="Group 3">
            <a:extLst>
              <a:ext uri="{FF2B5EF4-FFF2-40B4-BE49-F238E27FC236}">
                <a16:creationId xmlns:a16="http://schemas.microsoft.com/office/drawing/2014/main" id="{4954B2E1-D60A-9245-25ED-62ED2C5CAC30}"/>
              </a:ext>
            </a:extLst>
          </p:cNvPr>
          <p:cNvGrpSpPr/>
          <p:nvPr/>
        </p:nvGrpSpPr>
        <p:grpSpPr>
          <a:xfrm>
            <a:off x="696879" y="2441180"/>
            <a:ext cx="10889886" cy="3038822"/>
            <a:chOff x="605439" y="2339833"/>
            <a:chExt cx="10983806" cy="3065030"/>
          </a:xfrm>
        </p:grpSpPr>
        <p:sp>
          <p:nvSpPr>
            <p:cNvPr id="65" name="Freeform 4"/>
            <p:cNvSpPr/>
            <p:nvPr>
              <p:custDataLst>
                <p:tags r:id="rId1"/>
              </p:custDataLst>
            </p:nvPr>
          </p:nvSpPr>
          <p:spPr>
            <a:xfrm>
              <a:off x="610804" y="2339833"/>
              <a:ext cx="2581466" cy="3065030"/>
            </a:xfrm>
            <a:custGeom>
              <a:avLst/>
              <a:gdLst>
                <a:gd name="connsiteX0" fmla="*/ 2901949 w 3176990"/>
                <a:gd name="connsiteY0" fmla="*/ 0 h 2901950"/>
                <a:gd name="connsiteX1" fmla="*/ 2901948 w 3176990"/>
                <a:gd name="connsiteY1" fmla="*/ 1181659 h 2901950"/>
                <a:gd name="connsiteX2" fmla="*/ 3176990 w 3176990"/>
                <a:gd name="connsiteY2" fmla="*/ 1450974 h 2901950"/>
                <a:gd name="connsiteX3" fmla="*/ 2901948 w 3176990"/>
                <a:gd name="connsiteY3" fmla="*/ 1720293 h 2901950"/>
                <a:gd name="connsiteX4" fmla="*/ 2901947 w 3176990"/>
                <a:gd name="connsiteY4" fmla="*/ 2901950 h 2901950"/>
                <a:gd name="connsiteX5" fmla="*/ 0 w 3176990"/>
                <a:gd name="connsiteY5" fmla="*/ 2901949 h 2901950"/>
                <a:gd name="connsiteX6" fmla="*/ 1 w 3176990"/>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90" h="2901950">
                  <a:moveTo>
                    <a:pt x="2901949" y="0"/>
                  </a:moveTo>
                  <a:lnTo>
                    <a:pt x="2901948" y="1181659"/>
                  </a:lnTo>
                  <a:lnTo>
                    <a:pt x="3176990" y="1450974"/>
                  </a:lnTo>
                  <a:lnTo>
                    <a:pt x="2901948" y="1720293"/>
                  </a:lnTo>
                  <a:lnTo>
                    <a:pt x="2901947" y="2901950"/>
                  </a:lnTo>
                  <a:lnTo>
                    <a:pt x="0" y="2901949"/>
                  </a:lnTo>
                  <a:lnTo>
                    <a:pt x="1"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r>
                <a:rPr lang="en-US" altLang="zh-CN" b="1" dirty="0">
                  <a:solidFill>
                    <a:schemeClr val="tx2"/>
                  </a:solidFill>
                  <a:ea typeface="微软雅黑" panose="020B0503020204020204" pitchFamily="34" charset="-122"/>
                  <a:cs typeface="+mn-ea"/>
                  <a:sym typeface="+mn-lt"/>
                </a:rPr>
                <a:t>Surveys</a:t>
              </a:r>
              <a:endParaRPr lang="en-US" altLang="zh-CN" sz="2400" b="1" dirty="0">
                <a:solidFill>
                  <a:schemeClr val="tx2"/>
                </a:solidFill>
                <a:ea typeface="微软雅黑" panose="020B0503020204020204" pitchFamily="34" charset="-122"/>
                <a:cs typeface="+mn-ea"/>
                <a:sym typeface="+mn-lt"/>
              </a:endParaRPr>
            </a:p>
            <a:p>
              <a:pPr algn="l">
                <a:lnSpc>
                  <a:spcPct val="150000"/>
                </a:lnSpc>
                <a:spcBef>
                  <a:spcPct val="0"/>
                </a:spcBef>
                <a:spcAft>
                  <a:spcPct val="0"/>
                </a:spcAft>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sp>
          <p:nvSpPr>
            <p:cNvPr id="97" name="Freeform 19"/>
            <p:cNvSpPr/>
            <p:nvPr>
              <p:custDataLst>
                <p:tags r:id="rId2"/>
              </p:custDataLst>
            </p:nvPr>
          </p:nvSpPr>
          <p:spPr>
            <a:xfrm>
              <a:off x="3409572" y="2339833"/>
              <a:ext cx="2581466"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1" tIns="479653" rIns="430806" bIns="479653" numCol="1" spcCol="0" rtlCol="0" fromWordArt="0" anchor="ctr" anchorCtr="0" forceAA="0" compatLnSpc="1">
              <a:noAutofit/>
            </a:bodyPr>
            <a:lstStyle/>
            <a:p>
              <a:pPr>
                <a:lnSpc>
                  <a:spcPct val="130000"/>
                </a:lnSpc>
                <a:spcAft>
                  <a:spcPts val="1200"/>
                </a:spcAft>
              </a:pPr>
              <a:r>
                <a:rPr lang="en-US" altLang="zh-CN" b="1" dirty="0">
                  <a:solidFill>
                    <a:schemeClr val="tx2"/>
                  </a:solidFill>
                  <a:ea typeface="微软雅黑" panose="020B0503020204020204" pitchFamily="34" charset="-122"/>
                  <a:cs typeface="+mn-ea"/>
                  <a:sym typeface="+mn-lt"/>
                </a:rPr>
                <a:t>I</a:t>
              </a:r>
              <a:r>
                <a:rPr lang="zh-CN" altLang="zh-CN" b="1" dirty="0">
                  <a:solidFill>
                    <a:schemeClr val="tx2"/>
                  </a:solidFill>
                  <a:ea typeface="微软雅黑" panose="020B0503020204020204" pitchFamily="34" charset="-122"/>
                  <a:cs typeface="+mn-ea"/>
                  <a:sym typeface="+mn-lt"/>
                </a:rPr>
                <a:t>nterviews</a:t>
              </a:r>
            </a:p>
            <a:p>
              <a:pPr>
                <a:lnSpc>
                  <a:spcPct val="150000"/>
                </a:lnSpc>
                <a:spcBef>
                  <a:spcPct val="0"/>
                </a:spcBef>
                <a:spcAft>
                  <a:spcPct val="0"/>
                </a:spcAft>
                <a:buClrTx/>
                <a:buSzTx/>
                <a:buFontTx/>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sp>
          <p:nvSpPr>
            <p:cNvPr id="30" name="任意多边形: 形状 29"/>
            <p:cNvSpPr/>
            <p:nvPr>
              <p:custDataLst>
                <p:tags r:id="rId3"/>
              </p:custDataLst>
            </p:nvPr>
          </p:nvSpPr>
          <p:spPr>
            <a:xfrm>
              <a:off x="605439"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1</a:t>
              </a:r>
              <a:endParaRPr lang="zh-CN" altLang="zh-CN" sz="2400" b="1" dirty="0">
                <a:solidFill>
                  <a:schemeClr val="tx1"/>
                </a:solidFill>
                <a:ea typeface="微软雅黑" panose="020B0503020204020204" pitchFamily="34" charset="-122"/>
                <a:cs typeface="+mn-ea"/>
                <a:sym typeface="+mn-lt"/>
              </a:endParaRPr>
            </a:p>
          </p:txBody>
        </p:sp>
        <p:sp>
          <p:nvSpPr>
            <p:cNvPr id="32" name="任意多边形: 形状 31"/>
            <p:cNvSpPr/>
            <p:nvPr>
              <p:custDataLst>
                <p:tags r:id="rId4"/>
              </p:custDataLst>
            </p:nvPr>
          </p:nvSpPr>
          <p:spPr>
            <a:xfrm>
              <a:off x="3404207"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dirty="0">
                  <a:solidFill>
                    <a:schemeClr val="tx1"/>
                  </a:solidFill>
                  <a:ea typeface="微软雅黑" panose="020B0503020204020204" pitchFamily="34" charset="-122"/>
                  <a:cs typeface="+mn-ea"/>
                  <a:sym typeface="+mn-lt"/>
                </a:rPr>
                <a:t>2</a:t>
              </a:r>
              <a:endParaRPr lang="zh-CN" altLang="zh-CN" sz="2400" b="1" dirty="0">
                <a:solidFill>
                  <a:schemeClr val="tx1"/>
                </a:solidFill>
                <a:ea typeface="微软雅黑" panose="020B0503020204020204" pitchFamily="34" charset="-122"/>
                <a:cs typeface="+mn-ea"/>
                <a:sym typeface="+mn-lt"/>
              </a:endParaRPr>
            </a:p>
          </p:txBody>
        </p:sp>
        <p:sp>
          <p:nvSpPr>
            <p:cNvPr id="139" name="Freeform 25"/>
            <p:cNvSpPr/>
            <p:nvPr>
              <p:custDataLst>
                <p:tags r:id="rId5"/>
              </p:custDataLst>
            </p:nvPr>
          </p:nvSpPr>
          <p:spPr>
            <a:xfrm>
              <a:off x="6209011" y="2339833"/>
              <a:ext cx="2581466" cy="3065030"/>
            </a:xfrm>
            <a:custGeom>
              <a:avLst/>
              <a:gdLst>
                <a:gd name="connsiteX0" fmla="*/ 2901950 w 3176989"/>
                <a:gd name="connsiteY0" fmla="*/ 0 h 2901951"/>
                <a:gd name="connsiteX1" fmla="*/ 2901949 w 3176989"/>
                <a:gd name="connsiteY1" fmla="*/ 1181659 h 2901951"/>
                <a:gd name="connsiteX2" fmla="*/ 3176989 w 3176989"/>
                <a:gd name="connsiteY2" fmla="*/ 1450977 h 2901951"/>
                <a:gd name="connsiteX3" fmla="*/ 2901951 w 3176989"/>
                <a:gd name="connsiteY3" fmla="*/ 1720295 h 2901951"/>
                <a:gd name="connsiteX4" fmla="*/ 2901949 w 3176989"/>
                <a:gd name="connsiteY4" fmla="*/ 2901951 h 2901951"/>
                <a:gd name="connsiteX5" fmla="*/ 0 w 3176989"/>
                <a:gd name="connsiteY5" fmla="*/ 2901950 h 2901951"/>
                <a:gd name="connsiteX6" fmla="*/ 1 w 3176989"/>
                <a:gd name="connsiteY6" fmla="*/ 1 h 2901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9" h="2901951">
                  <a:moveTo>
                    <a:pt x="2901950" y="0"/>
                  </a:moveTo>
                  <a:lnTo>
                    <a:pt x="2901949" y="1181659"/>
                  </a:lnTo>
                  <a:lnTo>
                    <a:pt x="3176989" y="1450977"/>
                  </a:lnTo>
                  <a:lnTo>
                    <a:pt x="2901951" y="1720295"/>
                  </a:lnTo>
                  <a:lnTo>
                    <a:pt x="2901949" y="2901951"/>
                  </a:lnTo>
                  <a:lnTo>
                    <a:pt x="0" y="2901950"/>
                  </a:lnTo>
                  <a:lnTo>
                    <a:pt x="1" y="1"/>
                  </a:lnTo>
                  <a:close/>
                </a:path>
              </a:pathLst>
            </a:custGeom>
            <a:solidFill>
              <a:schemeClr val="accent1"/>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49450" tIns="479653" rIns="431477" bIns="479653" numCol="1" spcCol="0" rtlCol="0" fromWordArt="0" anchor="ctr" anchorCtr="0" forceAA="0" compatLnSpc="1">
              <a:noAutofit/>
            </a:bodyPr>
            <a:lstStyle/>
            <a:p>
              <a:pPr>
                <a:lnSpc>
                  <a:spcPct val="130000"/>
                </a:lnSpc>
                <a:spcAft>
                  <a:spcPts val="1200"/>
                </a:spcAft>
              </a:pPr>
              <a:r>
                <a:rPr lang="en-US" altLang="zh-CN" b="1" dirty="0">
                  <a:solidFill>
                    <a:srgbClr val="FFFFFF"/>
                  </a:solidFill>
                  <a:ea typeface="微软雅黑" panose="020B0503020204020204" pitchFamily="34" charset="-122"/>
                  <a:cs typeface="+mn-ea"/>
                  <a:sym typeface="+mn-lt"/>
                </a:rPr>
                <a:t>O</a:t>
              </a:r>
              <a:r>
                <a:rPr lang="zh-CN" altLang="zh-CN" b="1" dirty="0">
                  <a:solidFill>
                    <a:srgbClr val="FFFFFF"/>
                  </a:solidFill>
                  <a:ea typeface="微软雅黑" panose="020B0503020204020204" pitchFamily="34" charset="-122"/>
                  <a:cs typeface="+mn-ea"/>
                  <a:sym typeface="+mn-lt"/>
                </a:rPr>
                <a:t>bservation</a:t>
              </a:r>
              <a:r>
                <a:rPr lang="en-US" altLang="zh-CN" b="1" dirty="0">
                  <a:solidFill>
                    <a:srgbClr val="FFFFFF"/>
                  </a:solidFill>
                  <a:ea typeface="微软雅黑" panose="020B0503020204020204" pitchFamily="34" charset="-122"/>
                  <a:cs typeface="+mn-ea"/>
                  <a:sym typeface="+mn-lt"/>
                </a:rPr>
                <a:t>al </a:t>
              </a:r>
              <a:r>
                <a:rPr lang="zh-CN" altLang="zh-CN" b="1" dirty="0">
                  <a:solidFill>
                    <a:srgbClr val="FFFFFF"/>
                  </a:solidFill>
                  <a:ea typeface="微软雅黑" panose="020B0503020204020204" pitchFamily="34" charset="-122"/>
                  <a:cs typeface="+mn-ea"/>
                  <a:sym typeface="+mn-lt"/>
                </a:rPr>
                <a:t>studies</a:t>
              </a:r>
            </a:p>
            <a:p>
              <a:pPr>
                <a:lnSpc>
                  <a:spcPct val="150000"/>
                </a:lnSpc>
                <a:spcBef>
                  <a:spcPct val="0"/>
                </a:spcBef>
                <a:spcAft>
                  <a:spcPct val="0"/>
                </a:spcAft>
              </a:pPr>
              <a:r>
                <a:rPr lang="zh-CN" altLang="en-US" sz="1400" dirty="0">
                  <a:solidFill>
                    <a:schemeClr val="bg1"/>
                  </a:solidFill>
                  <a:ea typeface="微软雅黑" panose="020B0503020204020204" pitchFamily="34" charset="-122"/>
                  <a:cs typeface="+mn-ea"/>
                  <a:sym typeface="+mn-lt"/>
                </a:rPr>
                <a:t>Design at uneasy me season of branch on praise esteem.</a:t>
              </a:r>
            </a:p>
          </p:txBody>
        </p:sp>
        <p:sp>
          <p:nvSpPr>
            <p:cNvPr id="34" name="任意多边形: 形状 33"/>
            <p:cNvSpPr/>
            <p:nvPr>
              <p:custDataLst>
                <p:tags r:id="rId6"/>
              </p:custDataLst>
            </p:nvPr>
          </p:nvSpPr>
          <p:spPr>
            <a:xfrm>
              <a:off x="6203645"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a:solidFill>
                    <a:schemeClr val="tx1"/>
                  </a:solidFill>
                  <a:ea typeface="微软雅黑" panose="020B0503020204020204" pitchFamily="34" charset="-122"/>
                  <a:cs typeface="+mn-ea"/>
                  <a:sym typeface="+mn-lt"/>
                </a:rPr>
                <a:t>3</a:t>
              </a:r>
              <a:endParaRPr lang="zh-CN" altLang="zh-CN" sz="2400" b="1">
                <a:solidFill>
                  <a:schemeClr val="tx1"/>
                </a:solidFill>
                <a:ea typeface="微软雅黑" panose="020B0503020204020204" pitchFamily="34" charset="-122"/>
                <a:cs typeface="+mn-ea"/>
                <a:sym typeface="+mn-lt"/>
              </a:endParaRPr>
            </a:p>
          </p:txBody>
        </p:sp>
        <p:sp>
          <p:nvSpPr>
            <p:cNvPr id="6" name="Freeform 19"/>
            <p:cNvSpPr/>
            <p:nvPr>
              <p:custDataLst>
                <p:tags r:id="rId7"/>
              </p:custDataLst>
            </p:nvPr>
          </p:nvSpPr>
          <p:spPr>
            <a:xfrm>
              <a:off x="9007779" y="2339833"/>
              <a:ext cx="2581466" cy="3065030"/>
            </a:xfrm>
            <a:custGeom>
              <a:avLst/>
              <a:gdLst>
                <a:gd name="connsiteX0" fmla="*/ 2901948 w 3176987"/>
                <a:gd name="connsiteY0" fmla="*/ 0 h 2901950"/>
                <a:gd name="connsiteX1" fmla="*/ 2901948 w 3176987"/>
                <a:gd name="connsiteY1" fmla="*/ 1181659 h 2901950"/>
                <a:gd name="connsiteX2" fmla="*/ 3176987 w 3176987"/>
                <a:gd name="connsiteY2" fmla="*/ 1450976 h 2901950"/>
                <a:gd name="connsiteX3" fmla="*/ 2901947 w 3176987"/>
                <a:gd name="connsiteY3" fmla="*/ 1720294 h 2901950"/>
                <a:gd name="connsiteX4" fmla="*/ 2901948 w 3176987"/>
                <a:gd name="connsiteY4" fmla="*/ 2901950 h 2901950"/>
                <a:gd name="connsiteX5" fmla="*/ 2 w 3176987"/>
                <a:gd name="connsiteY5" fmla="*/ 2901950 h 2901950"/>
                <a:gd name="connsiteX6" fmla="*/ 0 w 3176987"/>
                <a:gd name="connsiteY6" fmla="*/ 1 h 2901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176987" h="2901950">
                  <a:moveTo>
                    <a:pt x="2901948" y="0"/>
                  </a:moveTo>
                  <a:lnTo>
                    <a:pt x="2901948" y="1181659"/>
                  </a:lnTo>
                  <a:lnTo>
                    <a:pt x="3176987" y="1450976"/>
                  </a:lnTo>
                  <a:lnTo>
                    <a:pt x="2901947" y="1720294"/>
                  </a:lnTo>
                  <a:lnTo>
                    <a:pt x="2901948" y="2901950"/>
                  </a:lnTo>
                  <a:lnTo>
                    <a:pt x="2" y="2901950"/>
                  </a:lnTo>
                  <a:lnTo>
                    <a:pt x="0" y="1"/>
                  </a:lnTo>
                  <a:close/>
                </a:path>
              </a:pathLst>
            </a:cu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650120" tIns="479653" rIns="430807" bIns="479653" numCol="1" spcCol="0" rtlCol="0" fromWordArt="0" anchor="ctr" anchorCtr="0" forceAA="0" compatLnSpc="1">
              <a:noAutofit/>
            </a:bodyPr>
            <a:lstStyle/>
            <a:p>
              <a:pPr>
                <a:lnSpc>
                  <a:spcPct val="130000"/>
                </a:lnSpc>
                <a:spcAft>
                  <a:spcPts val="1200"/>
                </a:spcAft>
              </a:pPr>
              <a:r>
                <a:rPr lang="en-US" altLang="zh-CN" b="1" dirty="0">
                  <a:solidFill>
                    <a:schemeClr val="tx2"/>
                  </a:solidFill>
                  <a:ea typeface="微软雅黑" panose="020B0503020204020204" pitchFamily="34" charset="-122"/>
                  <a:cs typeface="+mn-ea"/>
                  <a:sym typeface="+mn-lt"/>
                </a:rPr>
                <a:t>E</a:t>
              </a:r>
              <a:r>
                <a:rPr lang="zh-CN" altLang="zh-CN" b="1" dirty="0">
                  <a:solidFill>
                    <a:schemeClr val="tx2"/>
                  </a:solidFill>
                  <a:ea typeface="微软雅黑" panose="020B0503020204020204" pitchFamily="34" charset="-122"/>
                  <a:cs typeface="+mn-ea"/>
                  <a:sym typeface="+mn-lt"/>
                </a:rPr>
                <a:t>xperiments</a:t>
              </a:r>
            </a:p>
            <a:p>
              <a:pPr>
                <a:lnSpc>
                  <a:spcPct val="150000"/>
                </a:lnSpc>
                <a:spcBef>
                  <a:spcPct val="0"/>
                </a:spcBef>
                <a:spcAft>
                  <a:spcPct val="0"/>
                </a:spcAft>
                <a:buClrTx/>
                <a:buSzTx/>
                <a:buFontTx/>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sp>
          <p:nvSpPr>
            <p:cNvPr id="37" name="任意多边形: 形状 36"/>
            <p:cNvSpPr/>
            <p:nvPr>
              <p:custDataLst>
                <p:tags r:id="rId8"/>
              </p:custDataLst>
            </p:nvPr>
          </p:nvSpPr>
          <p:spPr>
            <a:xfrm>
              <a:off x="9002413" y="3362627"/>
              <a:ext cx="519110" cy="1032855"/>
            </a:xfrm>
            <a:custGeom>
              <a:avLst/>
              <a:gdLst>
                <a:gd name="connsiteX0" fmla="*/ 2727 w 519110"/>
                <a:gd name="connsiteY0" fmla="*/ 0 h 1032855"/>
                <a:gd name="connsiteX1" fmla="*/ 519110 w 519110"/>
                <a:gd name="connsiteY1" fmla="*/ 516428 h 1032855"/>
                <a:gd name="connsiteX2" fmla="*/ 2727 w 519110"/>
                <a:gd name="connsiteY2" fmla="*/ 1032855 h 1032855"/>
                <a:gd name="connsiteX3" fmla="*/ 0 w 519110"/>
                <a:gd name="connsiteY3" fmla="*/ 1032581 h 1032855"/>
                <a:gd name="connsiteX4" fmla="*/ 0 w 519110"/>
                <a:gd name="connsiteY4" fmla="*/ 275 h 1032855"/>
                <a:gd name="connsiteX5" fmla="*/ 2727 w 519110"/>
                <a:gd name="connsiteY5" fmla="*/ 0 h 1032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19110" h="1032855">
                  <a:moveTo>
                    <a:pt x="2727" y="0"/>
                  </a:moveTo>
                  <a:cubicBezTo>
                    <a:pt x="287918" y="0"/>
                    <a:pt x="519110" y="231212"/>
                    <a:pt x="519110" y="516428"/>
                  </a:cubicBezTo>
                  <a:cubicBezTo>
                    <a:pt x="519110" y="801643"/>
                    <a:pt x="287918" y="1032855"/>
                    <a:pt x="2727" y="1032855"/>
                  </a:cubicBezTo>
                  <a:lnTo>
                    <a:pt x="0" y="1032581"/>
                  </a:lnTo>
                  <a:lnTo>
                    <a:pt x="0" y="275"/>
                  </a:lnTo>
                  <a:lnTo>
                    <a:pt x="2727"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4123" tIns="195954" rIns="145765" bIns="209367" numCol="1" spcCol="0" rtlCol="0" fromWordArt="0" anchor="ctr" anchorCtr="0" forceAA="0" compatLnSpc="1">
              <a:noAutofit/>
            </a:bodyPr>
            <a:lstStyle/>
            <a:p>
              <a:pPr algn="ctr"/>
              <a:r>
                <a:rPr lang="en-US" altLang="zh-CN" sz="2400" b="1">
                  <a:solidFill>
                    <a:schemeClr val="tx1"/>
                  </a:solidFill>
                  <a:ea typeface="微软雅黑" panose="020B0503020204020204" pitchFamily="34" charset="-122"/>
                  <a:cs typeface="+mn-ea"/>
                  <a:sym typeface="+mn-lt"/>
                </a:rPr>
                <a:t>4</a:t>
              </a:r>
              <a:endParaRPr lang="zh-CN" altLang="zh-CN" sz="2400" b="1">
                <a:solidFill>
                  <a:schemeClr val="tx1"/>
                </a:solidFill>
                <a:ea typeface="微软雅黑" panose="020B0503020204020204" pitchFamily="34" charset="-122"/>
                <a:cs typeface="+mn-ea"/>
                <a:sym typeface="+mn-lt"/>
              </a:endParaRPr>
            </a:p>
          </p:txBody>
        </p:sp>
      </p:grpSp>
      <p:sp>
        <p:nvSpPr>
          <p:cNvPr id="5" name="TextBox 4">
            <a:extLst>
              <a:ext uri="{FF2B5EF4-FFF2-40B4-BE49-F238E27FC236}">
                <a16:creationId xmlns:a16="http://schemas.microsoft.com/office/drawing/2014/main" id="{BC068EDB-65D0-EEED-7767-BF3AA23DFBF1}"/>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738AFCB8-BDAD-7062-42BC-5D29A129D874}"/>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3125831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6C2D7-6234-AB90-465E-9AFC5D2549AC}"/>
              </a:ext>
            </a:extLst>
          </p:cNvPr>
          <p:cNvSpPr>
            <a:spLocks noGrp="1"/>
          </p:cNvSpPr>
          <p:nvPr>
            <p:ph type="title"/>
          </p:nvPr>
        </p:nvSpPr>
        <p:spPr>
          <a:xfrm>
            <a:off x="602725" y="860557"/>
            <a:ext cx="10800000" cy="720000"/>
          </a:xfrm>
        </p:spPr>
        <p:txBody>
          <a:bodyPr>
            <a:normAutofit fontScale="90000"/>
          </a:bodyPr>
          <a:lstStyle/>
          <a:p>
            <a:r>
              <a:rPr lang="en-US" sz="4400" b="1" dirty="0">
                <a:solidFill>
                  <a:schemeClr val="tx2"/>
                </a:solidFill>
                <a:latin typeface="+mn-lt"/>
                <a:ea typeface="微软雅黑" panose="020B0503020204020204" pitchFamily="34" charset="-122"/>
                <a:cs typeface="+mn-ea"/>
                <a:sym typeface="+mn-lt"/>
              </a:rPr>
              <a:t>Table of Contents</a:t>
            </a:r>
          </a:p>
        </p:txBody>
      </p:sp>
      <p:sp>
        <p:nvSpPr>
          <p:cNvPr id="4" name="圆角矩形 2"/>
          <p:cNvSpPr/>
          <p:nvPr>
            <p:custDataLst>
              <p:tags r:id="rId1"/>
            </p:custDataLst>
          </p:nvPr>
        </p:nvSpPr>
        <p:spPr>
          <a:xfrm>
            <a:off x="695325" y="2269966"/>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5" name="序号"/>
          <p:cNvSpPr txBox="1"/>
          <p:nvPr>
            <p:custDataLst>
              <p:tags r:id="rId2"/>
            </p:custDataLst>
          </p:nvPr>
        </p:nvSpPr>
        <p:spPr>
          <a:xfrm>
            <a:off x="695325" y="2271871"/>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p>
            <a:pPr algn="ctr">
              <a:lnSpc>
                <a:spcPct val="120000"/>
              </a:lnSpc>
            </a:pPr>
            <a:r>
              <a:rPr lang="en-US" altLang="zh-CN" sz="2400" b="1" dirty="0">
                <a:solidFill>
                  <a:schemeClr val="tx2"/>
                </a:solidFill>
                <a:ea typeface="微软雅黑" panose="020B0503020204020204" pitchFamily="34" charset="-122"/>
                <a:cs typeface="+mn-ea"/>
                <a:sym typeface="+mn-lt"/>
              </a:rPr>
              <a:t>01</a:t>
            </a:r>
          </a:p>
        </p:txBody>
      </p:sp>
      <p:sp>
        <p:nvSpPr>
          <p:cNvPr id="6" name="标题"/>
          <p:cNvSpPr txBox="1"/>
          <p:nvPr>
            <p:custDataLst>
              <p:tags r:id="rId3"/>
            </p:custDataLst>
          </p:nvPr>
        </p:nvSpPr>
        <p:spPr>
          <a:xfrm>
            <a:off x="1682860" y="2281397"/>
            <a:ext cx="3804073" cy="715090"/>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uFillTx/>
                <a:ea typeface="微软雅黑" panose="020B0503020204020204" pitchFamily="34" charset="-122"/>
                <a:cs typeface="+mn-ea"/>
                <a:sym typeface="+mn-lt"/>
              </a:rPr>
              <a:t>Introduction</a:t>
            </a:r>
          </a:p>
        </p:txBody>
      </p:sp>
      <p:sp>
        <p:nvSpPr>
          <p:cNvPr id="9" name="圆角矩形 8"/>
          <p:cNvSpPr/>
          <p:nvPr>
            <p:custDataLst>
              <p:tags r:id="rId4"/>
            </p:custDataLst>
          </p:nvPr>
        </p:nvSpPr>
        <p:spPr>
          <a:xfrm>
            <a:off x="695325" y="3376743"/>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10" name="序号"/>
          <p:cNvSpPr txBox="1"/>
          <p:nvPr>
            <p:custDataLst>
              <p:tags r:id="rId5"/>
            </p:custDataLst>
          </p:nvPr>
        </p:nvSpPr>
        <p:spPr>
          <a:xfrm>
            <a:off x="695325" y="3378648"/>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02</a:t>
            </a:r>
          </a:p>
        </p:txBody>
      </p:sp>
      <p:sp>
        <p:nvSpPr>
          <p:cNvPr id="11" name="标题"/>
          <p:cNvSpPr txBox="1"/>
          <p:nvPr>
            <p:custDataLst>
              <p:tags r:id="rId6"/>
            </p:custDataLst>
          </p:nvPr>
        </p:nvSpPr>
        <p:spPr>
          <a:xfrm>
            <a:off x="1682860" y="3376426"/>
            <a:ext cx="3804073"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a:solidFill>
                  <a:schemeClr val="tx1">
                    <a:lumMod val="85000"/>
                    <a:lumOff val="15000"/>
                  </a:schemeClr>
                </a:solidFill>
                <a:uFillTx/>
                <a:ea typeface="微软雅黑" panose="020B0503020204020204" pitchFamily="34" charset="-122"/>
                <a:cs typeface="+mn-ea"/>
                <a:sym typeface="+mn-lt"/>
              </a:rPr>
              <a:t>Literature review</a:t>
            </a:r>
          </a:p>
        </p:txBody>
      </p:sp>
      <p:sp>
        <p:nvSpPr>
          <p:cNvPr id="12" name="圆角矩形 11"/>
          <p:cNvSpPr/>
          <p:nvPr>
            <p:custDataLst>
              <p:tags r:id="rId7"/>
            </p:custDataLst>
          </p:nvPr>
        </p:nvSpPr>
        <p:spPr>
          <a:xfrm>
            <a:off x="695325" y="4477979"/>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15" name="序号"/>
          <p:cNvSpPr txBox="1"/>
          <p:nvPr>
            <p:custDataLst>
              <p:tags r:id="rId8"/>
            </p:custDataLst>
          </p:nvPr>
        </p:nvSpPr>
        <p:spPr>
          <a:xfrm>
            <a:off x="695325" y="4479884"/>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03</a:t>
            </a:r>
          </a:p>
        </p:txBody>
      </p:sp>
      <p:sp>
        <p:nvSpPr>
          <p:cNvPr id="17" name="标题"/>
          <p:cNvSpPr txBox="1"/>
          <p:nvPr>
            <p:custDataLst>
              <p:tags r:id="rId9"/>
            </p:custDataLst>
          </p:nvPr>
        </p:nvSpPr>
        <p:spPr>
          <a:xfrm>
            <a:off x="1682860" y="4480202"/>
            <a:ext cx="3804073" cy="73350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a:solidFill>
                  <a:schemeClr val="tx1">
                    <a:lumMod val="85000"/>
                    <a:lumOff val="15000"/>
                  </a:schemeClr>
                </a:solidFill>
                <a:uFillTx/>
                <a:ea typeface="微软雅黑" panose="020B0503020204020204" pitchFamily="34" charset="-122"/>
                <a:cs typeface="+mn-ea"/>
                <a:sym typeface="+mn-lt"/>
              </a:rPr>
              <a:t>Research design and methods</a:t>
            </a:r>
          </a:p>
        </p:txBody>
      </p:sp>
      <p:sp>
        <p:nvSpPr>
          <p:cNvPr id="18" name="圆角矩形 17"/>
          <p:cNvSpPr/>
          <p:nvPr>
            <p:custDataLst>
              <p:tags r:id="rId10"/>
            </p:custDataLst>
          </p:nvPr>
        </p:nvSpPr>
        <p:spPr>
          <a:xfrm>
            <a:off x="6117908" y="2281714"/>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19" name="序号"/>
          <p:cNvSpPr txBox="1"/>
          <p:nvPr>
            <p:custDataLst>
              <p:tags r:id="rId11"/>
            </p:custDataLst>
          </p:nvPr>
        </p:nvSpPr>
        <p:spPr>
          <a:xfrm>
            <a:off x="6117908" y="2283619"/>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04</a:t>
            </a:r>
          </a:p>
        </p:txBody>
      </p:sp>
      <p:sp>
        <p:nvSpPr>
          <p:cNvPr id="20" name="标题"/>
          <p:cNvSpPr txBox="1"/>
          <p:nvPr>
            <p:custDataLst>
              <p:tags r:id="rId12"/>
            </p:custDataLst>
          </p:nvPr>
        </p:nvSpPr>
        <p:spPr>
          <a:xfrm>
            <a:off x="7105443" y="2281397"/>
            <a:ext cx="3804073" cy="73858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a:solidFill>
                  <a:schemeClr val="tx1">
                    <a:lumMod val="85000"/>
                    <a:lumOff val="15000"/>
                  </a:schemeClr>
                </a:solidFill>
                <a:uFillTx/>
                <a:ea typeface="微软雅黑" panose="020B0503020204020204" pitchFamily="34" charset="-122"/>
                <a:cs typeface="+mn-ea"/>
                <a:sym typeface="+mn-lt"/>
              </a:rPr>
              <a:t>Contribution to knowledge</a:t>
            </a:r>
          </a:p>
        </p:txBody>
      </p:sp>
      <p:sp>
        <p:nvSpPr>
          <p:cNvPr id="21" name="圆角矩形 20"/>
          <p:cNvSpPr/>
          <p:nvPr>
            <p:custDataLst>
              <p:tags r:id="rId13"/>
            </p:custDataLst>
          </p:nvPr>
        </p:nvSpPr>
        <p:spPr>
          <a:xfrm>
            <a:off x="6117908" y="3393890"/>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22" name="序号"/>
          <p:cNvSpPr txBox="1"/>
          <p:nvPr>
            <p:custDataLst>
              <p:tags r:id="rId14"/>
            </p:custDataLst>
          </p:nvPr>
        </p:nvSpPr>
        <p:spPr>
          <a:xfrm>
            <a:off x="6117908" y="3395795"/>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05</a:t>
            </a:r>
          </a:p>
        </p:txBody>
      </p:sp>
      <p:sp>
        <p:nvSpPr>
          <p:cNvPr id="23" name="标题"/>
          <p:cNvSpPr txBox="1"/>
          <p:nvPr>
            <p:custDataLst>
              <p:tags r:id="rId15"/>
            </p:custDataLst>
          </p:nvPr>
        </p:nvSpPr>
        <p:spPr>
          <a:xfrm>
            <a:off x="7105443" y="3394843"/>
            <a:ext cx="3804073" cy="73604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dirty="0">
                <a:solidFill>
                  <a:schemeClr val="tx1">
                    <a:lumMod val="85000"/>
                    <a:lumOff val="15000"/>
                  </a:schemeClr>
                </a:solidFill>
                <a:uFillTx/>
                <a:ea typeface="微软雅黑" panose="020B0503020204020204" pitchFamily="34" charset="-122"/>
                <a:cs typeface="+mn-ea"/>
                <a:sym typeface="+mn-lt"/>
              </a:rPr>
              <a:t>Resources</a:t>
            </a:r>
          </a:p>
        </p:txBody>
      </p:sp>
      <p:sp>
        <p:nvSpPr>
          <p:cNvPr id="25" name="圆角矩形 24"/>
          <p:cNvSpPr/>
          <p:nvPr>
            <p:custDataLst>
              <p:tags r:id="rId16"/>
            </p:custDataLst>
          </p:nvPr>
        </p:nvSpPr>
        <p:spPr>
          <a:xfrm>
            <a:off x="6117908" y="4493855"/>
            <a:ext cx="4888774" cy="737952"/>
          </a:xfrm>
          <a:prstGeom prst="roundRect">
            <a:avLst>
              <a:gd name="adj" fmla="val 50000"/>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0" bIns="0" rtlCol="0" anchor="ctr">
            <a:normAutofit/>
          </a:bodyPr>
          <a:lstStyle/>
          <a:p>
            <a:pPr algn="ctr">
              <a:lnSpc>
                <a:spcPct val="120000"/>
              </a:lnSpc>
            </a:pPr>
            <a:endParaRPr lang="zh-CN" altLang="en-US">
              <a:ea typeface="微软雅黑" panose="020B0503020204020204" pitchFamily="34" charset="-122"/>
              <a:cs typeface="+mn-ea"/>
              <a:sym typeface="+mn-lt"/>
            </a:endParaRPr>
          </a:p>
        </p:txBody>
      </p:sp>
      <p:sp>
        <p:nvSpPr>
          <p:cNvPr id="26" name="序号"/>
          <p:cNvSpPr txBox="1"/>
          <p:nvPr>
            <p:custDataLst>
              <p:tags r:id="rId17"/>
            </p:custDataLst>
          </p:nvPr>
        </p:nvSpPr>
        <p:spPr>
          <a:xfrm>
            <a:off x="6117908" y="4495760"/>
            <a:ext cx="732236" cy="734142"/>
          </a:xfrm>
          <a:prstGeom prst="ellipse">
            <a:avLst/>
          </a:prstGeom>
          <a:solidFill>
            <a:schemeClr val="bg1">
              <a:lumMod val="95000"/>
            </a:schemeClr>
          </a:solidFill>
          <a:ln>
            <a:noFill/>
          </a:ln>
          <a:effectLst/>
        </p:spPr>
        <p:txBody>
          <a:bodyPr wrap="none" lIns="0" tIns="0" rIns="0" bIns="0" rtlCol="0" anchor="ctr" anchorCtr="0">
            <a:normAutofit/>
          </a:bodyPr>
          <a:lstStyle>
            <a:defPPr>
              <a:defRPr lang="zh-CN"/>
            </a:defPPr>
            <a:lvl1pPr algn="ctr">
              <a:lnSpc>
                <a:spcPct val="120000"/>
              </a:lnSpc>
              <a:defRPr sz="2400" b="1">
                <a:solidFill>
                  <a:schemeClr val="tx2"/>
                </a:solidFill>
                <a:cs typeface="+mn-ea"/>
              </a:defRPr>
            </a:lvl1pPr>
          </a:lstStyle>
          <a:p>
            <a:r>
              <a:rPr lang="en-US" altLang="zh-CN" dirty="0">
                <a:ea typeface="微软雅黑" panose="020B0503020204020204" pitchFamily="34" charset="-122"/>
                <a:sym typeface="+mn-lt"/>
              </a:rPr>
              <a:t>06</a:t>
            </a:r>
          </a:p>
        </p:txBody>
      </p:sp>
      <p:sp>
        <p:nvSpPr>
          <p:cNvPr id="27" name="标题"/>
          <p:cNvSpPr txBox="1"/>
          <p:nvPr>
            <p:custDataLst>
              <p:tags r:id="rId18"/>
            </p:custDataLst>
          </p:nvPr>
        </p:nvSpPr>
        <p:spPr>
          <a:xfrm>
            <a:off x="7105443" y="4492268"/>
            <a:ext cx="3804073" cy="741127"/>
          </a:xfrm>
          <a:prstGeom prst="rect">
            <a:avLst/>
          </a:prstGeom>
          <a:noFill/>
        </p:spPr>
        <p:txBody>
          <a:bodyPr wrap="square" lIns="91440" tIns="0" rIns="91440" bIns="0" rtlCol="0" anchor="ctr" anchorCtr="0">
            <a:normAutofit/>
          </a:bodyPr>
          <a:lstStyle/>
          <a:p>
            <a:pPr lvl="0" algn="l">
              <a:lnSpc>
                <a:spcPct val="120000"/>
              </a:lnSpc>
              <a:buClrTx/>
              <a:buSzTx/>
              <a:buFontTx/>
            </a:pPr>
            <a:r>
              <a:rPr lang="en-US" altLang="zh-CN" b="1">
                <a:solidFill>
                  <a:schemeClr val="tx1">
                    <a:lumMod val="85000"/>
                    <a:lumOff val="15000"/>
                  </a:schemeClr>
                </a:solidFill>
                <a:uFillTx/>
                <a:ea typeface="微软雅黑" panose="020B0503020204020204" pitchFamily="34" charset="-122"/>
                <a:cs typeface="+mn-ea"/>
                <a:sym typeface="+mn-lt"/>
              </a:rPr>
              <a:t>Research schedule</a:t>
            </a:r>
          </a:p>
        </p:txBody>
      </p:sp>
      <p:sp>
        <p:nvSpPr>
          <p:cNvPr id="7" name="TextBox 6">
            <a:extLst>
              <a:ext uri="{FF2B5EF4-FFF2-40B4-BE49-F238E27FC236}">
                <a16:creationId xmlns:a16="http://schemas.microsoft.com/office/drawing/2014/main" id="{AD0FF329-3719-0670-B425-C461693B4197}"/>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DDC34184-3421-1BDC-A986-92BECDD3F63C}"/>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923651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895285"/>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Method</a:t>
            </a:r>
          </a:p>
        </p:txBody>
      </p:sp>
      <p:sp>
        <p:nvSpPr>
          <p:cNvPr id="5" name="Rectangle 4">
            <a:extLst>
              <a:ext uri="{FF2B5EF4-FFF2-40B4-BE49-F238E27FC236}">
                <a16:creationId xmlns:a16="http://schemas.microsoft.com/office/drawing/2014/main" id="{DB294885-AA3F-FF4D-CFBA-417B3CE05194}"/>
              </a:ext>
            </a:extLst>
          </p:cNvPr>
          <p:cNvSpPr/>
          <p:nvPr/>
        </p:nvSpPr>
        <p:spPr>
          <a:xfrm>
            <a:off x="987424" y="3366894"/>
            <a:ext cx="3297830" cy="2777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7" name="Oval 6">
            <a:extLst>
              <a:ext uri="{FF2B5EF4-FFF2-40B4-BE49-F238E27FC236}">
                <a16:creationId xmlns:a16="http://schemas.microsoft.com/office/drawing/2014/main" id="{88AC01A9-3D17-C0D9-CDA4-18D01F419BCD}"/>
              </a:ext>
            </a:extLst>
          </p:cNvPr>
          <p:cNvSpPr/>
          <p:nvPr/>
        </p:nvSpPr>
        <p:spPr>
          <a:xfrm>
            <a:off x="1558924" y="2105163"/>
            <a:ext cx="2154830" cy="2154830"/>
          </a:xfrm>
          <a:prstGeom prst="ellipse">
            <a:avLst/>
          </a:prstGeom>
          <a:solidFill>
            <a:schemeClr val="bg1"/>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35EA905C-AF44-32E7-EF3F-CD0E3C09F469}"/>
              </a:ext>
            </a:extLst>
          </p:cNvPr>
          <p:cNvSpPr txBox="1"/>
          <p:nvPr/>
        </p:nvSpPr>
        <p:spPr>
          <a:xfrm>
            <a:off x="1869142" y="2828635"/>
            <a:ext cx="1534394" cy="707886"/>
          </a:xfrm>
          <a:prstGeom prst="rect">
            <a:avLst/>
          </a:prstGeom>
          <a:noFill/>
        </p:spPr>
        <p:txBody>
          <a:bodyPr wrap="none" rtlCol="0">
            <a:spAutoFit/>
          </a:bodyPr>
          <a:lstStyle/>
          <a:p>
            <a:pPr algn="ctr"/>
            <a:r>
              <a:rPr lang="en-IN" sz="2000" dirty="0">
                <a:solidFill>
                  <a:schemeClr val="tx2"/>
                </a:solidFill>
                <a:ea typeface="微软雅黑" panose="020B0503020204020204" pitchFamily="34" charset="-122"/>
                <a:cs typeface="+mn-ea"/>
                <a:sym typeface="+mn-lt"/>
              </a:rPr>
              <a:t>State Study</a:t>
            </a:r>
          </a:p>
          <a:p>
            <a:pPr algn="ctr"/>
            <a:r>
              <a:rPr lang="en-IN" sz="2000" dirty="0">
                <a:solidFill>
                  <a:schemeClr val="tx2"/>
                </a:solidFill>
                <a:ea typeface="微软雅黑" panose="020B0503020204020204" pitchFamily="34" charset="-122"/>
                <a:cs typeface="+mn-ea"/>
                <a:sym typeface="+mn-lt"/>
              </a:rPr>
              <a:t>Design</a:t>
            </a:r>
          </a:p>
        </p:txBody>
      </p:sp>
      <p:sp>
        <p:nvSpPr>
          <p:cNvPr id="9" name="Rectangle 8">
            <a:extLst>
              <a:ext uri="{FF2B5EF4-FFF2-40B4-BE49-F238E27FC236}">
                <a16:creationId xmlns:a16="http://schemas.microsoft.com/office/drawing/2014/main" id="{9399FEE5-3637-0ABD-CA90-C59EAB6FB09E}"/>
              </a:ext>
            </a:extLst>
          </p:cNvPr>
          <p:cNvSpPr/>
          <p:nvPr/>
        </p:nvSpPr>
        <p:spPr>
          <a:xfrm>
            <a:off x="4445497" y="3366894"/>
            <a:ext cx="3297830" cy="2777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0" name="Oval 9">
            <a:extLst>
              <a:ext uri="{FF2B5EF4-FFF2-40B4-BE49-F238E27FC236}">
                <a16:creationId xmlns:a16="http://schemas.microsoft.com/office/drawing/2014/main" id="{0CDB7227-94D2-D9D3-9A6E-6D30D6AB51D8}"/>
              </a:ext>
            </a:extLst>
          </p:cNvPr>
          <p:cNvSpPr/>
          <p:nvPr/>
        </p:nvSpPr>
        <p:spPr>
          <a:xfrm>
            <a:off x="5016997" y="2105163"/>
            <a:ext cx="2154830" cy="2154830"/>
          </a:xfrm>
          <a:prstGeom prst="ellipse">
            <a:avLst/>
          </a:prstGeom>
          <a:solidFill>
            <a:schemeClr val="bg1"/>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C652BD1F-D13E-8298-3485-02CB25757B44}"/>
              </a:ext>
            </a:extLst>
          </p:cNvPr>
          <p:cNvSpPr txBox="1"/>
          <p:nvPr/>
        </p:nvSpPr>
        <p:spPr>
          <a:xfrm>
            <a:off x="5589306" y="2828635"/>
            <a:ext cx="1010212" cy="707886"/>
          </a:xfrm>
          <a:prstGeom prst="rect">
            <a:avLst/>
          </a:prstGeom>
          <a:noFill/>
        </p:spPr>
        <p:txBody>
          <a:bodyPr wrap="none" rtlCol="0">
            <a:spAutoFit/>
          </a:bodyPr>
          <a:lstStyle/>
          <a:p>
            <a:pPr algn="ctr"/>
            <a:r>
              <a:rPr lang="en-IN" sz="2000" dirty="0">
                <a:solidFill>
                  <a:schemeClr val="tx2"/>
                </a:solidFill>
                <a:ea typeface="微软雅黑" panose="020B0503020204020204" pitchFamily="34" charset="-122"/>
                <a:cs typeface="+mn-ea"/>
                <a:sym typeface="+mn-lt"/>
              </a:rPr>
              <a:t>Define</a:t>
            </a:r>
          </a:p>
          <a:p>
            <a:pPr algn="ctr"/>
            <a:r>
              <a:rPr lang="en-IN" sz="2000" dirty="0">
                <a:solidFill>
                  <a:schemeClr val="tx2"/>
                </a:solidFill>
                <a:ea typeface="微软雅黑" panose="020B0503020204020204" pitchFamily="34" charset="-122"/>
                <a:cs typeface="+mn-ea"/>
                <a:sym typeface="+mn-lt"/>
              </a:rPr>
              <a:t>Groups</a:t>
            </a:r>
          </a:p>
        </p:txBody>
      </p:sp>
      <p:sp>
        <p:nvSpPr>
          <p:cNvPr id="12" name="Rectangle 11">
            <a:extLst>
              <a:ext uri="{FF2B5EF4-FFF2-40B4-BE49-F238E27FC236}">
                <a16:creationId xmlns:a16="http://schemas.microsoft.com/office/drawing/2014/main" id="{37A9D01A-4A9F-923A-02A6-37DCC76DBD50}"/>
              </a:ext>
            </a:extLst>
          </p:cNvPr>
          <p:cNvSpPr/>
          <p:nvPr/>
        </p:nvSpPr>
        <p:spPr>
          <a:xfrm>
            <a:off x="7903570" y="3366894"/>
            <a:ext cx="3297830" cy="277793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3" name="Oval 12">
            <a:extLst>
              <a:ext uri="{FF2B5EF4-FFF2-40B4-BE49-F238E27FC236}">
                <a16:creationId xmlns:a16="http://schemas.microsoft.com/office/drawing/2014/main" id="{2E407038-0870-24CB-0B89-AD1570760D94}"/>
              </a:ext>
            </a:extLst>
          </p:cNvPr>
          <p:cNvSpPr/>
          <p:nvPr/>
        </p:nvSpPr>
        <p:spPr>
          <a:xfrm>
            <a:off x="8475070" y="2105163"/>
            <a:ext cx="2154830" cy="2154830"/>
          </a:xfrm>
          <a:prstGeom prst="ellipse">
            <a:avLst/>
          </a:prstGeom>
          <a:solidFill>
            <a:schemeClr val="bg1"/>
          </a:solidFill>
          <a:ln w="203200">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4" name="TextBox 13">
            <a:extLst>
              <a:ext uri="{FF2B5EF4-FFF2-40B4-BE49-F238E27FC236}">
                <a16:creationId xmlns:a16="http://schemas.microsoft.com/office/drawing/2014/main" id="{6BEAB590-E9C1-AD78-1140-028C1B8F5DA3}"/>
              </a:ext>
            </a:extLst>
          </p:cNvPr>
          <p:cNvSpPr txBox="1"/>
          <p:nvPr/>
        </p:nvSpPr>
        <p:spPr>
          <a:xfrm>
            <a:off x="8594691" y="2828635"/>
            <a:ext cx="1915589" cy="707886"/>
          </a:xfrm>
          <a:prstGeom prst="rect">
            <a:avLst/>
          </a:prstGeom>
          <a:noFill/>
        </p:spPr>
        <p:txBody>
          <a:bodyPr wrap="none" rtlCol="0">
            <a:spAutoFit/>
          </a:bodyPr>
          <a:lstStyle/>
          <a:p>
            <a:pPr algn="ctr"/>
            <a:r>
              <a:rPr lang="en-IN" sz="2000" dirty="0">
                <a:solidFill>
                  <a:schemeClr val="tx2"/>
                </a:solidFill>
                <a:ea typeface="微软雅黑" panose="020B0503020204020204" pitchFamily="34" charset="-122"/>
                <a:cs typeface="+mn-ea"/>
                <a:sym typeface="+mn-lt"/>
              </a:rPr>
              <a:t>Participant</a:t>
            </a:r>
          </a:p>
          <a:p>
            <a:pPr algn="ctr"/>
            <a:r>
              <a:rPr lang="en-IN" sz="2000" dirty="0">
                <a:solidFill>
                  <a:schemeClr val="tx2"/>
                </a:solidFill>
                <a:ea typeface="微软雅黑" panose="020B0503020204020204" pitchFamily="34" charset="-122"/>
                <a:cs typeface="+mn-ea"/>
                <a:sym typeface="+mn-lt"/>
              </a:rPr>
              <a:t>Demographics</a:t>
            </a:r>
          </a:p>
        </p:txBody>
      </p:sp>
      <p:sp>
        <p:nvSpPr>
          <p:cNvPr id="15" name="Rectangle 14">
            <a:extLst>
              <a:ext uri="{FF2B5EF4-FFF2-40B4-BE49-F238E27FC236}">
                <a16:creationId xmlns:a16="http://schemas.microsoft.com/office/drawing/2014/main" id="{16D262E5-760E-B31A-4F4F-9428B388C913}"/>
              </a:ext>
            </a:extLst>
          </p:cNvPr>
          <p:cNvSpPr/>
          <p:nvPr/>
        </p:nvSpPr>
        <p:spPr>
          <a:xfrm>
            <a:off x="1441405" y="4444073"/>
            <a:ext cx="2470240" cy="830997"/>
          </a:xfrm>
          <a:prstGeom prst="rect">
            <a:avLst/>
          </a:prstGeom>
        </p:spPr>
        <p:txBody>
          <a:bodyPr wrap="square">
            <a:spAutoFit/>
          </a:bodyPr>
          <a:lstStyle/>
          <a:p>
            <a:pPr algn="ctr" fontAlgn="base"/>
            <a:r>
              <a:rPr lang="en-US" sz="1600" dirty="0">
                <a:solidFill>
                  <a:schemeClr val="tx1">
                    <a:lumMod val="75000"/>
                    <a:lumOff val="25000"/>
                  </a:schemeClr>
                </a:solidFill>
                <a:ea typeface="微软雅黑" panose="020B0503020204020204" pitchFamily="34" charset="-122"/>
                <a:cs typeface="+mn-ea"/>
                <a:sym typeface="+mn-lt"/>
              </a:rPr>
              <a:t>Design at uneasy me season of branch on praise esteem.</a:t>
            </a:r>
          </a:p>
        </p:txBody>
      </p:sp>
      <p:sp>
        <p:nvSpPr>
          <p:cNvPr id="16" name="Rectangle 15">
            <a:extLst>
              <a:ext uri="{FF2B5EF4-FFF2-40B4-BE49-F238E27FC236}">
                <a16:creationId xmlns:a16="http://schemas.microsoft.com/office/drawing/2014/main" id="{11FB9CAC-8C64-DE46-8D7B-DF227EBAE2F9}"/>
              </a:ext>
            </a:extLst>
          </p:cNvPr>
          <p:cNvSpPr/>
          <p:nvPr/>
        </p:nvSpPr>
        <p:spPr>
          <a:xfrm>
            <a:off x="4859292" y="4444073"/>
            <a:ext cx="2470240" cy="830997"/>
          </a:xfrm>
          <a:prstGeom prst="rect">
            <a:avLst/>
          </a:prstGeom>
        </p:spPr>
        <p:txBody>
          <a:bodyPr wrap="square">
            <a:spAutoFit/>
          </a:bodyPr>
          <a:lstStyle/>
          <a:p>
            <a:pPr algn="ctr" fontAlgn="base"/>
            <a:r>
              <a:rPr lang="en-US" sz="1600" dirty="0">
                <a:solidFill>
                  <a:schemeClr val="tx1">
                    <a:lumMod val="75000"/>
                    <a:lumOff val="25000"/>
                  </a:schemeClr>
                </a:solidFill>
                <a:ea typeface="微软雅黑" panose="020B0503020204020204" pitchFamily="34" charset="-122"/>
                <a:cs typeface="+mn-ea"/>
                <a:sym typeface="+mn-lt"/>
              </a:rPr>
              <a:t>Design at uneasy me season of branch on praise esteem.</a:t>
            </a:r>
          </a:p>
        </p:txBody>
      </p:sp>
      <p:sp>
        <p:nvSpPr>
          <p:cNvPr id="17" name="Rectangle 16">
            <a:extLst>
              <a:ext uri="{FF2B5EF4-FFF2-40B4-BE49-F238E27FC236}">
                <a16:creationId xmlns:a16="http://schemas.microsoft.com/office/drawing/2014/main" id="{28548191-310E-3291-7B84-FC1737EBA407}"/>
              </a:ext>
            </a:extLst>
          </p:cNvPr>
          <p:cNvSpPr/>
          <p:nvPr/>
        </p:nvSpPr>
        <p:spPr>
          <a:xfrm>
            <a:off x="8317365" y="4444073"/>
            <a:ext cx="2470240" cy="830997"/>
          </a:xfrm>
          <a:prstGeom prst="rect">
            <a:avLst/>
          </a:prstGeom>
        </p:spPr>
        <p:txBody>
          <a:bodyPr wrap="square">
            <a:spAutoFit/>
          </a:bodyPr>
          <a:lstStyle/>
          <a:p>
            <a:pPr algn="ctr" fontAlgn="base"/>
            <a:r>
              <a:rPr lang="en-US" sz="1600" dirty="0">
                <a:solidFill>
                  <a:schemeClr val="tx1">
                    <a:lumMod val="75000"/>
                    <a:lumOff val="25000"/>
                  </a:schemeClr>
                </a:solidFill>
                <a:ea typeface="微软雅黑" panose="020B0503020204020204" pitchFamily="34" charset="-122"/>
                <a:cs typeface="+mn-ea"/>
                <a:sym typeface="+mn-lt"/>
              </a:rPr>
              <a:t>Design at uneasy me season of branch on praise esteem.</a:t>
            </a:r>
          </a:p>
        </p:txBody>
      </p:sp>
      <p:sp>
        <p:nvSpPr>
          <p:cNvPr id="18" name="TextBox 17">
            <a:extLst>
              <a:ext uri="{FF2B5EF4-FFF2-40B4-BE49-F238E27FC236}">
                <a16:creationId xmlns:a16="http://schemas.microsoft.com/office/drawing/2014/main" id="{24E31E2F-FA38-A3BF-86E4-62C3AB3C5C8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9" name="TextBox 18">
            <a:extLst>
              <a:ext uri="{FF2B5EF4-FFF2-40B4-BE49-F238E27FC236}">
                <a16:creationId xmlns:a16="http://schemas.microsoft.com/office/drawing/2014/main" id="{3C1362BC-612C-7E88-9C9D-0537CDE1A75A}"/>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12895426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1BD19069-01E1-4C10-808A-055B996A2F4B}"/>
              </a:ext>
            </a:extLst>
          </p:cNvPr>
          <p:cNvSpPr/>
          <p:nvPr/>
        </p:nvSpPr>
        <p:spPr>
          <a:xfrm>
            <a:off x="3028980" y="1951508"/>
            <a:ext cx="3267757" cy="420622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a:t>
            </a:r>
            <a:r>
              <a:rPr lang="en-US" altLang="zh-CN" sz="4400" dirty="0">
                <a:solidFill>
                  <a:schemeClr val="tx2"/>
                </a:solidFill>
                <a:latin typeface="+mn-lt"/>
                <a:ea typeface="微软雅黑" panose="020B0503020204020204" pitchFamily="34" charset="-122"/>
                <a:cs typeface="+mn-ea"/>
                <a:sym typeface="+mn-lt"/>
              </a:rPr>
              <a:t>redicted </a:t>
            </a:r>
            <a:r>
              <a:rPr lang="en-US" sz="4400" dirty="0">
                <a:solidFill>
                  <a:schemeClr val="tx2"/>
                </a:solidFill>
                <a:latin typeface="+mn-lt"/>
                <a:ea typeface="微软雅黑" panose="020B0503020204020204" pitchFamily="34" charset="-122"/>
                <a:cs typeface="+mn-ea"/>
                <a:sym typeface="+mn-lt"/>
              </a:rPr>
              <a:t>Results</a:t>
            </a:r>
          </a:p>
        </p:txBody>
      </p:sp>
      <p:graphicFrame>
        <p:nvGraphicFramePr>
          <p:cNvPr id="4" name="Chart 3">
            <a:extLst>
              <a:ext uri="{FF2B5EF4-FFF2-40B4-BE49-F238E27FC236}">
                <a16:creationId xmlns:a16="http://schemas.microsoft.com/office/drawing/2014/main" id="{6AF744D8-8C64-9AAC-66B7-EF33F1D420F2}"/>
              </a:ext>
            </a:extLst>
          </p:cNvPr>
          <p:cNvGraphicFramePr/>
          <p:nvPr>
            <p:extLst>
              <p:ext uri="{D42A27DB-BD31-4B8C-83A1-F6EECF244321}">
                <p14:modId xmlns:p14="http://schemas.microsoft.com/office/powerpoint/2010/main" val="2784571852"/>
              </p:ext>
            </p:extLst>
          </p:nvPr>
        </p:nvGraphicFramePr>
        <p:xfrm>
          <a:off x="3117441" y="2398722"/>
          <a:ext cx="3090834" cy="2060556"/>
        </p:xfrm>
        <a:graphic>
          <a:graphicData uri="http://schemas.openxmlformats.org/drawingml/2006/chart">
            <c:chart xmlns:c="http://schemas.openxmlformats.org/drawingml/2006/chart" xmlns:r="http://schemas.openxmlformats.org/officeDocument/2006/relationships" r:id="rId3"/>
          </a:graphicData>
        </a:graphic>
      </p:graphicFrame>
      <p:sp>
        <p:nvSpPr>
          <p:cNvPr id="19" name="Rectangle 18">
            <a:extLst>
              <a:ext uri="{FF2B5EF4-FFF2-40B4-BE49-F238E27FC236}">
                <a16:creationId xmlns:a16="http://schemas.microsoft.com/office/drawing/2014/main" id="{33CC7A2D-869D-0A37-4CA6-F7A46ABC9F4C}"/>
              </a:ext>
            </a:extLst>
          </p:cNvPr>
          <p:cNvSpPr/>
          <p:nvPr/>
        </p:nvSpPr>
        <p:spPr>
          <a:xfrm>
            <a:off x="3294706" y="4830875"/>
            <a:ext cx="2736304" cy="830997"/>
          </a:xfrm>
          <a:prstGeom prst="rect">
            <a:avLst/>
          </a:prstGeom>
        </p:spPr>
        <p:txBody>
          <a:bodyPr wrap="square">
            <a:spAutoFit/>
          </a:bodyPr>
          <a:lstStyle/>
          <a:p>
            <a:pPr algn="ctr" fontAlgn="base"/>
            <a:r>
              <a:rPr lang="en-US" sz="16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22" name="Oval 21">
            <a:extLst>
              <a:ext uri="{FF2B5EF4-FFF2-40B4-BE49-F238E27FC236}">
                <a16:creationId xmlns:a16="http://schemas.microsoft.com/office/drawing/2014/main" id="{A2C24E25-3ECA-BBF9-E1AF-38ABDEAFA845}"/>
              </a:ext>
            </a:extLst>
          </p:cNvPr>
          <p:cNvSpPr/>
          <p:nvPr/>
        </p:nvSpPr>
        <p:spPr>
          <a:xfrm>
            <a:off x="4278810" y="3044952"/>
            <a:ext cx="768096" cy="768096"/>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IN" sz="1800" dirty="0">
                <a:ea typeface="微软雅黑" panose="020B0503020204020204" pitchFamily="34" charset="-122"/>
                <a:cs typeface="+mn-ea"/>
                <a:sym typeface="+mn-lt"/>
              </a:rPr>
              <a:t>70%</a:t>
            </a:r>
          </a:p>
        </p:txBody>
      </p:sp>
      <p:sp>
        <p:nvSpPr>
          <p:cNvPr id="28" name="TextBox 27">
            <a:extLst>
              <a:ext uri="{FF2B5EF4-FFF2-40B4-BE49-F238E27FC236}">
                <a16:creationId xmlns:a16="http://schemas.microsoft.com/office/drawing/2014/main" id="{BE103ADF-50A6-AA01-833A-EA901F4BD8B5}"/>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9E9B1837-BB63-5FB2-99AC-F9DA9B64E56E}"/>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graphicFrame>
        <p:nvGraphicFramePr>
          <p:cNvPr id="30" name="Chart 29">
            <a:extLst>
              <a:ext uri="{FF2B5EF4-FFF2-40B4-BE49-F238E27FC236}">
                <a16:creationId xmlns:a16="http://schemas.microsoft.com/office/drawing/2014/main" id="{C417B8C2-AE5C-79CE-815B-820CE0267C44}"/>
              </a:ext>
            </a:extLst>
          </p:cNvPr>
          <p:cNvGraphicFramePr/>
          <p:nvPr>
            <p:extLst>
              <p:ext uri="{D42A27DB-BD31-4B8C-83A1-F6EECF244321}">
                <p14:modId xmlns:p14="http://schemas.microsoft.com/office/powerpoint/2010/main" val="2502786443"/>
              </p:ext>
            </p:extLst>
          </p:nvPr>
        </p:nvGraphicFramePr>
        <p:xfrm>
          <a:off x="6705893" y="1951507"/>
          <a:ext cx="4894956" cy="4206224"/>
        </p:xfrm>
        <a:graphic>
          <a:graphicData uri="http://schemas.openxmlformats.org/drawingml/2006/chart">
            <c:chart xmlns:c="http://schemas.openxmlformats.org/drawingml/2006/chart" xmlns:r="http://schemas.openxmlformats.org/officeDocument/2006/relationships" r:id="rId4"/>
          </a:graphicData>
        </a:graphic>
      </p:graphicFrame>
      <p:sp>
        <p:nvSpPr>
          <p:cNvPr id="32" name="TextBox 31">
            <a:extLst>
              <a:ext uri="{FF2B5EF4-FFF2-40B4-BE49-F238E27FC236}">
                <a16:creationId xmlns:a16="http://schemas.microsoft.com/office/drawing/2014/main" id="{31A1AF8D-50C1-AE9F-87B1-D7F8D1C00FD9}"/>
              </a:ext>
            </a:extLst>
          </p:cNvPr>
          <p:cNvSpPr txBox="1"/>
          <p:nvPr/>
        </p:nvSpPr>
        <p:spPr>
          <a:xfrm>
            <a:off x="591151" y="2287176"/>
            <a:ext cx="2028673" cy="280076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Your title here</a:t>
            </a:r>
            <a:r>
              <a:rPr lang="en-US" altLang="zh-CN" b="1" dirty="0">
                <a:ea typeface="微软雅黑" panose="020B0503020204020204" pitchFamily="34" charset="-122"/>
                <a:cs typeface="+mn-ea"/>
                <a:sym typeface="+mn-lt"/>
              </a:rPr>
              <a:t> </a:t>
            </a:r>
            <a:r>
              <a:rPr lang="zh-CN" altLang="en-US" b="1" dirty="0">
                <a:ea typeface="微软雅黑" panose="020B0503020204020204" pitchFamily="34" charset="-122"/>
                <a:cs typeface="+mn-ea"/>
                <a:sym typeface="+mn-lt"/>
              </a:rPr>
              <a:t>In post mean shot ye.</a:t>
            </a:r>
            <a:endParaRPr lang="en-US" altLang="zh-CN" b="1" dirty="0">
              <a:ea typeface="微软雅黑" panose="020B0503020204020204" pitchFamily="34" charset="-122"/>
              <a:cs typeface="+mn-ea"/>
              <a:sym typeface="+mn-lt"/>
            </a:endParaRPr>
          </a:p>
          <a:p>
            <a:endParaRPr lang="en-US" altLang="zh-CN" sz="1400" dirty="0">
              <a:solidFill>
                <a:schemeClr val="tx2"/>
              </a:solidFill>
              <a:ea typeface="微软雅黑" panose="020B0503020204020204" pitchFamily="34" charset="-122"/>
              <a:cs typeface="+mn-ea"/>
              <a:sym typeface="+mn-lt"/>
            </a:endParaRPr>
          </a:p>
          <a:p>
            <a:r>
              <a:rPr lang="zh-CN" altLang="en-US" sz="1400" dirty="0">
                <a:solidFill>
                  <a:schemeClr val="tx2"/>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3" name="序号">
            <a:extLst>
              <a:ext uri="{FF2B5EF4-FFF2-40B4-BE49-F238E27FC236}">
                <a16:creationId xmlns:a16="http://schemas.microsoft.com/office/drawing/2014/main" id="{4201C8EA-658F-64EC-2640-BEDAF91E3673}"/>
              </a:ext>
            </a:extLst>
          </p:cNvPr>
          <p:cNvSpPr txBox="1"/>
          <p:nvPr>
            <p:custDataLst>
              <p:tags r:id="rId1"/>
            </p:custDataLst>
          </p:nvPr>
        </p:nvSpPr>
        <p:spPr>
          <a:xfrm>
            <a:off x="695325" y="5432670"/>
            <a:ext cx="1555815" cy="568727"/>
          </a:xfrm>
          <a:prstGeom prst="roundRect">
            <a:avLst>
              <a:gd name="adj" fmla="val 50000"/>
            </a:avLst>
          </a:prstGeom>
          <a:solidFill>
            <a:schemeClr val="bg1">
              <a:lumMod val="95000"/>
            </a:schemeClr>
          </a:solidFill>
          <a:ln>
            <a:noFill/>
          </a:ln>
          <a:effectLst/>
        </p:spPr>
        <p:txBody>
          <a:bodyPr wrap="none" lIns="0" tIns="0" rIns="0" bIns="0" rtlCol="0" anchor="ctr" anchorCtr="0">
            <a:normAutofit/>
          </a:bodyPr>
          <a:lstStyle/>
          <a:p>
            <a:pPr algn="ctr">
              <a:lnSpc>
                <a:spcPct val="120000"/>
              </a:lnSpc>
            </a:pPr>
            <a:r>
              <a:rPr lang="en-US" altLang="zh-CN" b="1" dirty="0">
                <a:solidFill>
                  <a:schemeClr val="tx2"/>
                </a:solidFill>
                <a:ea typeface="微软雅黑" panose="020B0503020204020204" pitchFamily="34" charset="-122"/>
                <a:cs typeface="+mn-ea"/>
                <a:sym typeface="+mn-lt"/>
              </a:rPr>
              <a:t>Lorem</a:t>
            </a:r>
          </a:p>
        </p:txBody>
      </p:sp>
    </p:spTree>
    <p:extLst>
      <p:ext uri="{BB962C8B-B14F-4D97-AF65-F5344CB8AC3E}">
        <p14:creationId xmlns:p14="http://schemas.microsoft.com/office/powerpoint/2010/main" val="16280148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8605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a:t>
            </a:r>
            <a:r>
              <a:rPr lang="en-US" altLang="zh-CN" sz="4400" dirty="0">
                <a:solidFill>
                  <a:schemeClr val="tx2"/>
                </a:solidFill>
                <a:latin typeface="+mn-lt"/>
                <a:ea typeface="微软雅黑" panose="020B0503020204020204" pitchFamily="34" charset="-122"/>
                <a:cs typeface="+mn-ea"/>
                <a:sym typeface="+mn-lt"/>
              </a:rPr>
              <a:t>redicted </a:t>
            </a:r>
            <a:r>
              <a:rPr lang="en-US" sz="4400" dirty="0">
                <a:solidFill>
                  <a:schemeClr val="tx2"/>
                </a:solidFill>
                <a:latin typeface="+mn-lt"/>
                <a:ea typeface="微软雅黑" panose="020B0503020204020204" pitchFamily="34" charset="-122"/>
                <a:cs typeface="+mn-ea"/>
                <a:sym typeface="+mn-lt"/>
              </a:rPr>
              <a:t>Results</a:t>
            </a:r>
          </a:p>
        </p:txBody>
      </p:sp>
      <p:graphicFrame>
        <p:nvGraphicFramePr>
          <p:cNvPr id="4" name="Chart 3">
            <a:extLst>
              <a:ext uri="{FF2B5EF4-FFF2-40B4-BE49-F238E27FC236}">
                <a16:creationId xmlns:a16="http://schemas.microsoft.com/office/drawing/2014/main" id="{B549A419-1FC0-4B2A-0613-C4BF346EFCA5}"/>
              </a:ext>
            </a:extLst>
          </p:cNvPr>
          <p:cNvGraphicFramePr/>
          <p:nvPr>
            <p:extLst>
              <p:ext uri="{D42A27DB-BD31-4B8C-83A1-F6EECF244321}">
                <p14:modId xmlns:p14="http://schemas.microsoft.com/office/powerpoint/2010/main" val="2432963537"/>
              </p:ext>
            </p:extLst>
          </p:nvPr>
        </p:nvGraphicFramePr>
        <p:xfrm>
          <a:off x="6748042" y="1737500"/>
          <a:ext cx="4748634" cy="4529625"/>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Box 4">
            <a:extLst>
              <a:ext uri="{FF2B5EF4-FFF2-40B4-BE49-F238E27FC236}">
                <a16:creationId xmlns:a16="http://schemas.microsoft.com/office/drawing/2014/main" id="{F30CACA5-599A-7AEF-56E1-F31E077779AF}"/>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6" name="TextBox 5">
            <a:extLst>
              <a:ext uri="{FF2B5EF4-FFF2-40B4-BE49-F238E27FC236}">
                <a16:creationId xmlns:a16="http://schemas.microsoft.com/office/drawing/2014/main" id="{B552B4F4-0A07-7BAF-C18B-0AFBE9D1A214}"/>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8" name="TextBox 7">
            <a:extLst>
              <a:ext uri="{FF2B5EF4-FFF2-40B4-BE49-F238E27FC236}">
                <a16:creationId xmlns:a16="http://schemas.microsoft.com/office/drawing/2014/main" id="{A2BA9B5F-3741-0DC6-3EA7-716B00BE103E}"/>
              </a:ext>
            </a:extLst>
          </p:cNvPr>
          <p:cNvSpPr txBox="1"/>
          <p:nvPr/>
        </p:nvSpPr>
        <p:spPr>
          <a:xfrm>
            <a:off x="3810578" y="2289337"/>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1.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9" name="TextBox 8">
            <a:extLst>
              <a:ext uri="{FF2B5EF4-FFF2-40B4-BE49-F238E27FC236}">
                <a16:creationId xmlns:a16="http://schemas.microsoft.com/office/drawing/2014/main" id="{FF2D0CA7-4B1F-B542-F879-5C1950383F43}"/>
              </a:ext>
            </a:extLst>
          </p:cNvPr>
          <p:cNvSpPr txBox="1"/>
          <p:nvPr/>
        </p:nvSpPr>
        <p:spPr>
          <a:xfrm>
            <a:off x="3810578" y="3666335"/>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2.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0" name="TextBox 9">
            <a:extLst>
              <a:ext uri="{FF2B5EF4-FFF2-40B4-BE49-F238E27FC236}">
                <a16:creationId xmlns:a16="http://schemas.microsoft.com/office/drawing/2014/main" id="{153A398B-C82F-8E4D-7F8D-34622B4D517F}"/>
              </a:ext>
            </a:extLst>
          </p:cNvPr>
          <p:cNvSpPr txBox="1"/>
          <p:nvPr/>
        </p:nvSpPr>
        <p:spPr>
          <a:xfrm>
            <a:off x="3810578" y="5043333"/>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3.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1" name="TextBox 10">
            <a:extLst>
              <a:ext uri="{FF2B5EF4-FFF2-40B4-BE49-F238E27FC236}">
                <a16:creationId xmlns:a16="http://schemas.microsoft.com/office/drawing/2014/main" id="{DD0C931C-34AA-08AA-7989-6629C1C63279}"/>
              </a:ext>
            </a:extLst>
          </p:cNvPr>
          <p:cNvSpPr txBox="1"/>
          <p:nvPr/>
        </p:nvSpPr>
        <p:spPr>
          <a:xfrm>
            <a:off x="591151" y="2289337"/>
            <a:ext cx="2406692" cy="2308324"/>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Your title here</a:t>
            </a:r>
            <a:r>
              <a:rPr lang="en-US" altLang="zh-CN" b="1" dirty="0">
                <a:ea typeface="微软雅黑" panose="020B0503020204020204" pitchFamily="34" charset="-122"/>
                <a:cs typeface="+mn-ea"/>
                <a:sym typeface="+mn-lt"/>
              </a:rPr>
              <a:t> </a:t>
            </a:r>
            <a:r>
              <a:rPr lang="zh-CN" altLang="en-US" b="1" dirty="0">
                <a:ea typeface="微软雅黑" panose="020B0503020204020204" pitchFamily="34" charset="-122"/>
                <a:cs typeface="+mn-ea"/>
                <a:sym typeface="+mn-lt"/>
              </a:rPr>
              <a:t>In post mean shot ye.</a:t>
            </a:r>
            <a:endParaRPr lang="en-US" altLang="zh-CN" b="1" dirty="0">
              <a:ea typeface="微软雅黑" panose="020B0503020204020204" pitchFamily="34" charset="-122"/>
              <a:cs typeface="+mn-ea"/>
              <a:sym typeface="+mn-lt"/>
            </a:endParaRPr>
          </a:p>
          <a:p>
            <a:endParaRPr lang="en-US" altLang="zh-CN" sz="1400" dirty="0">
              <a:solidFill>
                <a:schemeClr val="tx2"/>
              </a:solidFill>
              <a:ea typeface="微软雅黑" panose="020B0503020204020204" pitchFamily="34" charset="-122"/>
              <a:cs typeface="+mn-ea"/>
              <a:sym typeface="+mn-lt"/>
            </a:endParaRPr>
          </a:p>
          <a:p>
            <a:r>
              <a:rPr lang="zh-CN" altLang="en-US" sz="1400" dirty="0">
                <a:solidFill>
                  <a:schemeClr val="tx2"/>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12" name="序号">
            <a:extLst>
              <a:ext uri="{FF2B5EF4-FFF2-40B4-BE49-F238E27FC236}">
                <a16:creationId xmlns:a16="http://schemas.microsoft.com/office/drawing/2014/main" id="{DF947B64-6343-2458-ED06-1716CC2C18FD}"/>
              </a:ext>
            </a:extLst>
          </p:cNvPr>
          <p:cNvSpPr txBox="1"/>
          <p:nvPr>
            <p:custDataLst>
              <p:tags r:id="rId1"/>
            </p:custDataLst>
          </p:nvPr>
        </p:nvSpPr>
        <p:spPr>
          <a:xfrm>
            <a:off x="695325" y="5432670"/>
            <a:ext cx="1555815" cy="568727"/>
          </a:xfrm>
          <a:prstGeom prst="roundRect">
            <a:avLst>
              <a:gd name="adj" fmla="val 50000"/>
            </a:avLst>
          </a:prstGeom>
          <a:solidFill>
            <a:schemeClr val="bg1">
              <a:lumMod val="95000"/>
            </a:schemeClr>
          </a:solidFill>
          <a:ln>
            <a:noFill/>
          </a:ln>
          <a:effectLst/>
        </p:spPr>
        <p:txBody>
          <a:bodyPr wrap="none" lIns="0" tIns="0" rIns="0" bIns="0" rtlCol="0" anchor="ctr" anchorCtr="0">
            <a:normAutofit/>
          </a:bodyPr>
          <a:lstStyle/>
          <a:p>
            <a:pPr algn="ctr">
              <a:lnSpc>
                <a:spcPct val="120000"/>
              </a:lnSpc>
            </a:pPr>
            <a:r>
              <a:rPr lang="en-US" altLang="zh-CN" b="1" dirty="0">
                <a:solidFill>
                  <a:schemeClr val="tx2"/>
                </a:solidFill>
                <a:ea typeface="微软雅黑" panose="020B0503020204020204" pitchFamily="34" charset="-122"/>
                <a:cs typeface="+mn-ea"/>
                <a:sym typeface="+mn-lt"/>
              </a:rPr>
              <a:t>Lorem</a:t>
            </a:r>
          </a:p>
        </p:txBody>
      </p:sp>
    </p:spTree>
    <p:extLst>
      <p:ext uri="{BB962C8B-B14F-4D97-AF65-F5344CB8AC3E}">
        <p14:creationId xmlns:p14="http://schemas.microsoft.com/office/powerpoint/2010/main" val="2114301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a:t>
            </a:r>
            <a:r>
              <a:rPr lang="en-US" altLang="zh-CN" sz="4400" dirty="0">
                <a:solidFill>
                  <a:schemeClr val="tx2"/>
                </a:solidFill>
                <a:latin typeface="+mn-lt"/>
                <a:ea typeface="微软雅黑" panose="020B0503020204020204" pitchFamily="34" charset="-122"/>
                <a:cs typeface="+mn-ea"/>
                <a:sym typeface="+mn-lt"/>
              </a:rPr>
              <a:t>redicted </a:t>
            </a:r>
            <a:r>
              <a:rPr lang="en-US" sz="4400" dirty="0">
                <a:solidFill>
                  <a:schemeClr val="tx2"/>
                </a:solidFill>
                <a:latin typeface="+mn-lt"/>
                <a:ea typeface="微软雅黑" panose="020B0503020204020204" pitchFamily="34" charset="-122"/>
                <a:cs typeface="+mn-ea"/>
                <a:sym typeface="+mn-lt"/>
              </a:rPr>
              <a:t>Results</a:t>
            </a:r>
          </a:p>
        </p:txBody>
      </p:sp>
      <p:graphicFrame>
        <p:nvGraphicFramePr>
          <p:cNvPr id="2" name="Chart 1">
            <a:extLst>
              <a:ext uri="{FF2B5EF4-FFF2-40B4-BE49-F238E27FC236}">
                <a16:creationId xmlns:a16="http://schemas.microsoft.com/office/drawing/2014/main" id="{DD058F6C-CDEB-1692-FFF9-2DC79EEE82C0}"/>
              </a:ext>
            </a:extLst>
          </p:cNvPr>
          <p:cNvGraphicFramePr/>
          <p:nvPr>
            <p:extLst>
              <p:ext uri="{D42A27DB-BD31-4B8C-83A1-F6EECF244321}">
                <p14:modId xmlns:p14="http://schemas.microsoft.com/office/powerpoint/2010/main" val="776558502"/>
              </p:ext>
            </p:extLst>
          </p:nvPr>
        </p:nvGraphicFramePr>
        <p:xfrm>
          <a:off x="3255274" y="2254317"/>
          <a:ext cx="5658302" cy="3772201"/>
        </p:xfrm>
        <a:graphic>
          <a:graphicData uri="http://schemas.openxmlformats.org/drawingml/2006/chart">
            <c:chart xmlns:c="http://schemas.openxmlformats.org/drawingml/2006/chart" xmlns:r="http://schemas.openxmlformats.org/officeDocument/2006/relationships" r:id="rId2"/>
          </a:graphicData>
        </a:graphic>
      </p:graphicFrame>
      <p:sp>
        <p:nvSpPr>
          <p:cNvPr id="5" name="TextBox 4">
            <a:extLst>
              <a:ext uri="{FF2B5EF4-FFF2-40B4-BE49-F238E27FC236}">
                <a16:creationId xmlns:a16="http://schemas.microsoft.com/office/drawing/2014/main" id="{38851CEA-80BF-537F-8FE1-D718C8FD2F00}"/>
              </a:ext>
            </a:extLst>
          </p:cNvPr>
          <p:cNvSpPr txBox="1"/>
          <p:nvPr/>
        </p:nvSpPr>
        <p:spPr>
          <a:xfrm>
            <a:off x="6719353" y="5106559"/>
            <a:ext cx="450764" cy="369332"/>
          </a:xfrm>
          <a:prstGeom prst="rect">
            <a:avLst/>
          </a:prstGeom>
          <a:noFill/>
        </p:spPr>
        <p:txBody>
          <a:bodyPr wrap="none" rtlCol="0">
            <a:spAutoFit/>
          </a:bodyPr>
          <a:lstStyle/>
          <a:p>
            <a:r>
              <a:rPr lang="en-IN" b="1" dirty="0">
                <a:solidFill>
                  <a:schemeClr val="bg1"/>
                </a:solidFill>
                <a:ea typeface="微软雅黑" panose="020B0503020204020204" pitchFamily="34" charset="-122"/>
                <a:cs typeface="+mn-ea"/>
                <a:sym typeface="+mn-lt"/>
              </a:rPr>
              <a:t>01</a:t>
            </a:r>
          </a:p>
        </p:txBody>
      </p:sp>
      <p:sp>
        <p:nvSpPr>
          <p:cNvPr id="6" name="TextBox 5">
            <a:extLst>
              <a:ext uri="{FF2B5EF4-FFF2-40B4-BE49-F238E27FC236}">
                <a16:creationId xmlns:a16="http://schemas.microsoft.com/office/drawing/2014/main" id="{5B194310-F89E-02BF-CEE1-A2C244FD3B70}"/>
              </a:ext>
            </a:extLst>
          </p:cNvPr>
          <p:cNvSpPr txBox="1"/>
          <p:nvPr/>
        </p:nvSpPr>
        <p:spPr>
          <a:xfrm>
            <a:off x="4730645" y="4401272"/>
            <a:ext cx="450764" cy="369332"/>
          </a:xfrm>
          <a:prstGeom prst="rect">
            <a:avLst/>
          </a:prstGeom>
          <a:noFill/>
        </p:spPr>
        <p:txBody>
          <a:bodyPr wrap="none" rtlCol="0">
            <a:spAutoFit/>
          </a:bodyPr>
          <a:lstStyle/>
          <a:p>
            <a:r>
              <a:rPr lang="en-IN" b="1" dirty="0">
                <a:solidFill>
                  <a:schemeClr val="bg1"/>
                </a:solidFill>
                <a:ea typeface="微软雅黑" panose="020B0503020204020204" pitchFamily="34" charset="-122"/>
                <a:cs typeface="+mn-ea"/>
                <a:sym typeface="+mn-lt"/>
              </a:rPr>
              <a:t>02</a:t>
            </a:r>
          </a:p>
        </p:txBody>
      </p:sp>
      <p:sp>
        <p:nvSpPr>
          <p:cNvPr id="7" name="TextBox 6">
            <a:extLst>
              <a:ext uri="{FF2B5EF4-FFF2-40B4-BE49-F238E27FC236}">
                <a16:creationId xmlns:a16="http://schemas.microsoft.com/office/drawing/2014/main" id="{FE9B09BD-A324-FE52-BCC4-44A8D8859044}"/>
              </a:ext>
            </a:extLst>
          </p:cNvPr>
          <p:cNvSpPr txBox="1"/>
          <p:nvPr/>
        </p:nvSpPr>
        <p:spPr>
          <a:xfrm>
            <a:off x="5262214" y="3047207"/>
            <a:ext cx="450764" cy="369332"/>
          </a:xfrm>
          <a:prstGeom prst="rect">
            <a:avLst/>
          </a:prstGeom>
          <a:noFill/>
        </p:spPr>
        <p:txBody>
          <a:bodyPr wrap="none" rtlCol="0">
            <a:spAutoFit/>
          </a:bodyPr>
          <a:lstStyle/>
          <a:p>
            <a:r>
              <a:rPr lang="en-IN" b="1" dirty="0">
                <a:solidFill>
                  <a:schemeClr val="bg1"/>
                </a:solidFill>
                <a:ea typeface="微软雅黑" panose="020B0503020204020204" pitchFamily="34" charset="-122"/>
                <a:cs typeface="+mn-ea"/>
                <a:sym typeface="+mn-lt"/>
              </a:rPr>
              <a:t>03</a:t>
            </a:r>
          </a:p>
        </p:txBody>
      </p:sp>
      <p:sp>
        <p:nvSpPr>
          <p:cNvPr id="8" name="TextBox 7">
            <a:extLst>
              <a:ext uri="{FF2B5EF4-FFF2-40B4-BE49-F238E27FC236}">
                <a16:creationId xmlns:a16="http://schemas.microsoft.com/office/drawing/2014/main" id="{E4014059-179E-449D-CB28-825A142FCC9A}"/>
              </a:ext>
            </a:extLst>
          </p:cNvPr>
          <p:cNvSpPr txBox="1"/>
          <p:nvPr/>
        </p:nvSpPr>
        <p:spPr>
          <a:xfrm>
            <a:off x="6534180" y="3047208"/>
            <a:ext cx="450764" cy="369332"/>
          </a:xfrm>
          <a:prstGeom prst="rect">
            <a:avLst/>
          </a:prstGeom>
          <a:noFill/>
        </p:spPr>
        <p:txBody>
          <a:bodyPr wrap="none" rtlCol="0">
            <a:spAutoFit/>
          </a:bodyPr>
          <a:lstStyle/>
          <a:p>
            <a:r>
              <a:rPr lang="en-IN" b="1" dirty="0">
                <a:solidFill>
                  <a:schemeClr val="tx1">
                    <a:lumMod val="75000"/>
                    <a:lumOff val="25000"/>
                  </a:schemeClr>
                </a:solidFill>
                <a:ea typeface="微软雅黑" panose="020B0503020204020204" pitchFamily="34" charset="-122"/>
                <a:cs typeface="+mn-ea"/>
                <a:sym typeface="+mn-lt"/>
              </a:rPr>
              <a:t>04</a:t>
            </a:r>
          </a:p>
        </p:txBody>
      </p:sp>
      <p:sp>
        <p:nvSpPr>
          <p:cNvPr id="9" name="Rectangle 8">
            <a:extLst>
              <a:ext uri="{FF2B5EF4-FFF2-40B4-BE49-F238E27FC236}">
                <a16:creationId xmlns:a16="http://schemas.microsoft.com/office/drawing/2014/main" id="{14AC83E0-E2C5-9FD6-5294-7149AED15381}"/>
              </a:ext>
            </a:extLst>
          </p:cNvPr>
          <p:cNvSpPr/>
          <p:nvPr/>
        </p:nvSpPr>
        <p:spPr>
          <a:xfrm>
            <a:off x="8686700" y="5467724"/>
            <a:ext cx="2736304" cy="584775"/>
          </a:xfrm>
          <a:prstGeom prst="rect">
            <a:avLst/>
          </a:prstGeom>
        </p:spPr>
        <p:txBody>
          <a:bodyPr wrap="square">
            <a:spAutoFit/>
          </a:bodyPr>
          <a:lstStyle/>
          <a:p>
            <a:pPr fontAlgn="base"/>
            <a:r>
              <a:rPr lang="en-US" sz="1600" dirty="0">
                <a:solidFill>
                  <a:schemeClr val="tx1">
                    <a:lumMod val="65000"/>
                    <a:lumOff val="35000"/>
                  </a:schemeClr>
                </a:solidFill>
                <a:ea typeface="微软雅黑" panose="020B0503020204020204" pitchFamily="34" charset="-122"/>
                <a:cs typeface="+mn-ea"/>
                <a:sym typeface="+mn-lt"/>
              </a:rPr>
              <a:t>In post mean shot ye. There out her child sir his lived. </a:t>
            </a:r>
          </a:p>
        </p:txBody>
      </p:sp>
      <p:grpSp>
        <p:nvGrpSpPr>
          <p:cNvPr id="10" name="Group 9">
            <a:extLst>
              <a:ext uri="{FF2B5EF4-FFF2-40B4-BE49-F238E27FC236}">
                <a16:creationId xmlns:a16="http://schemas.microsoft.com/office/drawing/2014/main" id="{713D80FD-4757-6E11-ADE9-31BFFE17BEC5}"/>
              </a:ext>
            </a:extLst>
          </p:cNvPr>
          <p:cNvGrpSpPr/>
          <p:nvPr/>
        </p:nvGrpSpPr>
        <p:grpSpPr>
          <a:xfrm>
            <a:off x="8254652" y="5151535"/>
            <a:ext cx="3024336" cy="133087"/>
            <a:chOff x="8254652" y="4376033"/>
            <a:chExt cx="3024336" cy="133087"/>
          </a:xfrm>
        </p:grpSpPr>
        <p:cxnSp>
          <p:nvCxnSpPr>
            <p:cNvPr id="11" name="Straight Connector 10">
              <a:extLst>
                <a:ext uri="{FF2B5EF4-FFF2-40B4-BE49-F238E27FC236}">
                  <a16:creationId xmlns:a16="http://schemas.microsoft.com/office/drawing/2014/main" id="{E4BE23E5-56CA-BAE1-A72F-385DF8B29F4F}"/>
                </a:ext>
              </a:extLst>
            </p:cNvPr>
            <p:cNvCxnSpPr>
              <a:cxnSpLocks/>
            </p:cNvCxnSpPr>
            <p:nvPr/>
          </p:nvCxnSpPr>
          <p:spPr>
            <a:xfrm>
              <a:off x="8254652" y="4376033"/>
              <a:ext cx="432048" cy="13308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5A9D9E2-1491-1FD1-3532-893B4500DC6D}"/>
                </a:ext>
              </a:extLst>
            </p:cNvPr>
            <p:cNvCxnSpPr/>
            <p:nvPr/>
          </p:nvCxnSpPr>
          <p:spPr>
            <a:xfrm>
              <a:off x="8686700" y="4509120"/>
              <a:ext cx="2592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3" name="Rectangle 12">
            <a:extLst>
              <a:ext uri="{FF2B5EF4-FFF2-40B4-BE49-F238E27FC236}">
                <a16:creationId xmlns:a16="http://schemas.microsoft.com/office/drawing/2014/main" id="{B46DF218-86E5-DE2F-ADE6-A2CF8702C04C}"/>
              </a:ext>
            </a:extLst>
          </p:cNvPr>
          <p:cNvSpPr/>
          <p:nvPr/>
        </p:nvSpPr>
        <p:spPr>
          <a:xfrm>
            <a:off x="8686700" y="4492364"/>
            <a:ext cx="2736304" cy="646331"/>
          </a:xfrm>
          <a:prstGeom prst="rect">
            <a:avLst/>
          </a:prstGeom>
        </p:spPr>
        <p:txBody>
          <a:bodyPr wrap="square">
            <a:spAutoFit/>
          </a:bodyPr>
          <a:lstStyle/>
          <a:p>
            <a:pPr fontAlgn="base"/>
            <a:r>
              <a:rPr lang="en-US" sz="3600" b="1" dirty="0">
                <a:solidFill>
                  <a:schemeClr val="tx1">
                    <a:lumMod val="65000"/>
                    <a:lumOff val="35000"/>
                  </a:schemeClr>
                </a:solidFill>
                <a:ea typeface="微软雅黑" panose="020B0503020204020204" pitchFamily="34" charset="-122"/>
                <a:cs typeface="+mn-ea"/>
                <a:sym typeface="+mn-lt"/>
              </a:rPr>
              <a:t>42%</a:t>
            </a:r>
            <a:endParaRPr lang="en-IN" sz="3600" b="1" dirty="0">
              <a:solidFill>
                <a:schemeClr val="tx1">
                  <a:lumMod val="65000"/>
                  <a:lumOff val="35000"/>
                </a:schemeClr>
              </a:solidFill>
              <a:ea typeface="微软雅黑" panose="020B0503020204020204" pitchFamily="34" charset="-122"/>
              <a:cs typeface="+mn-ea"/>
              <a:sym typeface="+mn-lt"/>
            </a:endParaRPr>
          </a:p>
        </p:txBody>
      </p:sp>
      <p:sp>
        <p:nvSpPr>
          <p:cNvPr id="14" name="Rectangle 13">
            <a:extLst>
              <a:ext uri="{FF2B5EF4-FFF2-40B4-BE49-F238E27FC236}">
                <a16:creationId xmlns:a16="http://schemas.microsoft.com/office/drawing/2014/main" id="{DA73D45E-ABE2-AA3E-AA52-2BD9A352A7B4}"/>
              </a:ext>
            </a:extLst>
          </p:cNvPr>
          <p:cNvSpPr/>
          <p:nvPr/>
        </p:nvSpPr>
        <p:spPr>
          <a:xfrm>
            <a:off x="8686700" y="3029324"/>
            <a:ext cx="2736304" cy="584775"/>
          </a:xfrm>
          <a:prstGeom prst="rect">
            <a:avLst/>
          </a:prstGeom>
        </p:spPr>
        <p:txBody>
          <a:bodyPr wrap="square">
            <a:spAutoFit/>
          </a:bodyPr>
          <a:lstStyle/>
          <a:p>
            <a:pPr fontAlgn="base"/>
            <a:r>
              <a:rPr lang="en-US" sz="1600" dirty="0">
                <a:solidFill>
                  <a:schemeClr val="tx1">
                    <a:lumMod val="65000"/>
                    <a:lumOff val="35000"/>
                  </a:schemeClr>
                </a:solidFill>
                <a:ea typeface="微软雅黑" panose="020B0503020204020204" pitchFamily="34" charset="-122"/>
                <a:cs typeface="+mn-ea"/>
                <a:sym typeface="+mn-lt"/>
              </a:rPr>
              <a:t>In post mean shot ye. There out her child sir his lived. </a:t>
            </a:r>
          </a:p>
        </p:txBody>
      </p:sp>
      <p:grpSp>
        <p:nvGrpSpPr>
          <p:cNvPr id="15" name="Group 14">
            <a:extLst>
              <a:ext uri="{FF2B5EF4-FFF2-40B4-BE49-F238E27FC236}">
                <a16:creationId xmlns:a16="http://schemas.microsoft.com/office/drawing/2014/main" id="{BA5CB1B5-B9D9-D88A-B1EA-78ADF4AE2D78}"/>
              </a:ext>
            </a:extLst>
          </p:cNvPr>
          <p:cNvGrpSpPr/>
          <p:nvPr/>
        </p:nvGrpSpPr>
        <p:grpSpPr>
          <a:xfrm>
            <a:off x="7966620" y="2846221"/>
            <a:ext cx="3312368" cy="103719"/>
            <a:chOff x="7966620" y="4509119"/>
            <a:chExt cx="3312368" cy="103719"/>
          </a:xfrm>
        </p:grpSpPr>
        <p:cxnSp>
          <p:nvCxnSpPr>
            <p:cNvPr id="16" name="Straight Connector 15">
              <a:extLst>
                <a:ext uri="{FF2B5EF4-FFF2-40B4-BE49-F238E27FC236}">
                  <a16:creationId xmlns:a16="http://schemas.microsoft.com/office/drawing/2014/main" id="{472FBFF1-4EEC-2C1C-3120-107C366FBD0C}"/>
                </a:ext>
              </a:extLst>
            </p:cNvPr>
            <p:cNvCxnSpPr>
              <a:cxnSpLocks/>
            </p:cNvCxnSpPr>
            <p:nvPr/>
          </p:nvCxnSpPr>
          <p:spPr>
            <a:xfrm flipH="1">
              <a:off x="7966620" y="4509119"/>
              <a:ext cx="720080" cy="103719"/>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063EB93-D6D8-55F1-9AD2-C02284BCEF40}"/>
                </a:ext>
              </a:extLst>
            </p:cNvPr>
            <p:cNvCxnSpPr/>
            <p:nvPr/>
          </p:nvCxnSpPr>
          <p:spPr>
            <a:xfrm>
              <a:off x="8686700" y="4509120"/>
              <a:ext cx="2592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18" name="Rectangle 17">
            <a:extLst>
              <a:ext uri="{FF2B5EF4-FFF2-40B4-BE49-F238E27FC236}">
                <a16:creationId xmlns:a16="http://schemas.microsoft.com/office/drawing/2014/main" id="{864E3F2F-B953-5FE3-EC5B-9433628CEF3E}"/>
              </a:ext>
            </a:extLst>
          </p:cNvPr>
          <p:cNvSpPr/>
          <p:nvPr/>
        </p:nvSpPr>
        <p:spPr>
          <a:xfrm>
            <a:off x="8686700" y="2053964"/>
            <a:ext cx="2736304" cy="646331"/>
          </a:xfrm>
          <a:prstGeom prst="rect">
            <a:avLst/>
          </a:prstGeom>
        </p:spPr>
        <p:txBody>
          <a:bodyPr wrap="square">
            <a:spAutoFit/>
          </a:bodyPr>
          <a:lstStyle/>
          <a:p>
            <a:pPr fontAlgn="base"/>
            <a:r>
              <a:rPr lang="en-US" sz="3600" b="1" dirty="0">
                <a:solidFill>
                  <a:schemeClr val="tx1">
                    <a:lumMod val="65000"/>
                    <a:lumOff val="35000"/>
                  </a:schemeClr>
                </a:solidFill>
                <a:ea typeface="微软雅黑" panose="020B0503020204020204" pitchFamily="34" charset="-122"/>
                <a:cs typeface="+mn-ea"/>
                <a:sym typeface="+mn-lt"/>
              </a:rPr>
              <a:t>16%</a:t>
            </a:r>
            <a:endParaRPr lang="en-IN" sz="3600" b="1" dirty="0">
              <a:solidFill>
                <a:schemeClr val="tx1">
                  <a:lumMod val="65000"/>
                  <a:lumOff val="35000"/>
                </a:schemeClr>
              </a:solidFill>
              <a:ea typeface="微软雅黑" panose="020B0503020204020204" pitchFamily="34" charset="-122"/>
              <a:cs typeface="+mn-ea"/>
              <a:sym typeface="+mn-lt"/>
            </a:endParaRPr>
          </a:p>
        </p:txBody>
      </p:sp>
      <p:sp>
        <p:nvSpPr>
          <p:cNvPr id="19" name="Rectangle 18">
            <a:extLst>
              <a:ext uri="{FF2B5EF4-FFF2-40B4-BE49-F238E27FC236}">
                <a16:creationId xmlns:a16="http://schemas.microsoft.com/office/drawing/2014/main" id="{489ED461-427B-7A26-F600-8818191707D9}"/>
              </a:ext>
            </a:extLst>
          </p:cNvPr>
          <p:cNvSpPr/>
          <p:nvPr/>
        </p:nvSpPr>
        <p:spPr>
          <a:xfrm>
            <a:off x="851955" y="3029324"/>
            <a:ext cx="2736304" cy="584775"/>
          </a:xfrm>
          <a:prstGeom prst="rect">
            <a:avLst/>
          </a:prstGeom>
        </p:spPr>
        <p:txBody>
          <a:bodyPr wrap="square">
            <a:spAutoFit/>
          </a:bodyPr>
          <a:lstStyle/>
          <a:p>
            <a:pPr fontAlgn="base"/>
            <a:r>
              <a:rPr lang="en-US" sz="1600" dirty="0">
                <a:solidFill>
                  <a:schemeClr val="tx1">
                    <a:lumMod val="65000"/>
                    <a:lumOff val="35000"/>
                  </a:schemeClr>
                </a:solidFill>
                <a:ea typeface="微软雅黑" panose="020B0503020204020204" pitchFamily="34" charset="-122"/>
                <a:cs typeface="+mn-ea"/>
                <a:sym typeface="+mn-lt"/>
              </a:rPr>
              <a:t>In post mean shot ye. There out her child sir his lived. </a:t>
            </a:r>
          </a:p>
        </p:txBody>
      </p:sp>
      <p:grpSp>
        <p:nvGrpSpPr>
          <p:cNvPr id="20" name="Group 19">
            <a:extLst>
              <a:ext uri="{FF2B5EF4-FFF2-40B4-BE49-F238E27FC236}">
                <a16:creationId xmlns:a16="http://schemas.microsoft.com/office/drawing/2014/main" id="{8FD8BF45-345A-B014-44A3-B7A3FBB8DD55}"/>
              </a:ext>
            </a:extLst>
          </p:cNvPr>
          <p:cNvGrpSpPr/>
          <p:nvPr/>
        </p:nvGrpSpPr>
        <p:grpSpPr>
          <a:xfrm flipH="1">
            <a:off x="981844" y="2743614"/>
            <a:ext cx="3326495" cy="102608"/>
            <a:chOff x="7952493" y="4406512"/>
            <a:chExt cx="3326495" cy="102608"/>
          </a:xfrm>
        </p:grpSpPr>
        <p:cxnSp>
          <p:nvCxnSpPr>
            <p:cNvPr id="21" name="Straight Connector 20">
              <a:extLst>
                <a:ext uri="{FF2B5EF4-FFF2-40B4-BE49-F238E27FC236}">
                  <a16:creationId xmlns:a16="http://schemas.microsoft.com/office/drawing/2014/main" id="{99374718-38C2-D388-2FE5-3B460D29ABA1}"/>
                </a:ext>
              </a:extLst>
            </p:cNvPr>
            <p:cNvCxnSpPr>
              <a:cxnSpLocks/>
            </p:cNvCxnSpPr>
            <p:nvPr/>
          </p:nvCxnSpPr>
          <p:spPr>
            <a:xfrm flipH="1" flipV="1">
              <a:off x="7952493" y="4406512"/>
              <a:ext cx="734207" cy="10260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B685C2E-1D15-B050-5AFF-F35258285335}"/>
                </a:ext>
              </a:extLst>
            </p:cNvPr>
            <p:cNvCxnSpPr/>
            <p:nvPr/>
          </p:nvCxnSpPr>
          <p:spPr>
            <a:xfrm>
              <a:off x="8686700" y="4509120"/>
              <a:ext cx="2592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3" name="Rectangle 22">
            <a:extLst>
              <a:ext uri="{FF2B5EF4-FFF2-40B4-BE49-F238E27FC236}">
                <a16:creationId xmlns:a16="http://schemas.microsoft.com/office/drawing/2014/main" id="{90643175-3D5D-D5F7-7138-D2F0F61FBE92}"/>
              </a:ext>
            </a:extLst>
          </p:cNvPr>
          <p:cNvSpPr/>
          <p:nvPr/>
        </p:nvSpPr>
        <p:spPr>
          <a:xfrm>
            <a:off x="851955" y="2053964"/>
            <a:ext cx="2736304" cy="646331"/>
          </a:xfrm>
          <a:prstGeom prst="rect">
            <a:avLst/>
          </a:prstGeom>
        </p:spPr>
        <p:txBody>
          <a:bodyPr wrap="square">
            <a:spAutoFit/>
          </a:bodyPr>
          <a:lstStyle/>
          <a:p>
            <a:pPr fontAlgn="base"/>
            <a:r>
              <a:rPr lang="en-US" sz="3600" b="1" dirty="0">
                <a:solidFill>
                  <a:schemeClr val="tx1">
                    <a:lumMod val="65000"/>
                    <a:lumOff val="35000"/>
                  </a:schemeClr>
                </a:solidFill>
                <a:ea typeface="微软雅黑" panose="020B0503020204020204" pitchFamily="34" charset="-122"/>
                <a:cs typeface="+mn-ea"/>
                <a:sym typeface="+mn-lt"/>
              </a:rPr>
              <a:t>14%</a:t>
            </a:r>
            <a:endParaRPr lang="en-IN" sz="3600" b="1" dirty="0">
              <a:solidFill>
                <a:schemeClr val="tx1">
                  <a:lumMod val="65000"/>
                  <a:lumOff val="35000"/>
                </a:schemeClr>
              </a:solidFill>
              <a:ea typeface="微软雅黑" panose="020B0503020204020204" pitchFamily="34" charset="-122"/>
              <a:cs typeface="+mn-ea"/>
              <a:sym typeface="+mn-lt"/>
            </a:endParaRPr>
          </a:p>
        </p:txBody>
      </p:sp>
      <p:sp>
        <p:nvSpPr>
          <p:cNvPr id="24" name="Rectangle 23">
            <a:extLst>
              <a:ext uri="{FF2B5EF4-FFF2-40B4-BE49-F238E27FC236}">
                <a16:creationId xmlns:a16="http://schemas.microsoft.com/office/drawing/2014/main" id="{1517D3EF-87AA-D6E4-8E1F-D981695271D9}"/>
              </a:ext>
            </a:extLst>
          </p:cNvPr>
          <p:cNvSpPr/>
          <p:nvPr/>
        </p:nvSpPr>
        <p:spPr>
          <a:xfrm>
            <a:off x="851955" y="5668615"/>
            <a:ext cx="2736304" cy="584775"/>
          </a:xfrm>
          <a:prstGeom prst="rect">
            <a:avLst/>
          </a:prstGeom>
        </p:spPr>
        <p:txBody>
          <a:bodyPr wrap="square">
            <a:spAutoFit/>
          </a:bodyPr>
          <a:lstStyle/>
          <a:p>
            <a:pPr fontAlgn="base"/>
            <a:r>
              <a:rPr lang="en-US" sz="1600" dirty="0">
                <a:solidFill>
                  <a:schemeClr val="tx1">
                    <a:lumMod val="65000"/>
                    <a:lumOff val="35000"/>
                  </a:schemeClr>
                </a:solidFill>
                <a:ea typeface="微软雅黑" panose="020B0503020204020204" pitchFamily="34" charset="-122"/>
                <a:cs typeface="+mn-ea"/>
                <a:sym typeface="+mn-lt"/>
              </a:rPr>
              <a:t>In post mean shot ye. There out her child sir his lived. </a:t>
            </a:r>
          </a:p>
        </p:txBody>
      </p:sp>
      <p:grpSp>
        <p:nvGrpSpPr>
          <p:cNvPr id="25" name="Group 24">
            <a:extLst>
              <a:ext uri="{FF2B5EF4-FFF2-40B4-BE49-F238E27FC236}">
                <a16:creationId xmlns:a16="http://schemas.microsoft.com/office/drawing/2014/main" id="{49750EFA-74AF-C4A0-1718-D17FDAFF769E}"/>
              </a:ext>
            </a:extLst>
          </p:cNvPr>
          <p:cNvGrpSpPr/>
          <p:nvPr/>
        </p:nvGrpSpPr>
        <p:grpSpPr>
          <a:xfrm flipH="1">
            <a:off x="981844" y="5452796"/>
            <a:ext cx="2826393" cy="32717"/>
            <a:chOff x="8452595" y="4476403"/>
            <a:chExt cx="2826393" cy="32717"/>
          </a:xfrm>
        </p:grpSpPr>
        <p:cxnSp>
          <p:nvCxnSpPr>
            <p:cNvPr id="26" name="Straight Connector 25">
              <a:extLst>
                <a:ext uri="{FF2B5EF4-FFF2-40B4-BE49-F238E27FC236}">
                  <a16:creationId xmlns:a16="http://schemas.microsoft.com/office/drawing/2014/main" id="{D0EB6CB3-30AF-3768-4A51-C289197A6959}"/>
                </a:ext>
              </a:extLst>
            </p:cNvPr>
            <p:cNvCxnSpPr>
              <a:cxnSpLocks/>
            </p:cNvCxnSpPr>
            <p:nvPr/>
          </p:nvCxnSpPr>
          <p:spPr>
            <a:xfrm flipH="1" flipV="1">
              <a:off x="8452595" y="4476403"/>
              <a:ext cx="234105" cy="32717"/>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EDEE000E-0570-F309-867D-3641E98F60C7}"/>
                </a:ext>
              </a:extLst>
            </p:cNvPr>
            <p:cNvCxnSpPr/>
            <p:nvPr/>
          </p:nvCxnSpPr>
          <p:spPr>
            <a:xfrm>
              <a:off x="8686700" y="4509120"/>
              <a:ext cx="259228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sp>
        <p:nvSpPr>
          <p:cNvPr id="28" name="Rectangle 27">
            <a:extLst>
              <a:ext uri="{FF2B5EF4-FFF2-40B4-BE49-F238E27FC236}">
                <a16:creationId xmlns:a16="http://schemas.microsoft.com/office/drawing/2014/main" id="{AC22FAA7-13EB-531F-5110-AB563D7750E3}"/>
              </a:ext>
            </a:extLst>
          </p:cNvPr>
          <p:cNvSpPr/>
          <p:nvPr/>
        </p:nvSpPr>
        <p:spPr>
          <a:xfrm>
            <a:off x="851955" y="4693255"/>
            <a:ext cx="2736304" cy="646331"/>
          </a:xfrm>
          <a:prstGeom prst="rect">
            <a:avLst/>
          </a:prstGeom>
        </p:spPr>
        <p:txBody>
          <a:bodyPr wrap="square">
            <a:spAutoFit/>
          </a:bodyPr>
          <a:lstStyle/>
          <a:p>
            <a:pPr fontAlgn="base"/>
            <a:r>
              <a:rPr lang="en-US" sz="3600" b="1" dirty="0">
                <a:solidFill>
                  <a:schemeClr val="tx1">
                    <a:lumMod val="65000"/>
                    <a:lumOff val="35000"/>
                  </a:schemeClr>
                </a:solidFill>
                <a:ea typeface="微软雅黑" panose="020B0503020204020204" pitchFamily="34" charset="-122"/>
                <a:cs typeface="+mn-ea"/>
                <a:sym typeface="+mn-lt"/>
              </a:rPr>
              <a:t>28%</a:t>
            </a:r>
            <a:endParaRPr lang="en-IN" sz="3600" b="1" dirty="0">
              <a:solidFill>
                <a:schemeClr val="tx1">
                  <a:lumMod val="65000"/>
                  <a:lumOff val="35000"/>
                </a:schemeClr>
              </a:solidFill>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E509F5E5-1DC4-2677-7A97-141C421A239E}"/>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30" name="TextBox 29">
            <a:extLst>
              <a:ext uri="{FF2B5EF4-FFF2-40B4-BE49-F238E27FC236}">
                <a16:creationId xmlns:a16="http://schemas.microsoft.com/office/drawing/2014/main" id="{B10FDCFB-2B60-5A7E-0B42-B601882A255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40141500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8605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Discussion</a:t>
            </a:r>
          </a:p>
        </p:txBody>
      </p:sp>
      <p:sp>
        <p:nvSpPr>
          <p:cNvPr id="4" name="Oval 3">
            <a:extLst>
              <a:ext uri="{FF2B5EF4-FFF2-40B4-BE49-F238E27FC236}">
                <a16:creationId xmlns:a16="http://schemas.microsoft.com/office/drawing/2014/main" id="{C742B8A2-EEB2-2A29-0198-BC5A124AC56D}"/>
              </a:ext>
            </a:extLst>
          </p:cNvPr>
          <p:cNvSpPr/>
          <p:nvPr/>
        </p:nvSpPr>
        <p:spPr>
          <a:xfrm>
            <a:off x="1774445" y="2020149"/>
            <a:ext cx="1408851" cy="1408851"/>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ea typeface="微软雅黑" panose="020B0503020204020204" pitchFamily="34" charset="-122"/>
                <a:cs typeface="+mn-ea"/>
                <a:sym typeface="+mn-lt"/>
              </a:rPr>
              <a:t>01</a:t>
            </a:r>
          </a:p>
        </p:txBody>
      </p:sp>
      <p:sp>
        <p:nvSpPr>
          <p:cNvPr id="29" name="Rectangle 28">
            <a:extLst>
              <a:ext uri="{FF2B5EF4-FFF2-40B4-BE49-F238E27FC236}">
                <a16:creationId xmlns:a16="http://schemas.microsoft.com/office/drawing/2014/main" id="{9B254592-D90C-C4DE-02C4-ECB4F5A6719F}"/>
              </a:ext>
            </a:extLst>
          </p:cNvPr>
          <p:cNvSpPr/>
          <p:nvPr/>
        </p:nvSpPr>
        <p:spPr>
          <a:xfrm>
            <a:off x="1110718" y="4726934"/>
            <a:ext cx="2736304" cy="1169551"/>
          </a:xfrm>
          <a:prstGeom prst="rect">
            <a:avLst/>
          </a:prstGeom>
        </p:spPr>
        <p:txBody>
          <a:bodyPr wrap="square">
            <a:spAutoFit/>
          </a:bodyPr>
          <a:lstStyle/>
          <a:p>
            <a:pPr algn="ctr" fontAlgn="base"/>
            <a:r>
              <a:rPr lang="en-US" sz="1400" dirty="0">
                <a:solidFill>
                  <a:schemeClr val="tx2"/>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0" name="Rectangle 29">
            <a:extLst>
              <a:ext uri="{FF2B5EF4-FFF2-40B4-BE49-F238E27FC236}">
                <a16:creationId xmlns:a16="http://schemas.microsoft.com/office/drawing/2014/main" id="{86227DC1-B908-B250-2109-E38FF5EB7F5B}"/>
              </a:ext>
            </a:extLst>
          </p:cNvPr>
          <p:cNvSpPr/>
          <p:nvPr/>
        </p:nvSpPr>
        <p:spPr>
          <a:xfrm>
            <a:off x="1110718" y="4043765"/>
            <a:ext cx="2736304" cy="400110"/>
          </a:xfrm>
          <a:prstGeom prst="rect">
            <a:avLst/>
          </a:prstGeom>
        </p:spPr>
        <p:txBody>
          <a:bodyPr wrap="square" anchor="b">
            <a:spAutoFit/>
          </a:bodyPr>
          <a:lstStyle/>
          <a:p>
            <a:pPr algn="ctr" fontAlgn="base"/>
            <a:r>
              <a:rPr lang="en-IN" sz="2000" b="1" dirty="0">
                <a:solidFill>
                  <a:schemeClr val="tx2"/>
                </a:solidFill>
                <a:ea typeface="微软雅黑" panose="020B0503020204020204" pitchFamily="34" charset="-122"/>
                <a:cs typeface="+mn-ea"/>
                <a:sym typeface="+mn-lt"/>
              </a:rPr>
              <a:t>Discussion</a:t>
            </a:r>
          </a:p>
        </p:txBody>
      </p:sp>
      <p:sp>
        <p:nvSpPr>
          <p:cNvPr id="31" name="Oval 30">
            <a:extLst>
              <a:ext uri="{FF2B5EF4-FFF2-40B4-BE49-F238E27FC236}">
                <a16:creationId xmlns:a16="http://schemas.microsoft.com/office/drawing/2014/main" id="{D04D9B89-0168-ABB6-1E28-D5C1F4AAB283}"/>
              </a:ext>
            </a:extLst>
          </p:cNvPr>
          <p:cNvSpPr/>
          <p:nvPr/>
        </p:nvSpPr>
        <p:spPr>
          <a:xfrm>
            <a:off x="5389987" y="2020149"/>
            <a:ext cx="1408851" cy="1408851"/>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ea typeface="微软雅黑" panose="020B0503020204020204" pitchFamily="34" charset="-122"/>
                <a:cs typeface="+mn-ea"/>
                <a:sym typeface="+mn-lt"/>
              </a:rPr>
              <a:t>02</a:t>
            </a:r>
          </a:p>
        </p:txBody>
      </p:sp>
      <p:sp>
        <p:nvSpPr>
          <p:cNvPr id="32" name="Rectangle 31">
            <a:extLst>
              <a:ext uri="{FF2B5EF4-FFF2-40B4-BE49-F238E27FC236}">
                <a16:creationId xmlns:a16="http://schemas.microsoft.com/office/drawing/2014/main" id="{6157B715-F52D-9B38-9AC6-03786F4BE1C9}"/>
              </a:ext>
            </a:extLst>
          </p:cNvPr>
          <p:cNvSpPr/>
          <p:nvPr/>
        </p:nvSpPr>
        <p:spPr>
          <a:xfrm>
            <a:off x="4726260" y="4726934"/>
            <a:ext cx="2736304" cy="1169551"/>
          </a:xfrm>
          <a:prstGeom prst="rect">
            <a:avLst/>
          </a:prstGeom>
        </p:spPr>
        <p:txBody>
          <a:bodyPr wrap="square">
            <a:spAutoFit/>
          </a:bodyPr>
          <a:lstStyle/>
          <a:p>
            <a:pPr algn="ctr" fontAlgn="base"/>
            <a:r>
              <a:rPr lang="en-US" sz="1400" dirty="0">
                <a:solidFill>
                  <a:schemeClr val="tx2"/>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3" name="Rectangle 32">
            <a:extLst>
              <a:ext uri="{FF2B5EF4-FFF2-40B4-BE49-F238E27FC236}">
                <a16:creationId xmlns:a16="http://schemas.microsoft.com/office/drawing/2014/main" id="{7FEC605B-6C72-5117-6114-D3192B60BA28}"/>
              </a:ext>
            </a:extLst>
          </p:cNvPr>
          <p:cNvSpPr/>
          <p:nvPr/>
        </p:nvSpPr>
        <p:spPr>
          <a:xfrm>
            <a:off x="4726260" y="4043765"/>
            <a:ext cx="2736304" cy="400110"/>
          </a:xfrm>
          <a:prstGeom prst="rect">
            <a:avLst/>
          </a:prstGeom>
        </p:spPr>
        <p:txBody>
          <a:bodyPr wrap="square" anchor="b">
            <a:spAutoFit/>
          </a:bodyPr>
          <a:lstStyle/>
          <a:p>
            <a:pPr algn="ctr" fontAlgn="base"/>
            <a:r>
              <a:rPr lang="en-IN" sz="2000" b="1" dirty="0">
                <a:solidFill>
                  <a:schemeClr val="tx2"/>
                </a:solidFill>
                <a:ea typeface="微软雅黑" panose="020B0503020204020204" pitchFamily="34" charset="-122"/>
                <a:cs typeface="+mn-ea"/>
                <a:sym typeface="+mn-lt"/>
              </a:rPr>
              <a:t>Discussion</a:t>
            </a:r>
          </a:p>
        </p:txBody>
      </p:sp>
      <p:sp>
        <p:nvSpPr>
          <p:cNvPr id="34" name="Oval 33">
            <a:extLst>
              <a:ext uri="{FF2B5EF4-FFF2-40B4-BE49-F238E27FC236}">
                <a16:creationId xmlns:a16="http://schemas.microsoft.com/office/drawing/2014/main" id="{72BDDDF2-9FF4-3626-3A15-1CE9C37A4CF1}"/>
              </a:ext>
            </a:extLst>
          </p:cNvPr>
          <p:cNvSpPr/>
          <p:nvPr/>
        </p:nvSpPr>
        <p:spPr>
          <a:xfrm>
            <a:off x="9005529" y="2020149"/>
            <a:ext cx="1408851" cy="1408851"/>
          </a:xfrm>
          <a:prstGeom prst="ellipse">
            <a:avLst/>
          </a:prstGeom>
          <a:no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4000" dirty="0">
                <a:solidFill>
                  <a:schemeClr val="tx2"/>
                </a:solidFill>
                <a:ea typeface="微软雅黑" panose="020B0503020204020204" pitchFamily="34" charset="-122"/>
                <a:cs typeface="+mn-ea"/>
                <a:sym typeface="+mn-lt"/>
              </a:rPr>
              <a:t>03</a:t>
            </a:r>
          </a:p>
        </p:txBody>
      </p:sp>
      <p:sp>
        <p:nvSpPr>
          <p:cNvPr id="35" name="Rectangle 34">
            <a:extLst>
              <a:ext uri="{FF2B5EF4-FFF2-40B4-BE49-F238E27FC236}">
                <a16:creationId xmlns:a16="http://schemas.microsoft.com/office/drawing/2014/main" id="{5B59A0E9-E272-878C-6C4E-866C3D2AC247}"/>
              </a:ext>
            </a:extLst>
          </p:cNvPr>
          <p:cNvSpPr/>
          <p:nvPr/>
        </p:nvSpPr>
        <p:spPr>
          <a:xfrm>
            <a:off x="8341802" y="4726934"/>
            <a:ext cx="2736304" cy="1169551"/>
          </a:xfrm>
          <a:prstGeom prst="rect">
            <a:avLst/>
          </a:prstGeom>
        </p:spPr>
        <p:txBody>
          <a:bodyPr wrap="square">
            <a:spAutoFit/>
          </a:bodyPr>
          <a:lstStyle/>
          <a:p>
            <a:pPr algn="ctr" fontAlgn="base"/>
            <a:r>
              <a:rPr lang="en-US" sz="1400" dirty="0">
                <a:solidFill>
                  <a:schemeClr val="tx2"/>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6" name="Rectangle 35">
            <a:extLst>
              <a:ext uri="{FF2B5EF4-FFF2-40B4-BE49-F238E27FC236}">
                <a16:creationId xmlns:a16="http://schemas.microsoft.com/office/drawing/2014/main" id="{BEEB1685-1D93-A112-2C02-1B47DEC3B370}"/>
              </a:ext>
            </a:extLst>
          </p:cNvPr>
          <p:cNvSpPr/>
          <p:nvPr/>
        </p:nvSpPr>
        <p:spPr>
          <a:xfrm>
            <a:off x="8341802" y="4043765"/>
            <a:ext cx="2736304" cy="400110"/>
          </a:xfrm>
          <a:prstGeom prst="rect">
            <a:avLst/>
          </a:prstGeom>
        </p:spPr>
        <p:txBody>
          <a:bodyPr wrap="square" anchor="b">
            <a:spAutoFit/>
          </a:bodyPr>
          <a:lstStyle/>
          <a:p>
            <a:pPr algn="ctr" fontAlgn="base"/>
            <a:r>
              <a:rPr lang="en-IN" sz="2000" b="1" dirty="0">
                <a:solidFill>
                  <a:schemeClr val="tx2"/>
                </a:solidFill>
                <a:ea typeface="微软雅黑" panose="020B0503020204020204" pitchFamily="34" charset="-122"/>
                <a:cs typeface="+mn-ea"/>
                <a:sym typeface="+mn-lt"/>
              </a:rPr>
              <a:t>Discussion</a:t>
            </a:r>
          </a:p>
        </p:txBody>
      </p:sp>
      <p:cxnSp>
        <p:nvCxnSpPr>
          <p:cNvPr id="37" name="Straight Connector 36">
            <a:extLst>
              <a:ext uri="{FF2B5EF4-FFF2-40B4-BE49-F238E27FC236}">
                <a16:creationId xmlns:a16="http://schemas.microsoft.com/office/drawing/2014/main" id="{9B43266D-22EC-6952-45F2-9A9A105F31B5}"/>
              </a:ext>
            </a:extLst>
          </p:cNvPr>
          <p:cNvCxnSpPr/>
          <p:nvPr/>
        </p:nvCxnSpPr>
        <p:spPr>
          <a:xfrm>
            <a:off x="4286641" y="1664804"/>
            <a:ext cx="0" cy="424847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29487D26-CEA9-B2E5-2E99-E1DB3C93C3C4}"/>
              </a:ext>
            </a:extLst>
          </p:cNvPr>
          <p:cNvCxnSpPr/>
          <p:nvPr/>
        </p:nvCxnSpPr>
        <p:spPr>
          <a:xfrm>
            <a:off x="7902183" y="1664804"/>
            <a:ext cx="0" cy="4248472"/>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AA9BAED2-590B-A06A-83CF-ABAA155254D9}"/>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40" name="TextBox 39">
            <a:extLst>
              <a:ext uri="{FF2B5EF4-FFF2-40B4-BE49-F238E27FC236}">
                <a16:creationId xmlns:a16="http://schemas.microsoft.com/office/drawing/2014/main" id="{307D99BA-6A20-28E0-AF6D-09B13B06F569}"/>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2672355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reeform: Shape 34">
            <a:extLst>
              <a:ext uri="{FF2B5EF4-FFF2-40B4-BE49-F238E27FC236}">
                <a16:creationId xmlns:a16="http://schemas.microsoft.com/office/drawing/2014/main" id="{706AEF9E-45C7-C3C5-4D18-34637C882F19}"/>
              </a:ext>
            </a:extLst>
          </p:cNvPr>
          <p:cNvSpPr/>
          <p:nvPr/>
        </p:nvSpPr>
        <p:spPr>
          <a:xfrm>
            <a:off x="0" y="0"/>
            <a:ext cx="6035040" cy="6858000"/>
          </a:xfrm>
          <a:custGeom>
            <a:avLst/>
            <a:gdLst>
              <a:gd name="connsiteX0" fmla="*/ 0 w 6035040"/>
              <a:gd name="connsiteY0" fmla="*/ 0 h 6858000"/>
              <a:gd name="connsiteX1" fmla="*/ 5043606 w 6035040"/>
              <a:gd name="connsiteY1" fmla="*/ 0 h 6858000"/>
              <a:gd name="connsiteX2" fmla="*/ 5103962 w 6035040"/>
              <a:gd name="connsiteY2" fmla="*/ 94147 h 6858000"/>
              <a:gd name="connsiteX3" fmla="*/ 6035040 w 6035040"/>
              <a:gd name="connsiteY3" fmla="*/ 3429000 h 6858000"/>
              <a:gd name="connsiteX4" fmla="*/ 5103962 w 6035040"/>
              <a:gd name="connsiteY4" fmla="*/ 6763853 h 6858000"/>
              <a:gd name="connsiteX5" fmla="*/ 5043606 w 6035040"/>
              <a:gd name="connsiteY5" fmla="*/ 6858000 h 6858000"/>
              <a:gd name="connsiteX6" fmla="*/ 0 w 6035040"/>
              <a:gd name="connsiteY6" fmla="*/ 6858000 h 6858000"/>
              <a:gd name="connsiteX7" fmla="*/ 0 w 6035040"/>
              <a:gd name="connsiteY7"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35040" h="6858000">
                <a:moveTo>
                  <a:pt x="0" y="0"/>
                </a:moveTo>
                <a:lnTo>
                  <a:pt x="5043606" y="0"/>
                </a:lnTo>
                <a:lnTo>
                  <a:pt x="5103962" y="94147"/>
                </a:lnTo>
                <a:cubicBezTo>
                  <a:pt x="5694801" y="1066537"/>
                  <a:pt x="6035040" y="2208035"/>
                  <a:pt x="6035040" y="3429000"/>
                </a:cubicBezTo>
                <a:cubicBezTo>
                  <a:pt x="6035040" y="4649965"/>
                  <a:pt x="5694801" y="5791463"/>
                  <a:pt x="5103962" y="6763853"/>
                </a:cubicBezTo>
                <a:lnTo>
                  <a:pt x="5043606"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906860"/>
            <a:ext cx="4662983" cy="1442640"/>
          </a:xfrm>
        </p:spPr>
        <p:txBody>
          <a:bodyPr anchor="ctr">
            <a:normAutofit/>
          </a:bodyPr>
          <a:lstStyle/>
          <a:p>
            <a:r>
              <a:rPr lang="en-US" sz="4400" dirty="0">
                <a:solidFill>
                  <a:schemeClr val="bg1"/>
                </a:solidFill>
                <a:latin typeface="+mn-lt"/>
                <a:ea typeface="微软雅黑" panose="020B0503020204020204" pitchFamily="34" charset="-122"/>
                <a:cs typeface="+mn-ea"/>
                <a:sym typeface="+mn-lt"/>
              </a:rPr>
              <a:t>S</a:t>
            </a:r>
            <a:r>
              <a:rPr lang="en-US" altLang="zh-CN" sz="4400" dirty="0">
                <a:solidFill>
                  <a:schemeClr val="bg1"/>
                </a:solidFill>
                <a:latin typeface="+mn-lt"/>
                <a:ea typeface="微软雅黑" panose="020B0503020204020204" pitchFamily="34" charset="-122"/>
                <a:cs typeface="+mn-ea"/>
                <a:sym typeface="+mn-lt"/>
              </a:rPr>
              <a:t>cience And </a:t>
            </a:r>
            <a:br>
              <a:rPr lang="en-US" altLang="zh-CN" sz="4400" dirty="0">
                <a:solidFill>
                  <a:schemeClr val="bg1"/>
                </a:solidFill>
                <a:latin typeface="+mn-lt"/>
                <a:ea typeface="微软雅黑" panose="020B0503020204020204" pitchFamily="34" charset="-122"/>
                <a:cs typeface="+mn-ea"/>
                <a:sym typeface="+mn-lt"/>
              </a:rPr>
            </a:br>
            <a:r>
              <a:rPr lang="en-US" altLang="zh-CN" sz="4400" dirty="0">
                <a:solidFill>
                  <a:schemeClr val="bg1"/>
                </a:solidFill>
                <a:latin typeface="+mn-lt"/>
                <a:ea typeface="微软雅黑" panose="020B0503020204020204" pitchFamily="34" charset="-122"/>
                <a:cs typeface="+mn-ea"/>
                <a:sym typeface="+mn-lt"/>
              </a:rPr>
              <a:t>Research</a:t>
            </a:r>
            <a:endParaRPr lang="en-US" sz="4400" dirty="0">
              <a:solidFill>
                <a:schemeClr val="bg1"/>
              </a:solidFill>
              <a:latin typeface="+mn-lt"/>
              <a:ea typeface="微软雅黑" panose="020B0503020204020204" pitchFamily="34" charset="-122"/>
              <a:cs typeface="+mn-ea"/>
              <a:sym typeface="+mn-lt"/>
            </a:endParaRPr>
          </a:p>
        </p:txBody>
      </p:sp>
      <p:sp>
        <p:nvSpPr>
          <p:cNvPr id="29" name="TextBox 28">
            <a:extLst>
              <a:ext uri="{FF2B5EF4-FFF2-40B4-BE49-F238E27FC236}">
                <a16:creationId xmlns:a16="http://schemas.microsoft.com/office/drawing/2014/main" id="{E509F5E5-1DC4-2677-7A97-141C421A239E}"/>
              </a:ext>
            </a:extLst>
          </p:cNvPr>
          <p:cNvSpPr txBox="1"/>
          <p:nvPr/>
        </p:nvSpPr>
        <p:spPr>
          <a:xfrm>
            <a:off x="591153" y="395843"/>
            <a:ext cx="2997200" cy="307777"/>
          </a:xfrm>
          <a:prstGeom prst="rect">
            <a:avLst/>
          </a:prstGeom>
          <a:noFill/>
        </p:spPr>
        <p:txBody>
          <a:bodyPr wrap="square" rtlCol="0">
            <a:spAutoFit/>
          </a:bodyPr>
          <a:lstStyle/>
          <a:p>
            <a:r>
              <a:rPr lang="en-US" sz="1400" dirty="0" err="1">
                <a:solidFill>
                  <a:schemeClr val="bg1"/>
                </a:solidFill>
                <a:ea typeface="微软雅黑" panose="020B0503020204020204" pitchFamily="34" charset="-122"/>
                <a:cs typeface="+mn-ea"/>
                <a:sym typeface="+mn-lt"/>
              </a:rPr>
              <a:t>JustFreeSlide</a:t>
            </a:r>
            <a:endParaRPr lang="en-US" sz="1400" dirty="0">
              <a:solidFill>
                <a:schemeClr val="bg1"/>
              </a:solidFill>
              <a:ea typeface="微软雅黑" panose="020B0503020204020204" pitchFamily="34" charset="-122"/>
              <a:cs typeface="+mn-ea"/>
              <a:sym typeface="+mn-lt"/>
            </a:endParaRPr>
          </a:p>
        </p:txBody>
      </p:sp>
      <p:sp>
        <p:nvSpPr>
          <p:cNvPr id="30" name="TextBox 29">
            <a:extLst>
              <a:ext uri="{FF2B5EF4-FFF2-40B4-BE49-F238E27FC236}">
                <a16:creationId xmlns:a16="http://schemas.microsoft.com/office/drawing/2014/main" id="{B10FDCFB-2B60-5A7E-0B42-B601882A255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36" name="TextBox 35">
            <a:extLst>
              <a:ext uri="{FF2B5EF4-FFF2-40B4-BE49-F238E27FC236}">
                <a16:creationId xmlns:a16="http://schemas.microsoft.com/office/drawing/2014/main" id="{B01A113E-8740-EBCE-326B-CDEF654692CA}"/>
              </a:ext>
            </a:extLst>
          </p:cNvPr>
          <p:cNvSpPr txBox="1"/>
          <p:nvPr/>
        </p:nvSpPr>
        <p:spPr>
          <a:xfrm>
            <a:off x="695325" y="3429000"/>
            <a:ext cx="3575733" cy="1723549"/>
          </a:xfrm>
          <a:prstGeom prst="rect">
            <a:avLst/>
          </a:prstGeom>
          <a:noFill/>
        </p:spPr>
        <p:txBody>
          <a:bodyPr wrap="square">
            <a:spAutoFit/>
          </a:bodyPr>
          <a:lstStyle/>
          <a:p>
            <a:pPr fontAlgn="auto"/>
            <a:r>
              <a:rPr lang="en-US" altLang="zh-CN" sz="1800" b="1" dirty="0">
                <a:solidFill>
                  <a:schemeClr val="bg1"/>
                </a:solidFill>
                <a:ea typeface="微软雅黑" panose="020B0503020204020204" pitchFamily="34" charset="-122"/>
                <a:cs typeface="+mn-ea"/>
                <a:sym typeface="+mn-lt"/>
              </a:rPr>
              <a:t>Your title here</a:t>
            </a:r>
            <a:r>
              <a:rPr lang="en-US" altLang="zh-CN" b="1" dirty="0">
                <a:solidFill>
                  <a:schemeClr val="bg1"/>
                </a:solidFill>
                <a:ea typeface="微软雅黑" panose="020B0503020204020204" pitchFamily="34" charset="-122"/>
                <a:cs typeface="+mn-ea"/>
                <a:sym typeface="+mn-lt"/>
              </a:rPr>
              <a:t> </a:t>
            </a:r>
            <a:r>
              <a:rPr lang="zh-CN" altLang="en-US" b="1" dirty="0">
                <a:solidFill>
                  <a:schemeClr val="bg1"/>
                </a:solidFill>
                <a:ea typeface="微软雅黑" panose="020B0503020204020204" pitchFamily="34" charset="-122"/>
                <a:cs typeface="+mn-ea"/>
                <a:sym typeface="+mn-lt"/>
              </a:rPr>
              <a:t>In post </a:t>
            </a:r>
            <a:endParaRPr lang="en-US" altLang="zh-CN" b="1" dirty="0">
              <a:solidFill>
                <a:schemeClr val="bg1"/>
              </a:solidFill>
              <a:ea typeface="微软雅黑" panose="020B0503020204020204" pitchFamily="34" charset="-122"/>
              <a:cs typeface="+mn-ea"/>
              <a:sym typeface="+mn-lt"/>
            </a:endParaRPr>
          </a:p>
          <a:p>
            <a:pPr fontAlgn="auto"/>
            <a:r>
              <a:rPr lang="zh-CN" altLang="en-US" b="1" dirty="0">
                <a:solidFill>
                  <a:schemeClr val="bg1"/>
                </a:solidFill>
                <a:ea typeface="微软雅黑" panose="020B0503020204020204" pitchFamily="34" charset="-122"/>
                <a:cs typeface="+mn-ea"/>
                <a:sym typeface="+mn-lt"/>
              </a:rPr>
              <a:t>mean shot ye.</a:t>
            </a:r>
            <a:endParaRPr lang="en-US" altLang="zh-CN" b="1" dirty="0">
              <a:solidFill>
                <a:schemeClr val="bg1"/>
              </a:solidFill>
              <a:ea typeface="微软雅黑" panose="020B0503020204020204" pitchFamily="34" charset="-122"/>
              <a:cs typeface="+mn-ea"/>
              <a:sym typeface="+mn-lt"/>
            </a:endParaRPr>
          </a:p>
          <a:p>
            <a:endParaRPr lang="en-US" altLang="zh-CN" sz="1400" dirty="0">
              <a:solidFill>
                <a:schemeClr val="bg1"/>
              </a:solidFill>
              <a:ea typeface="微软雅黑" panose="020B0503020204020204" pitchFamily="34" charset="-122"/>
              <a:cs typeface="+mn-ea"/>
              <a:sym typeface="+mn-lt"/>
            </a:endParaRPr>
          </a:p>
          <a:p>
            <a:r>
              <a:rPr lang="zh-CN" altLang="en-US" sz="1400" dirty="0">
                <a:solidFill>
                  <a:schemeClr val="bg1"/>
                </a:solidFill>
                <a:ea typeface="微软雅黑" panose="020B0503020204020204" pitchFamily="34" charset="-122"/>
                <a:cs typeface="+mn-ea"/>
                <a:sym typeface="+mn-lt"/>
              </a:rPr>
              <a:t> There out her child sir his lived. In post mean shot ye. There out her child sir his lived. Design at uneasy me season of branch on praise esteem. </a:t>
            </a:r>
          </a:p>
        </p:txBody>
      </p:sp>
      <p:sp>
        <p:nvSpPr>
          <p:cNvPr id="37" name="Oval 36">
            <a:extLst>
              <a:ext uri="{FF2B5EF4-FFF2-40B4-BE49-F238E27FC236}">
                <a16:creationId xmlns:a16="http://schemas.microsoft.com/office/drawing/2014/main" id="{6674B919-6D87-FA71-E160-291844B1F2EA}"/>
              </a:ext>
            </a:extLst>
          </p:cNvPr>
          <p:cNvSpPr/>
          <p:nvPr/>
        </p:nvSpPr>
        <p:spPr>
          <a:xfrm>
            <a:off x="5226041" y="1504709"/>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A27AA9A2-97C4-E68B-DD1D-1CCB63FC9913}"/>
              </a:ext>
            </a:extLst>
          </p:cNvPr>
          <p:cNvSpPr txBox="1"/>
          <p:nvPr/>
        </p:nvSpPr>
        <p:spPr>
          <a:xfrm>
            <a:off x="6817489" y="1577585"/>
            <a:ext cx="467918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39" name="Oval 38">
            <a:extLst>
              <a:ext uri="{FF2B5EF4-FFF2-40B4-BE49-F238E27FC236}">
                <a16:creationId xmlns:a16="http://schemas.microsoft.com/office/drawing/2014/main" id="{642B87DD-4254-BBE9-7C34-72FA4F170201}"/>
              </a:ext>
            </a:extLst>
          </p:cNvPr>
          <p:cNvSpPr/>
          <p:nvPr/>
        </p:nvSpPr>
        <p:spPr>
          <a:xfrm>
            <a:off x="5369494" y="3213903"/>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55D684B4-742A-D6C6-0E59-36367CE6BE49}"/>
              </a:ext>
            </a:extLst>
          </p:cNvPr>
          <p:cNvSpPr/>
          <p:nvPr/>
        </p:nvSpPr>
        <p:spPr>
          <a:xfrm>
            <a:off x="5046020" y="4923098"/>
            <a:ext cx="1192192" cy="1192192"/>
          </a:xfrm>
          <a:prstGeom prst="ellipse">
            <a:avLst/>
          </a:prstGeom>
          <a:solidFill>
            <a:schemeClr val="tx2"/>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CBA15DF3-3D58-70A0-ECC2-207723A07FB2}"/>
              </a:ext>
            </a:extLst>
          </p:cNvPr>
          <p:cNvSpPr txBox="1"/>
          <p:nvPr/>
        </p:nvSpPr>
        <p:spPr>
          <a:xfrm>
            <a:off x="7133475" y="3290207"/>
            <a:ext cx="4467373"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75%</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sp>
        <p:nvSpPr>
          <p:cNvPr id="42" name="TextBox 41">
            <a:extLst>
              <a:ext uri="{FF2B5EF4-FFF2-40B4-BE49-F238E27FC236}">
                <a16:creationId xmlns:a16="http://schemas.microsoft.com/office/drawing/2014/main" id="{D84F1A3B-249E-5213-D2A9-08873F259870}"/>
              </a:ext>
            </a:extLst>
          </p:cNvPr>
          <p:cNvSpPr txBox="1"/>
          <p:nvPr/>
        </p:nvSpPr>
        <p:spPr>
          <a:xfrm>
            <a:off x="6810002" y="4995974"/>
            <a:ext cx="4790846" cy="1046440"/>
          </a:xfrm>
          <a:prstGeom prst="rect">
            <a:avLst/>
          </a:prstGeom>
          <a:noFill/>
        </p:spPr>
        <p:txBody>
          <a:bodyPr wrap="square">
            <a:spAutoFit/>
          </a:bodyPr>
          <a:lstStyle/>
          <a:p>
            <a:pPr fontAlgn="auto">
              <a:spcAft>
                <a:spcPts val="1200"/>
              </a:spcAft>
            </a:pPr>
            <a:r>
              <a:rPr lang="en-US" altLang="zh-CN" sz="2400" b="1" dirty="0">
                <a:ea typeface="微软雅黑" panose="020B0503020204020204" pitchFamily="34" charset="-122"/>
                <a:cs typeface="+mn-ea"/>
                <a:sym typeface="+mn-lt"/>
              </a:rPr>
              <a:t>82%</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r>
              <a:rPr lang="en-US" altLang="zh-CN" sz="1400" dirty="0">
                <a:solidFill>
                  <a:schemeClr val="tx1">
                    <a:lumMod val="50000"/>
                    <a:lumOff val="50000"/>
                  </a:schemeClr>
                </a:solidFill>
                <a:ea typeface="微软雅黑" panose="020B0503020204020204" pitchFamily="34" charset="-122"/>
                <a:cs typeface="+mn-ea"/>
                <a:sym typeface="+mn-lt"/>
              </a:rPr>
              <a:t>There out her child sir his lived. </a:t>
            </a:r>
            <a:endParaRPr lang="zh-CN" altLang="en-US" sz="1400" dirty="0">
              <a:solidFill>
                <a:schemeClr val="tx1">
                  <a:lumMod val="50000"/>
                  <a:lumOff val="50000"/>
                </a:schemeClr>
              </a:solidFill>
              <a:ea typeface="微软雅黑" panose="020B0503020204020204" pitchFamily="34" charset="-122"/>
              <a:cs typeface="+mn-ea"/>
              <a:sym typeface="+mn-lt"/>
            </a:endParaRPr>
          </a:p>
        </p:txBody>
      </p:sp>
      <p:pic>
        <p:nvPicPr>
          <p:cNvPr id="44" name="Graphic 43" descr="Beaker outline">
            <a:extLst>
              <a:ext uri="{FF2B5EF4-FFF2-40B4-BE49-F238E27FC236}">
                <a16:creationId xmlns:a16="http://schemas.microsoft.com/office/drawing/2014/main" id="{17FB0467-EE3A-0575-177F-B4FD3BDCEE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462137" y="1740805"/>
            <a:ext cx="720000" cy="720000"/>
          </a:xfrm>
          <a:prstGeom prst="rect">
            <a:avLst/>
          </a:prstGeom>
        </p:spPr>
      </p:pic>
      <p:pic>
        <p:nvPicPr>
          <p:cNvPr id="46" name="Graphic 45" descr="DNA outline">
            <a:extLst>
              <a:ext uri="{FF2B5EF4-FFF2-40B4-BE49-F238E27FC236}">
                <a16:creationId xmlns:a16="http://schemas.microsoft.com/office/drawing/2014/main" id="{B95CA09C-3A82-EC16-0BF6-99E0A6F3F86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05590" y="3449999"/>
            <a:ext cx="720000" cy="720000"/>
          </a:xfrm>
          <a:prstGeom prst="rect">
            <a:avLst/>
          </a:prstGeom>
        </p:spPr>
      </p:pic>
      <p:pic>
        <p:nvPicPr>
          <p:cNvPr id="48" name="Graphic 47" descr="Microscope outline">
            <a:extLst>
              <a:ext uri="{FF2B5EF4-FFF2-40B4-BE49-F238E27FC236}">
                <a16:creationId xmlns:a16="http://schemas.microsoft.com/office/drawing/2014/main" id="{A6456BDF-948B-A3F7-B5E6-FDDC55D8844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82116" y="5159194"/>
            <a:ext cx="720000" cy="720000"/>
          </a:xfrm>
          <a:prstGeom prst="rect">
            <a:avLst/>
          </a:prstGeom>
        </p:spPr>
      </p:pic>
    </p:spTree>
    <p:extLst>
      <p:ext uri="{BB962C8B-B14F-4D97-AF65-F5344CB8AC3E}">
        <p14:creationId xmlns:p14="http://schemas.microsoft.com/office/powerpoint/2010/main" val="39040322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AAB83E8D-3746-FB14-35DD-E169D9707802}"/>
              </a:ext>
            </a:extLst>
          </p:cNvPr>
          <p:cNvSpPr/>
          <p:nvPr/>
        </p:nvSpPr>
        <p:spPr>
          <a:xfrm>
            <a:off x="6394002" y="2523281"/>
            <a:ext cx="5099499" cy="3960440"/>
          </a:xfrm>
          <a:prstGeom prst="roundRect">
            <a:avLst>
              <a:gd name="adj" fmla="val 8192"/>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17" name="Rectangle: Rounded Corners 16">
            <a:extLst>
              <a:ext uri="{FF2B5EF4-FFF2-40B4-BE49-F238E27FC236}">
                <a16:creationId xmlns:a16="http://schemas.microsoft.com/office/drawing/2014/main" id="{8E901AC8-6255-C6BA-7403-86974FF2930B}"/>
              </a:ext>
            </a:extLst>
          </p:cNvPr>
          <p:cNvSpPr/>
          <p:nvPr/>
        </p:nvSpPr>
        <p:spPr>
          <a:xfrm>
            <a:off x="695324" y="2523281"/>
            <a:ext cx="5099499" cy="3960440"/>
          </a:xfrm>
          <a:prstGeom prst="roundRect">
            <a:avLst>
              <a:gd name="adj" fmla="val 8192"/>
            </a:avLst>
          </a:prstGeom>
          <a:no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sp>
        <p:nvSpPr>
          <p:cNvPr id="3" name="Title 2">
            <a:extLst>
              <a:ext uri="{FF2B5EF4-FFF2-40B4-BE49-F238E27FC236}">
                <a16:creationId xmlns:a16="http://schemas.microsoft.com/office/drawing/2014/main" id="{E032E7D4-7B89-FF4B-160B-DEEDDD8F578C}"/>
              </a:ext>
            </a:extLst>
          </p:cNvPr>
          <p:cNvSpPr>
            <a:spLocks noGrp="1"/>
          </p:cNvSpPr>
          <p:nvPr>
            <p:ph type="title"/>
          </p:nvPr>
        </p:nvSpPr>
        <p:spPr>
          <a:xfrm>
            <a:off x="579577" y="860560"/>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Problems and Limitations</a:t>
            </a:r>
          </a:p>
        </p:txBody>
      </p:sp>
      <p:sp>
        <p:nvSpPr>
          <p:cNvPr id="5" name="Rectangle: Rounded Corners 4">
            <a:extLst>
              <a:ext uri="{FF2B5EF4-FFF2-40B4-BE49-F238E27FC236}">
                <a16:creationId xmlns:a16="http://schemas.microsoft.com/office/drawing/2014/main" id="{8539B72E-6591-DE6B-2AA9-A4EA05AF840F}"/>
              </a:ext>
            </a:extLst>
          </p:cNvPr>
          <p:cNvSpPr/>
          <p:nvPr/>
        </p:nvSpPr>
        <p:spPr>
          <a:xfrm>
            <a:off x="1841057" y="2196706"/>
            <a:ext cx="2808032" cy="668072"/>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a typeface="微软雅黑" panose="020B0503020204020204" pitchFamily="34" charset="-122"/>
                <a:cs typeface="+mn-ea"/>
                <a:sym typeface="+mn-lt"/>
              </a:rPr>
              <a:t>Problems</a:t>
            </a:r>
          </a:p>
        </p:txBody>
      </p:sp>
      <p:sp>
        <p:nvSpPr>
          <p:cNvPr id="6" name="Rectangle: Rounded Corners 5">
            <a:extLst>
              <a:ext uri="{FF2B5EF4-FFF2-40B4-BE49-F238E27FC236}">
                <a16:creationId xmlns:a16="http://schemas.microsoft.com/office/drawing/2014/main" id="{95F4266C-4F63-21A8-4658-FC7A61C487FE}"/>
              </a:ext>
            </a:extLst>
          </p:cNvPr>
          <p:cNvSpPr/>
          <p:nvPr/>
        </p:nvSpPr>
        <p:spPr>
          <a:xfrm>
            <a:off x="7539735" y="2196706"/>
            <a:ext cx="2808032" cy="668072"/>
          </a:xfrm>
          <a:prstGeom prst="roundRect">
            <a:avLst>
              <a:gd name="adj" fmla="val 50000"/>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ea typeface="微软雅黑" panose="020B0503020204020204" pitchFamily="34" charset="-122"/>
                <a:cs typeface="+mn-ea"/>
                <a:sym typeface="+mn-lt"/>
              </a:rPr>
              <a:t>Limitations</a:t>
            </a:r>
          </a:p>
        </p:txBody>
      </p:sp>
      <p:sp>
        <p:nvSpPr>
          <p:cNvPr id="7" name="Rectangle 6">
            <a:extLst>
              <a:ext uri="{FF2B5EF4-FFF2-40B4-BE49-F238E27FC236}">
                <a16:creationId xmlns:a16="http://schemas.microsoft.com/office/drawing/2014/main" id="{2B834FAB-37DF-DF9A-F2B8-2A81A7F0C893}"/>
              </a:ext>
            </a:extLst>
          </p:cNvPr>
          <p:cNvSpPr/>
          <p:nvPr/>
        </p:nvSpPr>
        <p:spPr>
          <a:xfrm>
            <a:off x="1130101" y="316739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8" name="Rectangle 7">
            <a:extLst>
              <a:ext uri="{FF2B5EF4-FFF2-40B4-BE49-F238E27FC236}">
                <a16:creationId xmlns:a16="http://schemas.microsoft.com/office/drawing/2014/main" id="{24F9D9CB-EBFC-C7F9-489E-862958F8ACE0}"/>
              </a:ext>
            </a:extLst>
          </p:cNvPr>
          <p:cNvSpPr/>
          <p:nvPr/>
        </p:nvSpPr>
        <p:spPr>
          <a:xfrm>
            <a:off x="1130101" y="394067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11" name="Rectangle 10">
            <a:extLst>
              <a:ext uri="{FF2B5EF4-FFF2-40B4-BE49-F238E27FC236}">
                <a16:creationId xmlns:a16="http://schemas.microsoft.com/office/drawing/2014/main" id="{864D01EC-7D5C-E575-0D74-9D7BCD3B26FC}"/>
              </a:ext>
            </a:extLst>
          </p:cNvPr>
          <p:cNvSpPr/>
          <p:nvPr/>
        </p:nvSpPr>
        <p:spPr>
          <a:xfrm>
            <a:off x="1130101" y="471395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12" name="Rectangle 11">
            <a:extLst>
              <a:ext uri="{FF2B5EF4-FFF2-40B4-BE49-F238E27FC236}">
                <a16:creationId xmlns:a16="http://schemas.microsoft.com/office/drawing/2014/main" id="{7F54ABDD-6544-A04E-B9A6-2F1693F637A6}"/>
              </a:ext>
            </a:extLst>
          </p:cNvPr>
          <p:cNvSpPr/>
          <p:nvPr/>
        </p:nvSpPr>
        <p:spPr>
          <a:xfrm>
            <a:off x="1130101" y="548723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15" name="TextBox 14">
            <a:extLst>
              <a:ext uri="{FF2B5EF4-FFF2-40B4-BE49-F238E27FC236}">
                <a16:creationId xmlns:a16="http://schemas.microsoft.com/office/drawing/2014/main" id="{781E7D84-7AC5-008B-8821-57D5021507BF}"/>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6" name="TextBox 15">
            <a:extLst>
              <a:ext uri="{FF2B5EF4-FFF2-40B4-BE49-F238E27FC236}">
                <a16:creationId xmlns:a16="http://schemas.microsoft.com/office/drawing/2014/main" id="{1241C538-D6FE-F612-7C0E-34C44CC97988}"/>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19" name="Rectangle 18">
            <a:extLst>
              <a:ext uri="{FF2B5EF4-FFF2-40B4-BE49-F238E27FC236}">
                <a16:creationId xmlns:a16="http://schemas.microsoft.com/office/drawing/2014/main" id="{F52125EE-A6EB-CDE4-5313-66143F880A55}"/>
              </a:ext>
            </a:extLst>
          </p:cNvPr>
          <p:cNvSpPr/>
          <p:nvPr/>
        </p:nvSpPr>
        <p:spPr>
          <a:xfrm>
            <a:off x="6828779" y="316739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20" name="Rectangle 19">
            <a:extLst>
              <a:ext uri="{FF2B5EF4-FFF2-40B4-BE49-F238E27FC236}">
                <a16:creationId xmlns:a16="http://schemas.microsoft.com/office/drawing/2014/main" id="{5CB190E4-2697-B39B-0D3E-4C223D8F4FF2}"/>
              </a:ext>
            </a:extLst>
          </p:cNvPr>
          <p:cNvSpPr/>
          <p:nvPr/>
        </p:nvSpPr>
        <p:spPr>
          <a:xfrm>
            <a:off x="6828779" y="394067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21" name="Rectangle 20">
            <a:extLst>
              <a:ext uri="{FF2B5EF4-FFF2-40B4-BE49-F238E27FC236}">
                <a16:creationId xmlns:a16="http://schemas.microsoft.com/office/drawing/2014/main" id="{23613C71-FD8D-BA34-49B1-4EDF8F7B81E4}"/>
              </a:ext>
            </a:extLst>
          </p:cNvPr>
          <p:cNvSpPr/>
          <p:nvPr/>
        </p:nvSpPr>
        <p:spPr>
          <a:xfrm>
            <a:off x="6828779" y="471395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22" name="Rectangle 21">
            <a:extLst>
              <a:ext uri="{FF2B5EF4-FFF2-40B4-BE49-F238E27FC236}">
                <a16:creationId xmlns:a16="http://schemas.microsoft.com/office/drawing/2014/main" id="{43329BDD-B002-4193-8FD6-97C4AE4CE5AF}"/>
              </a:ext>
            </a:extLst>
          </p:cNvPr>
          <p:cNvSpPr/>
          <p:nvPr/>
        </p:nvSpPr>
        <p:spPr>
          <a:xfrm>
            <a:off x="6828779" y="5487230"/>
            <a:ext cx="4229944" cy="523220"/>
          </a:xfrm>
          <a:prstGeom prst="rect">
            <a:avLst/>
          </a:prstGeom>
        </p:spPr>
        <p:txBody>
          <a:bodyPr wrap="square">
            <a:spAutoFit/>
          </a:bodyPr>
          <a:lstStyle/>
          <a:p>
            <a:pPr marL="285750" indent="-285750" fontAlgn="base">
              <a:buFont typeface="Arial" panose="020B0604020202020204" pitchFamily="34" charset="0"/>
              <a:buChar char="•"/>
            </a:pPr>
            <a:r>
              <a:rPr lang="en-US" sz="1400" dirty="0">
                <a:solidFill>
                  <a:schemeClr val="tx1">
                    <a:lumMod val="65000"/>
                    <a:lumOff val="35000"/>
                  </a:schemeClr>
                </a:solidFill>
                <a:ea typeface="微软雅黑" panose="020B0503020204020204" pitchFamily="34" charset="-122"/>
                <a:cs typeface="+mn-ea"/>
                <a:sym typeface="+mn-lt"/>
              </a:rPr>
              <a:t> There out her child sir his lived. In post mean shot ye. There out her child sir his lived. </a:t>
            </a:r>
            <a:endParaRPr lang="en-IN" sz="1400" dirty="0">
              <a:solidFill>
                <a:schemeClr val="tx1">
                  <a:lumMod val="65000"/>
                  <a:lumOff val="35000"/>
                </a:schemeClr>
              </a:solidFill>
              <a:ea typeface="微软雅黑" panose="020B0503020204020204" pitchFamily="34" charset="-122"/>
              <a:cs typeface="+mn-ea"/>
              <a:sym typeface="+mn-lt"/>
            </a:endParaRPr>
          </a:p>
        </p:txBody>
      </p:sp>
      <p:sp>
        <p:nvSpPr>
          <p:cNvPr id="27" name="Oval 26">
            <a:extLst>
              <a:ext uri="{FF2B5EF4-FFF2-40B4-BE49-F238E27FC236}">
                <a16:creationId xmlns:a16="http://schemas.microsoft.com/office/drawing/2014/main" id="{9645866C-9E70-FE71-6BF2-2A9510B7274B}"/>
              </a:ext>
            </a:extLst>
          </p:cNvPr>
          <p:cNvSpPr/>
          <p:nvPr/>
        </p:nvSpPr>
        <p:spPr>
          <a:xfrm>
            <a:off x="2911037" y="1758726"/>
            <a:ext cx="668072" cy="668072"/>
          </a:xfrm>
          <a:prstGeom prst="ellipse">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pic>
        <p:nvPicPr>
          <p:cNvPr id="24" name="Graphic 23" descr="Thought with solid fill">
            <a:extLst>
              <a:ext uri="{FF2B5EF4-FFF2-40B4-BE49-F238E27FC236}">
                <a16:creationId xmlns:a16="http://schemas.microsoft.com/office/drawing/2014/main" id="{2A220B54-E047-EFBF-1951-D24EE33A5B0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29073" y="1876762"/>
            <a:ext cx="432000" cy="432000"/>
          </a:xfrm>
          <a:prstGeom prst="rect">
            <a:avLst/>
          </a:prstGeom>
        </p:spPr>
      </p:pic>
      <p:sp>
        <p:nvSpPr>
          <p:cNvPr id="28" name="Oval 27">
            <a:extLst>
              <a:ext uri="{FF2B5EF4-FFF2-40B4-BE49-F238E27FC236}">
                <a16:creationId xmlns:a16="http://schemas.microsoft.com/office/drawing/2014/main" id="{E95A73F3-BC7A-F12B-779F-55A73E00F642}"/>
              </a:ext>
            </a:extLst>
          </p:cNvPr>
          <p:cNvSpPr/>
          <p:nvPr/>
        </p:nvSpPr>
        <p:spPr>
          <a:xfrm>
            <a:off x="8609715" y="1758726"/>
            <a:ext cx="668072" cy="668072"/>
          </a:xfrm>
          <a:prstGeom prst="ellipse">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ym typeface="+mn-lt"/>
            </a:endParaRPr>
          </a:p>
        </p:txBody>
      </p:sp>
      <p:pic>
        <p:nvPicPr>
          <p:cNvPr id="26" name="Graphic 25" descr="Puzzle with solid fill">
            <a:extLst>
              <a:ext uri="{FF2B5EF4-FFF2-40B4-BE49-F238E27FC236}">
                <a16:creationId xmlns:a16="http://schemas.microsoft.com/office/drawing/2014/main" id="{A0787C4C-6479-A623-5D22-E66D97E1596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727751" y="1876762"/>
            <a:ext cx="432000" cy="432000"/>
          </a:xfrm>
          <a:prstGeom prst="rect">
            <a:avLst/>
          </a:prstGeom>
        </p:spPr>
      </p:pic>
    </p:spTree>
    <p:extLst>
      <p:ext uri="{BB962C8B-B14F-4D97-AF65-F5344CB8AC3E}">
        <p14:creationId xmlns:p14="http://schemas.microsoft.com/office/powerpoint/2010/main" val="806762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91150" y="84898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Contribution To Knowledge</a:t>
            </a:r>
          </a:p>
        </p:txBody>
      </p:sp>
      <p:sp>
        <p:nvSpPr>
          <p:cNvPr id="17" name="矩形 25">
            <a:extLst>
              <a:ext uri="{FF2B5EF4-FFF2-40B4-BE49-F238E27FC236}">
                <a16:creationId xmlns:a16="http://schemas.microsoft.com/office/drawing/2014/main" id="{533C907F-38D0-A97C-1123-D77EA920E79C}"/>
              </a:ext>
            </a:extLst>
          </p:cNvPr>
          <p:cNvSpPr/>
          <p:nvPr>
            <p:custDataLst>
              <p:tags r:id="rId1"/>
            </p:custDataLst>
          </p:nvPr>
        </p:nvSpPr>
        <p:spPr>
          <a:xfrm>
            <a:off x="1412691" y="4377598"/>
            <a:ext cx="3016800" cy="4013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r>
              <a:rPr lang="zh-CN" altLang="en-US" b="1" kern="0" dirty="0">
                <a:solidFill>
                  <a:schemeClr val="tx1"/>
                </a:solidFill>
                <a:ea typeface="微软雅黑" panose="020B0503020204020204" pitchFamily="34" charset="-122"/>
                <a:cs typeface="+mn-ea"/>
                <a:sym typeface="+mn-lt"/>
              </a:rPr>
              <a:t>Improving best practices</a:t>
            </a:r>
          </a:p>
        </p:txBody>
      </p:sp>
      <p:sp>
        <p:nvSpPr>
          <p:cNvPr id="18" name="矩形 26">
            <a:extLst>
              <a:ext uri="{FF2B5EF4-FFF2-40B4-BE49-F238E27FC236}">
                <a16:creationId xmlns:a16="http://schemas.microsoft.com/office/drawing/2014/main" id="{4EB79FF5-A6E9-0CAD-8B09-C1C7DA4B030B}"/>
              </a:ext>
            </a:extLst>
          </p:cNvPr>
          <p:cNvSpPr/>
          <p:nvPr>
            <p:custDataLst>
              <p:tags r:id="rId2"/>
            </p:custDataLst>
          </p:nvPr>
        </p:nvSpPr>
        <p:spPr>
          <a:xfrm>
            <a:off x="1412691" y="4814215"/>
            <a:ext cx="3016800" cy="670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zh-CN" altLang="en-US" sz="12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19" name="矩形 27">
            <a:extLst>
              <a:ext uri="{FF2B5EF4-FFF2-40B4-BE49-F238E27FC236}">
                <a16:creationId xmlns:a16="http://schemas.microsoft.com/office/drawing/2014/main" id="{8A8ECD28-A13F-5C62-A110-F9DAECE1746D}"/>
              </a:ext>
            </a:extLst>
          </p:cNvPr>
          <p:cNvSpPr/>
          <p:nvPr>
            <p:custDataLst>
              <p:tags r:id="rId3"/>
            </p:custDataLst>
          </p:nvPr>
        </p:nvSpPr>
        <p:spPr>
          <a:xfrm>
            <a:off x="8252805" y="4145195"/>
            <a:ext cx="3015608" cy="8441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r>
              <a:rPr lang="zh-CN" altLang="en-US" b="1" kern="0" dirty="0">
                <a:solidFill>
                  <a:schemeClr val="tx1"/>
                </a:solidFill>
                <a:ea typeface="微软雅黑" panose="020B0503020204020204" pitchFamily="34" charset="-122"/>
                <a:cs typeface="+mn-ea"/>
                <a:sym typeface="+mn-lt"/>
              </a:rPr>
              <a:t>Informing policymaking decisions</a:t>
            </a:r>
          </a:p>
        </p:txBody>
      </p:sp>
      <p:sp>
        <p:nvSpPr>
          <p:cNvPr id="20" name="矩形 28">
            <a:extLst>
              <a:ext uri="{FF2B5EF4-FFF2-40B4-BE49-F238E27FC236}">
                <a16:creationId xmlns:a16="http://schemas.microsoft.com/office/drawing/2014/main" id="{90E14828-4E93-2228-A2C7-AE4A58A0B5BD}"/>
              </a:ext>
            </a:extLst>
          </p:cNvPr>
          <p:cNvSpPr/>
          <p:nvPr>
            <p:custDataLst>
              <p:tags r:id="rId4"/>
            </p:custDataLst>
          </p:nvPr>
        </p:nvSpPr>
        <p:spPr>
          <a:xfrm>
            <a:off x="8252805" y="5024116"/>
            <a:ext cx="3015608" cy="670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zh-CN" altLang="en-US" sz="12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23" name="矩形 2">
            <a:extLst>
              <a:ext uri="{FF2B5EF4-FFF2-40B4-BE49-F238E27FC236}">
                <a16:creationId xmlns:a16="http://schemas.microsoft.com/office/drawing/2014/main" id="{FBAE2AB9-340A-A556-FE3E-B241C617B621}"/>
              </a:ext>
            </a:extLst>
          </p:cNvPr>
          <p:cNvSpPr/>
          <p:nvPr>
            <p:custDataLst>
              <p:tags r:id="rId5"/>
            </p:custDataLst>
          </p:nvPr>
        </p:nvSpPr>
        <p:spPr>
          <a:xfrm>
            <a:off x="8252805" y="1850592"/>
            <a:ext cx="3015608" cy="84416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r>
              <a:rPr lang="zh-CN" altLang="en-US" b="1" kern="0" dirty="0">
                <a:solidFill>
                  <a:schemeClr val="tx1"/>
                </a:solidFill>
                <a:ea typeface="微软雅黑" panose="020B0503020204020204" pitchFamily="34" charset="-122"/>
                <a:cs typeface="+mn-ea"/>
                <a:sym typeface="+mn-lt"/>
              </a:rPr>
              <a:t>Strengthening a theory or model</a:t>
            </a:r>
          </a:p>
        </p:txBody>
      </p:sp>
      <p:sp>
        <p:nvSpPr>
          <p:cNvPr id="24" name="矩形 3">
            <a:extLst>
              <a:ext uri="{FF2B5EF4-FFF2-40B4-BE49-F238E27FC236}">
                <a16:creationId xmlns:a16="http://schemas.microsoft.com/office/drawing/2014/main" id="{571D137D-EB9D-A9F3-2225-753C1230E8DA}"/>
              </a:ext>
            </a:extLst>
          </p:cNvPr>
          <p:cNvSpPr/>
          <p:nvPr>
            <p:custDataLst>
              <p:tags r:id="rId6"/>
            </p:custDataLst>
          </p:nvPr>
        </p:nvSpPr>
        <p:spPr>
          <a:xfrm>
            <a:off x="8252805" y="2729513"/>
            <a:ext cx="3015608" cy="670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zh-CN" altLang="en-US" sz="12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26" name="矩形 6">
            <a:extLst>
              <a:ext uri="{FF2B5EF4-FFF2-40B4-BE49-F238E27FC236}">
                <a16:creationId xmlns:a16="http://schemas.microsoft.com/office/drawing/2014/main" id="{FA37CF32-DA59-678F-684E-6C55F3FEC6CC}"/>
              </a:ext>
            </a:extLst>
          </p:cNvPr>
          <p:cNvSpPr/>
          <p:nvPr>
            <p:custDataLst>
              <p:tags r:id="rId7"/>
            </p:custDataLst>
          </p:nvPr>
        </p:nvSpPr>
        <p:spPr>
          <a:xfrm>
            <a:off x="1330469" y="2343737"/>
            <a:ext cx="3016800" cy="40132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b"/>
          <a:lstStyle/>
          <a:p>
            <a:r>
              <a:rPr lang="zh-CN" altLang="en-US" b="1" kern="0" dirty="0">
                <a:solidFill>
                  <a:schemeClr val="tx1"/>
                </a:solidFill>
                <a:ea typeface="微软雅黑" panose="020B0503020204020204" pitchFamily="34" charset="-122"/>
                <a:cs typeface="+mn-ea"/>
                <a:sym typeface="+mn-lt"/>
              </a:rPr>
              <a:t>Creating a basis for future research</a:t>
            </a:r>
          </a:p>
        </p:txBody>
      </p:sp>
      <p:sp>
        <p:nvSpPr>
          <p:cNvPr id="27" name="矩形 7">
            <a:extLst>
              <a:ext uri="{FF2B5EF4-FFF2-40B4-BE49-F238E27FC236}">
                <a16:creationId xmlns:a16="http://schemas.microsoft.com/office/drawing/2014/main" id="{76D8BB61-3657-B861-947D-4E469A8440F2}"/>
              </a:ext>
            </a:extLst>
          </p:cNvPr>
          <p:cNvSpPr/>
          <p:nvPr>
            <p:custDataLst>
              <p:tags r:id="rId8"/>
            </p:custDataLst>
          </p:nvPr>
        </p:nvSpPr>
        <p:spPr>
          <a:xfrm>
            <a:off x="1330469" y="2780354"/>
            <a:ext cx="3016800" cy="67018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t"/>
          <a:lstStyle/>
          <a:p>
            <a:pPr>
              <a:lnSpc>
                <a:spcPct val="150000"/>
              </a:lnSpc>
            </a:pPr>
            <a:r>
              <a:rPr lang="zh-CN" altLang="en-US" sz="1200" kern="0" dirty="0">
                <a:solidFill>
                  <a:schemeClr val="tx1">
                    <a:lumMod val="85000"/>
                    <a:lumOff val="15000"/>
                  </a:schemeClr>
                </a:solidFill>
                <a:latin typeface="+mj-lt"/>
                <a:ea typeface="苹方-简" panose="020B0400000000000000" pitchFamily="34" charset="-122"/>
                <a:cs typeface="+mn-ea"/>
                <a:sym typeface="+mn-lt"/>
              </a:rPr>
              <a:t>Design at uneasy me season of branch on praise esteem.</a:t>
            </a:r>
          </a:p>
        </p:txBody>
      </p:sp>
      <p:grpSp>
        <p:nvGrpSpPr>
          <p:cNvPr id="29" name="Group 28">
            <a:extLst>
              <a:ext uri="{FF2B5EF4-FFF2-40B4-BE49-F238E27FC236}">
                <a16:creationId xmlns:a16="http://schemas.microsoft.com/office/drawing/2014/main" id="{81B470C8-DC2B-2E89-935B-6584384FC40F}"/>
              </a:ext>
            </a:extLst>
          </p:cNvPr>
          <p:cNvGrpSpPr/>
          <p:nvPr/>
        </p:nvGrpSpPr>
        <p:grpSpPr>
          <a:xfrm>
            <a:off x="4788718" y="2149621"/>
            <a:ext cx="2637713" cy="3938624"/>
            <a:chOff x="4777143" y="2010724"/>
            <a:chExt cx="2637713" cy="3938624"/>
          </a:xfrm>
          <a:solidFill>
            <a:schemeClr val="accent4"/>
          </a:solidFill>
        </p:grpSpPr>
        <p:sp>
          <p:nvSpPr>
            <p:cNvPr id="30" name="Partial Circle 29">
              <a:extLst>
                <a:ext uri="{FF2B5EF4-FFF2-40B4-BE49-F238E27FC236}">
                  <a16:creationId xmlns:a16="http://schemas.microsoft.com/office/drawing/2014/main" id="{88BF28C0-E412-D61C-8832-0436ACB84FFC}"/>
                </a:ext>
              </a:extLst>
            </p:cNvPr>
            <p:cNvSpPr/>
            <p:nvPr/>
          </p:nvSpPr>
          <p:spPr>
            <a:xfrm>
              <a:off x="4777145" y="2010725"/>
              <a:ext cx="2637711" cy="2637711"/>
            </a:xfrm>
            <a:prstGeom prst="pie">
              <a:avLst>
                <a:gd name="adj1" fmla="val 10753229"/>
                <a:gd name="adj2" fmla="val 1620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a typeface="微软雅黑" panose="020B0503020204020204" pitchFamily="34" charset="-122"/>
                <a:cs typeface="+mn-ea"/>
                <a:sym typeface="+mn-lt"/>
              </a:endParaRPr>
            </a:p>
          </p:txBody>
        </p:sp>
        <p:sp>
          <p:nvSpPr>
            <p:cNvPr id="31" name="Partial Circle 30">
              <a:extLst>
                <a:ext uri="{FF2B5EF4-FFF2-40B4-BE49-F238E27FC236}">
                  <a16:creationId xmlns:a16="http://schemas.microsoft.com/office/drawing/2014/main" id="{AE6FD01C-311A-307D-8CB4-5680C7E6E960}"/>
                </a:ext>
              </a:extLst>
            </p:cNvPr>
            <p:cNvSpPr/>
            <p:nvPr/>
          </p:nvSpPr>
          <p:spPr>
            <a:xfrm flipH="1">
              <a:off x="4777145" y="2010724"/>
              <a:ext cx="2637711" cy="2637711"/>
            </a:xfrm>
            <a:prstGeom prst="pie">
              <a:avLst>
                <a:gd name="adj1" fmla="val 10753229"/>
                <a:gd name="adj2" fmla="val 16200000"/>
              </a:avLst>
            </a:prstGeom>
            <a:solidFill>
              <a:schemeClr val="tx2"/>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a typeface="微软雅黑" panose="020B0503020204020204" pitchFamily="34" charset="-122"/>
                <a:cs typeface="+mn-ea"/>
                <a:sym typeface="+mn-lt"/>
              </a:endParaRPr>
            </a:p>
          </p:txBody>
        </p:sp>
        <p:sp>
          <p:nvSpPr>
            <p:cNvPr id="32" name="Freeform: Shape 31">
              <a:extLst>
                <a:ext uri="{FF2B5EF4-FFF2-40B4-BE49-F238E27FC236}">
                  <a16:creationId xmlns:a16="http://schemas.microsoft.com/office/drawing/2014/main" id="{5652BFFB-196D-E0F6-A834-ABFE94E68CA2}"/>
                </a:ext>
              </a:extLst>
            </p:cNvPr>
            <p:cNvSpPr/>
            <p:nvPr/>
          </p:nvSpPr>
          <p:spPr>
            <a:xfrm flipH="1" flipV="1">
              <a:off x="6096000" y="3311637"/>
              <a:ext cx="1318856" cy="1469316"/>
            </a:xfrm>
            <a:custGeom>
              <a:avLst/>
              <a:gdLst>
                <a:gd name="connsiteX0" fmla="*/ 134 w 1447799"/>
                <a:gd name="connsiteY0" fmla="*/ 1612970 h 1612970"/>
                <a:gd name="connsiteX1" fmla="*/ 417110 w 1447799"/>
                <a:gd name="connsiteY1" fmla="*/ 576512 h 1612970"/>
                <a:gd name="connsiteX2" fmla="*/ 638453 w 1447799"/>
                <a:gd name="connsiteY2" fmla="*/ 392815 h 1612970"/>
                <a:gd name="connsiteX3" fmla="*/ 644235 w 1447799"/>
                <a:gd name="connsiteY3" fmla="*/ 389319 h 1612970"/>
                <a:gd name="connsiteX4" fmla="*/ 644235 w 1447799"/>
                <a:gd name="connsiteY4" fmla="*/ 0 h 1612970"/>
                <a:gd name="connsiteX5" fmla="*/ 1447799 w 1447799"/>
                <a:gd name="connsiteY5" fmla="*/ 0 h 1612970"/>
                <a:gd name="connsiteX6" fmla="*/ 1447799 w 1447799"/>
                <a:gd name="connsiteY6" fmla="*/ 145474 h 1612970"/>
                <a:gd name="connsiteX7" fmla="*/ 1447799 w 1447799"/>
                <a:gd name="connsiteY7" fmla="*/ 623454 h 1612970"/>
                <a:gd name="connsiteX8" fmla="*/ 1447799 w 1447799"/>
                <a:gd name="connsiteY8" fmla="*/ 1593273 h 161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447799" h="1612970">
                  <a:moveTo>
                    <a:pt x="134" y="1612970"/>
                  </a:moveTo>
                  <a:cubicBezTo>
                    <a:pt x="-5136" y="1225612"/>
                    <a:pt x="145051" y="852298"/>
                    <a:pt x="417110" y="576512"/>
                  </a:cubicBezTo>
                  <a:cubicBezTo>
                    <a:pt x="485125" y="507566"/>
                    <a:pt x="559338" y="446153"/>
                    <a:pt x="638453" y="392815"/>
                  </a:cubicBezTo>
                  <a:lnTo>
                    <a:pt x="644235" y="389319"/>
                  </a:lnTo>
                  <a:lnTo>
                    <a:pt x="644235" y="0"/>
                  </a:lnTo>
                  <a:lnTo>
                    <a:pt x="1447799" y="0"/>
                  </a:lnTo>
                  <a:lnTo>
                    <a:pt x="1447799" y="145474"/>
                  </a:lnTo>
                  <a:lnTo>
                    <a:pt x="1447799" y="623454"/>
                  </a:lnTo>
                  <a:lnTo>
                    <a:pt x="1447799" y="1593273"/>
                  </a:lnTo>
                  <a:close/>
                </a:path>
              </a:pathLst>
            </a:custGeom>
            <a:solidFill>
              <a:schemeClr val="accent1"/>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a typeface="微软雅黑" panose="020B0503020204020204" pitchFamily="34" charset="-122"/>
                <a:cs typeface="+mn-ea"/>
                <a:sym typeface="+mn-lt"/>
              </a:endParaRPr>
            </a:p>
          </p:txBody>
        </p:sp>
        <p:sp>
          <p:nvSpPr>
            <p:cNvPr id="33" name="Freeform: Shape 32">
              <a:extLst>
                <a:ext uri="{FF2B5EF4-FFF2-40B4-BE49-F238E27FC236}">
                  <a16:creationId xmlns:a16="http://schemas.microsoft.com/office/drawing/2014/main" id="{266F4FD4-2D9A-413B-ACE8-7D6B3F090DD9}"/>
                </a:ext>
              </a:extLst>
            </p:cNvPr>
            <p:cNvSpPr/>
            <p:nvPr/>
          </p:nvSpPr>
          <p:spPr>
            <a:xfrm flipV="1">
              <a:off x="4777143" y="3311637"/>
              <a:ext cx="1318858" cy="1469316"/>
            </a:xfrm>
            <a:custGeom>
              <a:avLst/>
              <a:gdLst>
                <a:gd name="connsiteX0" fmla="*/ 134 w 1447802"/>
                <a:gd name="connsiteY0" fmla="*/ 1612970 h 1612970"/>
                <a:gd name="connsiteX1" fmla="*/ 1447799 w 1447802"/>
                <a:gd name="connsiteY1" fmla="*/ 1593273 h 1612970"/>
                <a:gd name="connsiteX2" fmla="*/ 1447799 w 1447802"/>
                <a:gd name="connsiteY2" fmla="*/ 623454 h 1612970"/>
                <a:gd name="connsiteX3" fmla="*/ 1447802 w 1447802"/>
                <a:gd name="connsiteY3" fmla="*/ 623454 h 1612970"/>
                <a:gd name="connsiteX4" fmla="*/ 1447802 w 1447802"/>
                <a:gd name="connsiteY4" fmla="*/ 0 h 1612970"/>
                <a:gd name="connsiteX5" fmla="*/ 644238 w 1447802"/>
                <a:gd name="connsiteY5" fmla="*/ 0 h 1612970"/>
                <a:gd name="connsiteX6" fmla="*/ 644238 w 1447802"/>
                <a:gd name="connsiteY6" fmla="*/ 389317 h 1612970"/>
                <a:gd name="connsiteX7" fmla="*/ 638453 w 1447802"/>
                <a:gd name="connsiteY7" fmla="*/ 392815 h 1612970"/>
                <a:gd name="connsiteX8" fmla="*/ 417110 w 1447802"/>
                <a:gd name="connsiteY8" fmla="*/ 576512 h 1612970"/>
                <a:gd name="connsiteX9" fmla="*/ 134 w 1447802"/>
                <a:gd name="connsiteY9" fmla="*/ 1612970 h 16129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447802" h="1612970">
                  <a:moveTo>
                    <a:pt x="134" y="1612970"/>
                  </a:moveTo>
                  <a:lnTo>
                    <a:pt x="1447799" y="1593273"/>
                  </a:lnTo>
                  <a:lnTo>
                    <a:pt x="1447799" y="623454"/>
                  </a:lnTo>
                  <a:lnTo>
                    <a:pt x="1447802" y="623454"/>
                  </a:lnTo>
                  <a:lnTo>
                    <a:pt x="1447802" y="0"/>
                  </a:lnTo>
                  <a:lnTo>
                    <a:pt x="644238" y="0"/>
                  </a:lnTo>
                  <a:lnTo>
                    <a:pt x="644238" y="389317"/>
                  </a:lnTo>
                  <a:lnTo>
                    <a:pt x="638453" y="392815"/>
                  </a:lnTo>
                  <a:cubicBezTo>
                    <a:pt x="559338" y="446153"/>
                    <a:pt x="485125" y="507566"/>
                    <a:pt x="417110" y="576512"/>
                  </a:cubicBezTo>
                  <a:cubicBezTo>
                    <a:pt x="145051" y="852298"/>
                    <a:pt x="-5136" y="1225612"/>
                    <a:pt x="134" y="1612970"/>
                  </a:cubicBezTo>
                  <a:close/>
                </a:path>
              </a:pathLst>
            </a:custGeom>
            <a:solidFill>
              <a:schemeClr val="tx2"/>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a typeface="微软雅黑" panose="020B0503020204020204" pitchFamily="34" charset="-122"/>
                <a:cs typeface="+mn-ea"/>
                <a:sym typeface="+mn-lt"/>
              </a:endParaRPr>
            </a:p>
          </p:txBody>
        </p:sp>
        <p:sp>
          <p:nvSpPr>
            <p:cNvPr id="34" name="Freeform: Shape 33">
              <a:extLst>
                <a:ext uri="{FF2B5EF4-FFF2-40B4-BE49-F238E27FC236}">
                  <a16:creationId xmlns:a16="http://schemas.microsoft.com/office/drawing/2014/main" id="{9BC040A0-761A-4922-CE51-98B5C5AF7805}"/>
                </a:ext>
              </a:extLst>
            </p:cNvPr>
            <p:cNvSpPr/>
            <p:nvPr/>
          </p:nvSpPr>
          <p:spPr>
            <a:xfrm flipV="1">
              <a:off x="5367160" y="4780952"/>
              <a:ext cx="1457683" cy="644664"/>
            </a:xfrm>
            <a:custGeom>
              <a:avLst/>
              <a:gdLst>
                <a:gd name="connsiteX0" fmla="*/ 0 w 1600199"/>
                <a:gd name="connsiteY0" fmla="*/ 707692 h 707692"/>
                <a:gd name="connsiteX1" fmla="*/ 1600199 w 1600199"/>
                <a:gd name="connsiteY1" fmla="*/ 707692 h 707692"/>
                <a:gd name="connsiteX2" fmla="*/ 1515296 w 1600199"/>
                <a:gd name="connsiteY2" fmla="*/ 368078 h 707692"/>
                <a:gd name="connsiteX3" fmla="*/ 1517648 w 1600199"/>
                <a:gd name="connsiteY3" fmla="*/ 368078 h 707692"/>
                <a:gd name="connsiteX4" fmla="*/ 1517648 w 1600199"/>
                <a:gd name="connsiteY4" fmla="*/ 0 h 707692"/>
                <a:gd name="connsiteX5" fmla="*/ 88899 w 1600199"/>
                <a:gd name="connsiteY5" fmla="*/ 0 h 707692"/>
                <a:gd name="connsiteX6" fmla="*/ 88899 w 1600199"/>
                <a:gd name="connsiteY6" fmla="*/ 352097 h 707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600199" h="707692">
                  <a:moveTo>
                    <a:pt x="0" y="707692"/>
                  </a:moveTo>
                  <a:lnTo>
                    <a:pt x="1600199" y="707692"/>
                  </a:lnTo>
                  <a:lnTo>
                    <a:pt x="1515296" y="368078"/>
                  </a:lnTo>
                  <a:lnTo>
                    <a:pt x="1517648" y="368078"/>
                  </a:lnTo>
                  <a:lnTo>
                    <a:pt x="1517648" y="0"/>
                  </a:lnTo>
                  <a:lnTo>
                    <a:pt x="88899" y="0"/>
                  </a:lnTo>
                  <a:lnTo>
                    <a:pt x="88899" y="352097"/>
                  </a:lnTo>
                  <a:close/>
                </a:path>
              </a:pathLst>
            </a:custGeom>
            <a:solidFill>
              <a:schemeClr val="bg2"/>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sp>
          <p:nvSpPr>
            <p:cNvPr id="35" name="Rectangle: Rounded Corners 34">
              <a:extLst>
                <a:ext uri="{FF2B5EF4-FFF2-40B4-BE49-F238E27FC236}">
                  <a16:creationId xmlns:a16="http://schemas.microsoft.com/office/drawing/2014/main" id="{DFC50B30-B4C9-2F26-03D5-B23A7D01DD24}"/>
                </a:ext>
              </a:extLst>
            </p:cNvPr>
            <p:cNvSpPr/>
            <p:nvPr/>
          </p:nvSpPr>
          <p:spPr>
            <a:xfrm>
              <a:off x="5251469" y="5487183"/>
              <a:ext cx="1689062" cy="161965"/>
            </a:xfrm>
            <a:prstGeom prst="roundRect">
              <a:avLst>
                <a:gd name="adj" fmla="val 50000"/>
              </a:avLst>
            </a:prstGeom>
            <a:solidFill>
              <a:schemeClr val="bg2"/>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36" name="Partial Circle 35">
              <a:extLst>
                <a:ext uri="{FF2B5EF4-FFF2-40B4-BE49-F238E27FC236}">
                  <a16:creationId xmlns:a16="http://schemas.microsoft.com/office/drawing/2014/main" id="{FDA8173E-45FC-7C46-E924-118EF68DA57A}"/>
                </a:ext>
              </a:extLst>
            </p:cNvPr>
            <p:cNvSpPr/>
            <p:nvPr/>
          </p:nvSpPr>
          <p:spPr>
            <a:xfrm>
              <a:off x="5855944" y="5469238"/>
              <a:ext cx="480110" cy="480110"/>
            </a:xfrm>
            <a:prstGeom prst="pie">
              <a:avLst>
                <a:gd name="adj1" fmla="val 0"/>
                <a:gd name="adj2" fmla="val 10638973"/>
              </a:avLst>
            </a:prstGeom>
            <a:solidFill>
              <a:schemeClr val="bg2"/>
            </a:solidFill>
            <a:ln>
              <a:solidFill>
                <a:srgbClr val="EEEEE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a typeface="微软雅黑" panose="020B0503020204020204" pitchFamily="34" charset="-122"/>
                <a:cs typeface="+mn-ea"/>
                <a:sym typeface="+mn-lt"/>
              </a:endParaRPr>
            </a:p>
          </p:txBody>
        </p:sp>
        <p:sp>
          <p:nvSpPr>
            <p:cNvPr id="37" name="Freeform: Shape 36">
              <a:extLst>
                <a:ext uri="{FF2B5EF4-FFF2-40B4-BE49-F238E27FC236}">
                  <a16:creationId xmlns:a16="http://schemas.microsoft.com/office/drawing/2014/main" id="{1AA6D995-79DF-0BE3-7CED-2C623CF8BF96}"/>
                </a:ext>
              </a:extLst>
            </p:cNvPr>
            <p:cNvSpPr/>
            <p:nvPr/>
          </p:nvSpPr>
          <p:spPr>
            <a:xfrm rot="5400000">
              <a:off x="6072465" y="2456757"/>
              <a:ext cx="312361" cy="390451"/>
            </a:xfrm>
            <a:custGeom>
              <a:avLst/>
              <a:gdLst>
                <a:gd name="connsiteX0" fmla="*/ 171450 w 342900"/>
                <a:gd name="connsiteY0" fmla="*/ 0 h 428625"/>
                <a:gd name="connsiteX1" fmla="*/ 342900 w 342900"/>
                <a:gd name="connsiteY1" fmla="*/ 171450 h 428625"/>
                <a:gd name="connsiteX2" fmla="*/ 292684 w 342900"/>
                <a:gd name="connsiteY2" fmla="*/ 292684 h 428625"/>
                <a:gd name="connsiteX3" fmla="*/ 273124 w 342900"/>
                <a:gd name="connsiteY3" fmla="*/ 305871 h 428625"/>
                <a:gd name="connsiteX4" fmla="*/ 342900 w 342900"/>
                <a:gd name="connsiteY4" fmla="*/ 428625 h 428625"/>
                <a:gd name="connsiteX5" fmla="*/ 0 w 342900"/>
                <a:gd name="connsiteY5" fmla="*/ 428625 h 428625"/>
                <a:gd name="connsiteX6" fmla="*/ 69776 w 342900"/>
                <a:gd name="connsiteY6" fmla="*/ 305871 h 428625"/>
                <a:gd name="connsiteX7" fmla="*/ 50217 w 342900"/>
                <a:gd name="connsiteY7" fmla="*/ 292684 h 428625"/>
                <a:gd name="connsiteX8" fmla="*/ 0 w 342900"/>
                <a:gd name="connsiteY8" fmla="*/ 171450 h 428625"/>
                <a:gd name="connsiteX9" fmla="*/ 171450 w 342900"/>
                <a:gd name="connsiteY9"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28625">
                  <a:moveTo>
                    <a:pt x="171450" y="0"/>
                  </a:moveTo>
                  <a:cubicBezTo>
                    <a:pt x="266139" y="0"/>
                    <a:pt x="342900" y="76761"/>
                    <a:pt x="342900" y="171450"/>
                  </a:cubicBezTo>
                  <a:cubicBezTo>
                    <a:pt x="342900" y="218795"/>
                    <a:pt x="323710" y="261657"/>
                    <a:pt x="292684" y="292684"/>
                  </a:cubicBezTo>
                  <a:lnTo>
                    <a:pt x="273124" y="305871"/>
                  </a:lnTo>
                  <a:lnTo>
                    <a:pt x="342900" y="428625"/>
                  </a:lnTo>
                  <a:lnTo>
                    <a:pt x="0" y="428625"/>
                  </a:lnTo>
                  <a:lnTo>
                    <a:pt x="69776" y="305871"/>
                  </a:lnTo>
                  <a:lnTo>
                    <a:pt x="50217" y="292684"/>
                  </a:lnTo>
                  <a:cubicBezTo>
                    <a:pt x="19190" y="261657"/>
                    <a:pt x="0" y="218795"/>
                    <a:pt x="0" y="171450"/>
                  </a:cubicBezTo>
                  <a:cubicBezTo>
                    <a:pt x="0" y="76761"/>
                    <a:pt x="76761" y="0"/>
                    <a:pt x="1714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sp>
          <p:nvSpPr>
            <p:cNvPr id="38" name="Freeform: Shape 37">
              <a:extLst>
                <a:ext uri="{FF2B5EF4-FFF2-40B4-BE49-F238E27FC236}">
                  <a16:creationId xmlns:a16="http://schemas.microsoft.com/office/drawing/2014/main" id="{0D6C4AC5-E65A-352F-8268-9B24AFFED659}"/>
                </a:ext>
              </a:extLst>
            </p:cNvPr>
            <p:cNvSpPr/>
            <p:nvPr/>
          </p:nvSpPr>
          <p:spPr>
            <a:xfrm rot="10800000">
              <a:off x="6599246" y="3260796"/>
              <a:ext cx="312361" cy="390451"/>
            </a:xfrm>
            <a:custGeom>
              <a:avLst/>
              <a:gdLst>
                <a:gd name="connsiteX0" fmla="*/ 171450 w 342900"/>
                <a:gd name="connsiteY0" fmla="*/ 0 h 428625"/>
                <a:gd name="connsiteX1" fmla="*/ 342900 w 342900"/>
                <a:gd name="connsiteY1" fmla="*/ 171450 h 428625"/>
                <a:gd name="connsiteX2" fmla="*/ 292684 w 342900"/>
                <a:gd name="connsiteY2" fmla="*/ 292684 h 428625"/>
                <a:gd name="connsiteX3" fmla="*/ 273124 w 342900"/>
                <a:gd name="connsiteY3" fmla="*/ 305871 h 428625"/>
                <a:gd name="connsiteX4" fmla="*/ 342900 w 342900"/>
                <a:gd name="connsiteY4" fmla="*/ 428625 h 428625"/>
                <a:gd name="connsiteX5" fmla="*/ 0 w 342900"/>
                <a:gd name="connsiteY5" fmla="*/ 428625 h 428625"/>
                <a:gd name="connsiteX6" fmla="*/ 69776 w 342900"/>
                <a:gd name="connsiteY6" fmla="*/ 305871 h 428625"/>
                <a:gd name="connsiteX7" fmla="*/ 50217 w 342900"/>
                <a:gd name="connsiteY7" fmla="*/ 292684 h 428625"/>
                <a:gd name="connsiteX8" fmla="*/ 0 w 342900"/>
                <a:gd name="connsiteY8" fmla="*/ 171450 h 428625"/>
                <a:gd name="connsiteX9" fmla="*/ 171450 w 342900"/>
                <a:gd name="connsiteY9"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28625">
                  <a:moveTo>
                    <a:pt x="171450" y="0"/>
                  </a:moveTo>
                  <a:cubicBezTo>
                    <a:pt x="266139" y="0"/>
                    <a:pt x="342900" y="76761"/>
                    <a:pt x="342900" y="171450"/>
                  </a:cubicBezTo>
                  <a:cubicBezTo>
                    <a:pt x="342900" y="218795"/>
                    <a:pt x="323710" y="261657"/>
                    <a:pt x="292684" y="292684"/>
                  </a:cubicBezTo>
                  <a:lnTo>
                    <a:pt x="273124" y="305871"/>
                  </a:lnTo>
                  <a:lnTo>
                    <a:pt x="342900" y="428625"/>
                  </a:lnTo>
                  <a:lnTo>
                    <a:pt x="0" y="428625"/>
                  </a:lnTo>
                  <a:lnTo>
                    <a:pt x="69776" y="305871"/>
                  </a:lnTo>
                  <a:lnTo>
                    <a:pt x="50217" y="292684"/>
                  </a:lnTo>
                  <a:cubicBezTo>
                    <a:pt x="19190" y="261657"/>
                    <a:pt x="0" y="218795"/>
                    <a:pt x="0" y="171450"/>
                  </a:cubicBezTo>
                  <a:cubicBezTo>
                    <a:pt x="0" y="76761"/>
                    <a:pt x="76761" y="0"/>
                    <a:pt x="17145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sp>
          <p:nvSpPr>
            <p:cNvPr id="39" name="Freeform: Shape 38">
              <a:extLst>
                <a:ext uri="{FF2B5EF4-FFF2-40B4-BE49-F238E27FC236}">
                  <a16:creationId xmlns:a16="http://schemas.microsoft.com/office/drawing/2014/main" id="{0FDED2AA-E7D3-27D4-7F75-766B855A858A}"/>
                </a:ext>
              </a:extLst>
            </p:cNvPr>
            <p:cNvSpPr/>
            <p:nvPr/>
          </p:nvSpPr>
          <p:spPr>
            <a:xfrm rot="16200000">
              <a:off x="5807933" y="3757669"/>
              <a:ext cx="312361" cy="390451"/>
            </a:xfrm>
            <a:custGeom>
              <a:avLst/>
              <a:gdLst>
                <a:gd name="connsiteX0" fmla="*/ 171450 w 342900"/>
                <a:gd name="connsiteY0" fmla="*/ 0 h 428625"/>
                <a:gd name="connsiteX1" fmla="*/ 342900 w 342900"/>
                <a:gd name="connsiteY1" fmla="*/ 171450 h 428625"/>
                <a:gd name="connsiteX2" fmla="*/ 292684 w 342900"/>
                <a:gd name="connsiteY2" fmla="*/ 292684 h 428625"/>
                <a:gd name="connsiteX3" fmla="*/ 273124 w 342900"/>
                <a:gd name="connsiteY3" fmla="*/ 305871 h 428625"/>
                <a:gd name="connsiteX4" fmla="*/ 342900 w 342900"/>
                <a:gd name="connsiteY4" fmla="*/ 428625 h 428625"/>
                <a:gd name="connsiteX5" fmla="*/ 0 w 342900"/>
                <a:gd name="connsiteY5" fmla="*/ 428625 h 428625"/>
                <a:gd name="connsiteX6" fmla="*/ 69776 w 342900"/>
                <a:gd name="connsiteY6" fmla="*/ 305871 h 428625"/>
                <a:gd name="connsiteX7" fmla="*/ 50217 w 342900"/>
                <a:gd name="connsiteY7" fmla="*/ 292684 h 428625"/>
                <a:gd name="connsiteX8" fmla="*/ 0 w 342900"/>
                <a:gd name="connsiteY8" fmla="*/ 171450 h 428625"/>
                <a:gd name="connsiteX9" fmla="*/ 171450 w 342900"/>
                <a:gd name="connsiteY9"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28625">
                  <a:moveTo>
                    <a:pt x="171450" y="0"/>
                  </a:moveTo>
                  <a:cubicBezTo>
                    <a:pt x="266139" y="0"/>
                    <a:pt x="342900" y="76761"/>
                    <a:pt x="342900" y="171450"/>
                  </a:cubicBezTo>
                  <a:cubicBezTo>
                    <a:pt x="342900" y="218795"/>
                    <a:pt x="323710" y="261657"/>
                    <a:pt x="292684" y="292684"/>
                  </a:cubicBezTo>
                  <a:lnTo>
                    <a:pt x="273124" y="305871"/>
                  </a:lnTo>
                  <a:lnTo>
                    <a:pt x="342900" y="428625"/>
                  </a:lnTo>
                  <a:lnTo>
                    <a:pt x="0" y="428625"/>
                  </a:lnTo>
                  <a:lnTo>
                    <a:pt x="69776" y="305871"/>
                  </a:lnTo>
                  <a:lnTo>
                    <a:pt x="50217" y="292684"/>
                  </a:lnTo>
                  <a:cubicBezTo>
                    <a:pt x="19190" y="261657"/>
                    <a:pt x="0" y="218795"/>
                    <a:pt x="0" y="171450"/>
                  </a:cubicBezTo>
                  <a:cubicBezTo>
                    <a:pt x="0" y="76761"/>
                    <a:pt x="76761" y="0"/>
                    <a:pt x="17145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sp>
          <p:nvSpPr>
            <p:cNvPr id="40" name="Freeform: Shape 39">
              <a:extLst>
                <a:ext uri="{FF2B5EF4-FFF2-40B4-BE49-F238E27FC236}">
                  <a16:creationId xmlns:a16="http://schemas.microsoft.com/office/drawing/2014/main" id="{14071DD4-C97C-1FE5-9C99-91E270FAC156}"/>
                </a:ext>
              </a:extLst>
            </p:cNvPr>
            <p:cNvSpPr/>
            <p:nvPr/>
          </p:nvSpPr>
          <p:spPr>
            <a:xfrm>
              <a:off x="5124211" y="3011437"/>
              <a:ext cx="312361" cy="390451"/>
            </a:xfrm>
            <a:custGeom>
              <a:avLst/>
              <a:gdLst>
                <a:gd name="connsiteX0" fmla="*/ 171450 w 342900"/>
                <a:gd name="connsiteY0" fmla="*/ 0 h 428625"/>
                <a:gd name="connsiteX1" fmla="*/ 342900 w 342900"/>
                <a:gd name="connsiteY1" fmla="*/ 171450 h 428625"/>
                <a:gd name="connsiteX2" fmla="*/ 292684 w 342900"/>
                <a:gd name="connsiteY2" fmla="*/ 292684 h 428625"/>
                <a:gd name="connsiteX3" fmla="*/ 273124 w 342900"/>
                <a:gd name="connsiteY3" fmla="*/ 305871 h 428625"/>
                <a:gd name="connsiteX4" fmla="*/ 342900 w 342900"/>
                <a:gd name="connsiteY4" fmla="*/ 428625 h 428625"/>
                <a:gd name="connsiteX5" fmla="*/ 0 w 342900"/>
                <a:gd name="connsiteY5" fmla="*/ 428625 h 428625"/>
                <a:gd name="connsiteX6" fmla="*/ 69776 w 342900"/>
                <a:gd name="connsiteY6" fmla="*/ 305871 h 428625"/>
                <a:gd name="connsiteX7" fmla="*/ 50217 w 342900"/>
                <a:gd name="connsiteY7" fmla="*/ 292684 h 428625"/>
                <a:gd name="connsiteX8" fmla="*/ 0 w 342900"/>
                <a:gd name="connsiteY8" fmla="*/ 171450 h 428625"/>
                <a:gd name="connsiteX9" fmla="*/ 171450 w 342900"/>
                <a:gd name="connsiteY9"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28625">
                  <a:moveTo>
                    <a:pt x="171450" y="0"/>
                  </a:moveTo>
                  <a:cubicBezTo>
                    <a:pt x="266139" y="0"/>
                    <a:pt x="342900" y="76761"/>
                    <a:pt x="342900" y="171450"/>
                  </a:cubicBezTo>
                  <a:cubicBezTo>
                    <a:pt x="342900" y="218795"/>
                    <a:pt x="323710" y="261657"/>
                    <a:pt x="292684" y="292684"/>
                  </a:cubicBezTo>
                  <a:lnTo>
                    <a:pt x="273124" y="305871"/>
                  </a:lnTo>
                  <a:lnTo>
                    <a:pt x="342900" y="428625"/>
                  </a:lnTo>
                  <a:lnTo>
                    <a:pt x="0" y="428625"/>
                  </a:lnTo>
                  <a:lnTo>
                    <a:pt x="69776" y="305871"/>
                  </a:lnTo>
                  <a:lnTo>
                    <a:pt x="50217" y="292684"/>
                  </a:lnTo>
                  <a:cubicBezTo>
                    <a:pt x="19190" y="261657"/>
                    <a:pt x="0" y="218795"/>
                    <a:pt x="0" y="171450"/>
                  </a:cubicBezTo>
                  <a:cubicBezTo>
                    <a:pt x="0" y="76761"/>
                    <a:pt x="76761" y="0"/>
                    <a:pt x="171450" y="0"/>
                  </a:cubicBez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sp>
          <p:nvSpPr>
            <p:cNvPr id="41" name="Freeform: Shape 40">
              <a:extLst>
                <a:ext uri="{FF2B5EF4-FFF2-40B4-BE49-F238E27FC236}">
                  <a16:creationId xmlns:a16="http://schemas.microsoft.com/office/drawing/2014/main" id="{113E8AF1-35E0-A2B8-8E39-CA28DEE659EC}"/>
                </a:ext>
              </a:extLst>
            </p:cNvPr>
            <p:cNvSpPr/>
            <p:nvPr/>
          </p:nvSpPr>
          <p:spPr>
            <a:xfrm>
              <a:off x="5504251" y="4460009"/>
              <a:ext cx="312361" cy="390451"/>
            </a:xfrm>
            <a:custGeom>
              <a:avLst/>
              <a:gdLst>
                <a:gd name="connsiteX0" fmla="*/ 171450 w 342900"/>
                <a:gd name="connsiteY0" fmla="*/ 0 h 428625"/>
                <a:gd name="connsiteX1" fmla="*/ 342900 w 342900"/>
                <a:gd name="connsiteY1" fmla="*/ 171450 h 428625"/>
                <a:gd name="connsiteX2" fmla="*/ 292684 w 342900"/>
                <a:gd name="connsiteY2" fmla="*/ 292684 h 428625"/>
                <a:gd name="connsiteX3" fmla="*/ 273124 w 342900"/>
                <a:gd name="connsiteY3" fmla="*/ 305871 h 428625"/>
                <a:gd name="connsiteX4" fmla="*/ 342900 w 342900"/>
                <a:gd name="connsiteY4" fmla="*/ 428625 h 428625"/>
                <a:gd name="connsiteX5" fmla="*/ 0 w 342900"/>
                <a:gd name="connsiteY5" fmla="*/ 428625 h 428625"/>
                <a:gd name="connsiteX6" fmla="*/ 69776 w 342900"/>
                <a:gd name="connsiteY6" fmla="*/ 305871 h 428625"/>
                <a:gd name="connsiteX7" fmla="*/ 50217 w 342900"/>
                <a:gd name="connsiteY7" fmla="*/ 292684 h 428625"/>
                <a:gd name="connsiteX8" fmla="*/ 0 w 342900"/>
                <a:gd name="connsiteY8" fmla="*/ 171450 h 428625"/>
                <a:gd name="connsiteX9" fmla="*/ 171450 w 342900"/>
                <a:gd name="connsiteY9" fmla="*/ 0 h 428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42900" h="428625">
                  <a:moveTo>
                    <a:pt x="171450" y="0"/>
                  </a:moveTo>
                  <a:cubicBezTo>
                    <a:pt x="266139" y="0"/>
                    <a:pt x="342900" y="76761"/>
                    <a:pt x="342900" y="171450"/>
                  </a:cubicBezTo>
                  <a:cubicBezTo>
                    <a:pt x="342900" y="218795"/>
                    <a:pt x="323710" y="261657"/>
                    <a:pt x="292684" y="292684"/>
                  </a:cubicBezTo>
                  <a:lnTo>
                    <a:pt x="273124" y="305871"/>
                  </a:lnTo>
                  <a:lnTo>
                    <a:pt x="342900" y="428625"/>
                  </a:lnTo>
                  <a:lnTo>
                    <a:pt x="0" y="428625"/>
                  </a:lnTo>
                  <a:lnTo>
                    <a:pt x="69776" y="305871"/>
                  </a:lnTo>
                  <a:lnTo>
                    <a:pt x="50217" y="292684"/>
                  </a:lnTo>
                  <a:cubicBezTo>
                    <a:pt x="19190" y="261657"/>
                    <a:pt x="0" y="218795"/>
                    <a:pt x="0" y="171450"/>
                  </a:cubicBezTo>
                  <a:cubicBezTo>
                    <a:pt x="0" y="76761"/>
                    <a:pt x="76761" y="0"/>
                    <a:pt x="171450" y="0"/>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ea typeface="微软雅黑" panose="020B0503020204020204" pitchFamily="34" charset="-122"/>
                <a:cs typeface="+mn-ea"/>
                <a:sym typeface="+mn-lt"/>
              </a:endParaRPr>
            </a:p>
          </p:txBody>
        </p:sp>
      </p:grpSp>
      <p:sp>
        <p:nvSpPr>
          <p:cNvPr id="4" name="TextBox 3">
            <a:extLst>
              <a:ext uri="{FF2B5EF4-FFF2-40B4-BE49-F238E27FC236}">
                <a16:creationId xmlns:a16="http://schemas.microsoft.com/office/drawing/2014/main" id="{90F695E0-5C7A-3590-9365-8C17297DA92D}"/>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5" name="TextBox 4">
            <a:extLst>
              <a:ext uri="{FF2B5EF4-FFF2-40B4-BE49-F238E27FC236}">
                <a16:creationId xmlns:a16="http://schemas.microsoft.com/office/drawing/2014/main" id="{25505EF1-05B6-D480-7B31-1F8099174EDA}"/>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6666287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91150" y="87213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Future Research</a:t>
            </a:r>
          </a:p>
        </p:txBody>
      </p:sp>
      <p:sp>
        <p:nvSpPr>
          <p:cNvPr id="4" name="Rectangle 3">
            <a:extLst>
              <a:ext uri="{FF2B5EF4-FFF2-40B4-BE49-F238E27FC236}">
                <a16:creationId xmlns:a16="http://schemas.microsoft.com/office/drawing/2014/main" id="{E46E7128-2C00-F738-10AA-616CAB0214D9}"/>
              </a:ext>
            </a:extLst>
          </p:cNvPr>
          <p:cNvSpPr/>
          <p:nvPr/>
        </p:nvSpPr>
        <p:spPr>
          <a:xfrm>
            <a:off x="1009002" y="2134133"/>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01</a:t>
            </a:r>
          </a:p>
        </p:txBody>
      </p:sp>
      <p:grpSp>
        <p:nvGrpSpPr>
          <p:cNvPr id="5" name="Group 4">
            <a:extLst>
              <a:ext uri="{FF2B5EF4-FFF2-40B4-BE49-F238E27FC236}">
                <a16:creationId xmlns:a16="http://schemas.microsoft.com/office/drawing/2014/main" id="{45AB9AF2-9022-FB2C-19B7-5123BDC77EA9}"/>
              </a:ext>
            </a:extLst>
          </p:cNvPr>
          <p:cNvGrpSpPr/>
          <p:nvPr/>
        </p:nvGrpSpPr>
        <p:grpSpPr>
          <a:xfrm>
            <a:off x="2141694" y="2076815"/>
            <a:ext cx="3403812" cy="969732"/>
            <a:chOff x="2258552" y="1428710"/>
            <a:chExt cx="3403812" cy="969732"/>
          </a:xfrm>
        </p:grpSpPr>
        <p:sp>
          <p:nvSpPr>
            <p:cNvPr id="6" name="Rectangle 5">
              <a:extLst>
                <a:ext uri="{FF2B5EF4-FFF2-40B4-BE49-F238E27FC236}">
                  <a16:creationId xmlns:a16="http://schemas.microsoft.com/office/drawing/2014/main" id="{32069A9D-179E-9B9C-E545-229B340F5C94}"/>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7" name="Rectangle 6">
              <a:extLst>
                <a:ext uri="{FF2B5EF4-FFF2-40B4-BE49-F238E27FC236}">
                  <a16:creationId xmlns:a16="http://schemas.microsoft.com/office/drawing/2014/main" id="{33468124-B6B7-6368-EBA7-5CC0E4EB29CE}"/>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8" name="Rectangle 7">
            <a:extLst>
              <a:ext uri="{FF2B5EF4-FFF2-40B4-BE49-F238E27FC236}">
                <a16:creationId xmlns:a16="http://schemas.microsoft.com/office/drawing/2014/main" id="{B49347E3-688A-86F2-0FAB-D29CAA620B4A}"/>
              </a:ext>
            </a:extLst>
          </p:cNvPr>
          <p:cNvSpPr/>
          <p:nvPr/>
        </p:nvSpPr>
        <p:spPr>
          <a:xfrm>
            <a:off x="1009002" y="3541816"/>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02</a:t>
            </a:r>
          </a:p>
        </p:txBody>
      </p:sp>
      <p:grpSp>
        <p:nvGrpSpPr>
          <p:cNvPr id="9" name="Group 8">
            <a:extLst>
              <a:ext uri="{FF2B5EF4-FFF2-40B4-BE49-F238E27FC236}">
                <a16:creationId xmlns:a16="http://schemas.microsoft.com/office/drawing/2014/main" id="{4A7C45F2-83B7-2A5B-DAA5-E4BE469DF2DA}"/>
              </a:ext>
            </a:extLst>
          </p:cNvPr>
          <p:cNvGrpSpPr/>
          <p:nvPr/>
        </p:nvGrpSpPr>
        <p:grpSpPr>
          <a:xfrm>
            <a:off x="2141694" y="3484498"/>
            <a:ext cx="3403812" cy="969732"/>
            <a:chOff x="2258552" y="1428710"/>
            <a:chExt cx="3403812" cy="969732"/>
          </a:xfrm>
        </p:grpSpPr>
        <p:sp>
          <p:nvSpPr>
            <p:cNvPr id="10" name="Rectangle 9">
              <a:extLst>
                <a:ext uri="{FF2B5EF4-FFF2-40B4-BE49-F238E27FC236}">
                  <a16:creationId xmlns:a16="http://schemas.microsoft.com/office/drawing/2014/main" id="{C93FC601-132E-EBE8-E448-2B861F252B25}"/>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11" name="Rectangle 10">
              <a:extLst>
                <a:ext uri="{FF2B5EF4-FFF2-40B4-BE49-F238E27FC236}">
                  <a16:creationId xmlns:a16="http://schemas.microsoft.com/office/drawing/2014/main" id="{B6D7DB45-914E-C79C-5BD9-2D6389B5DE4A}"/>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12" name="Rectangle 11">
            <a:extLst>
              <a:ext uri="{FF2B5EF4-FFF2-40B4-BE49-F238E27FC236}">
                <a16:creationId xmlns:a16="http://schemas.microsoft.com/office/drawing/2014/main" id="{C49EF421-55A6-8311-B229-1C5F43F05CEF}"/>
              </a:ext>
            </a:extLst>
          </p:cNvPr>
          <p:cNvSpPr/>
          <p:nvPr/>
        </p:nvSpPr>
        <p:spPr>
          <a:xfrm>
            <a:off x="1009002" y="4949499"/>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03</a:t>
            </a:r>
          </a:p>
        </p:txBody>
      </p:sp>
      <p:grpSp>
        <p:nvGrpSpPr>
          <p:cNvPr id="13" name="Group 12">
            <a:extLst>
              <a:ext uri="{FF2B5EF4-FFF2-40B4-BE49-F238E27FC236}">
                <a16:creationId xmlns:a16="http://schemas.microsoft.com/office/drawing/2014/main" id="{FF5C2BA4-E9F9-19C5-72A5-8405F440A38D}"/>
              </a:ext>
            </a:extLst>
          </p:cNvPr>
          <p:cNvGrpSpPr/>
          <p:nvPr/>
        </p:nvGrpSpPr>
        <p:grpSpPr>
          <a:xfrm>
            <a:off x="2141694" y="4892181"/>
            <a:ext cx="3403812" cy="969732"/>
            <a:chOff x="2258552" y="1428710"/>
            <a:chExt cx="3403812" cy="969732"/>
          </a:xfrm>
        </p:grpSpPr>
        <p:sp>
          <p:nvSpPr>
            <p:cNvPr id="14" name="Rectangle 13">
              <a:extLst>
                <a:ext uri="{FF2B5EF4-FFF2-40B4-BE49-F238E27FC236}">
                  <a16:creationId xmlns:a16="http://schemas.microsoft.com/office/drawing/2014/main" id="{0636FFE4-C6D7-5AA5-2753-1EE17DD96DD3}"/>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15" name="Rectangle 14">
              <a:extLst>
                <a:ext uri="{FF2B5EF4-FFF2-40B4-BE49-F238E27FC236}">
                  <a16:creationId xmlns:a16="http://schemas.microsoft.com/office/drawing/2014/main" id="{54FC147C-5488-E257-36F8-5EF2F9D5AED7}"/>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16" name="Rectangle 15">
            <a:extLst>
              <a:ext uri="{FF2B5EF4-FFF2-40B4-BE49-F238E27FC236}">
                <a16:creationId xmlns:a16="http://schemas.microsoft.com/office/drawing/2014/main" id="{1BF644D6-8009-A4AD-4581-1038FCD2B6B9}"/>
              </a:ext>
            </a:extLst>
          </p:cNvPr>
          <p:cNvSpPr/>
          <p:nvPr/>
        </p:nvSpPr>
        <p:spPr>
          <a:xfrm>
            <a:off x="6643319" y="2134133"/>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04</a:t>
            </a:r>
          </a:p>
        </p:txBody>
      </p:sp>
      <p:grpSp>
        <p:nvGrpSpPr>
          <p:cNvPr id="21" name="Group 20">
            <a:extLst>
              <a:ext uri="{FF2B5EF4-FFF2-40B4-BE49-F238E27FC236}">
                <a16:creationId xmlns:a16="http://schemas.microsoft.com/office/drawing/2014/main" id="{C2751E7D-F3CC-FB67-553B-BF548528EE04}"/>
              </a:ext>
            </a:extLst>
          </p:cNvPr>
          <p:cNvGrpSpPr/>
          <p:nvPr/>
        </p:nvGrpSpPr>
        <p:grpSpPr>
          <a:xfrm>
            <a:off x="7776011" y="2076815"/>
            <a:ext cx="3403812" cy="969732"/>
            <a:chOff x="2258552" y="1428710"/>
            <a:chExt cx="3403812" cy="969732"/>
          </a:xfrm>
        </p:grpSpPr>
        <p:sp>
          <p:nvSpPr>
            <p:cNvPr id="22" name="Rectangle 21">
              <a:extLst>
                <a:ext uri="{FF2B5EF4-FFF2-40B4-BE49-F238E27FC236}">
                  <a16:creationId xmlns:a16="http://schemas.microsoft.com/office/drawing/2014/main" id="{CF420E8F-16E8-961F-F1EA-5DBA8836FFA5}"/>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25" name="Rectangle 24">
              <a:extLst>
                <a:ext uri="{FF2B5EF4-FFF2-40B4-BE49-F238E27FC236}">
                  <a16:creationId xmlns:a16="http://schemas.microsoft.com/office/drawing/2014/main" id="{04EE8EE2-20EC-6CD9-7773-AF9BB1040FF8}"/>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28" name="Rectangle 27">
            <a:extLst>
              <a:ext uri="{FF2B5EF4-FFF2-40B4-BE49-F238E27FC236}">
                <a16:creationId xmlns:a16="http://schemas.microsoft.com/office/drawing/2014/main" id="{5A7B5284-DC22-F61A-1837-1FD4A4AB52E3}"/>
              </a:ext>
            </a:extLst>
          </p:cNvPr>
          <p:cNvSpPr/>
          <p:nvPr/>
        </p:nvSpPr>
        <p:spPr>
          <a:xfrm>
            <a:off x="6643319" y="3541816"/>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05</a:t>
            </a:r>
          </a:p>
        </p:txBody>
      </p:sp>
      <p:grpSp>
        <p:nvGrpSpPr>
          <p:cNvPr id="42" name="Group 41">
            <a:extLst>
              <a:ext uri="{FF2B5EF4-FFF2-40B4-BE49-F238E27FC236}">
                <a16:creationId xmlns:a16="http://schemas.microsoft.com/office/drawing/2014/main" id="{72015A21-6F12-83F7-F369-A9B5EA5A597E}"/>
              </a:ext>
            </a:extLst>
          </p:cNvPr>
          <p:cNvGrpSpPr/>
          <p:nvPr/>
        </p:nvGrpSpPr>
        <p:grpSpPr>
          <a:xfrm>
            <a:off x="7776011" y="3484498"/>
            <a:ext cx="3403812" cy="969732"/>
            <a:chOff x="2258552" y="1428710"/>
            <a:chExt cx="3403812" cy="969732"/>
          </a:xfrm>
        </p:grpSpPr>
        <p:sp>
          <p:nvSpPr>
            <p:cNvPr id="43" name="Rectangle 42">
              <a:extLst>
                <a:ext uri="{FF2B5EF4-FFF2-40B4-BE49-F238E27FC236}">
                  <a16:creationId xmlns:a16="http://schemas.microsoft.com/office/drawing/2014/main" id="{5EAED3EB-6591-659E-2E63-0F4CEE5106AA}"/>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44" name="Rectangle 43">
              <a:extLst>
                <a:ext uri="{FF2B5EF4-FFF2-40B4-BE49-F238E27FC236}">
                  <a16:creationId xmlns:a16="http://schemas.microsoft.com/office/drawing/2014/main" id="{9BF84959-0CBE-59BE-9E92-7D5DD6B0C721}"/>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45" name="Rectangle 44">
            <a:extLst>
              <a:ext uri="{FF2B5EF4-FFF2-40B4-BE49-F238E27FC236}">
                <a16:creationId xmlns:a16="http://schemas.microsoft.com/office/drawing/2014/main" id="{C49FF7AA-8772-BC25-4364-9A44C567306F}"/>
              </a:ext>
            </a:extLst>
          </p:cNvPr>
          <p:cNvSpPr/>
          <p:nvPr/>
        </p:nvSpPr>
        <p:spPr>
          <a:xfrm>
            <a:off x="6643319" y="4949499"/>
            <a:ext cx="855097" cy="85509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800" b="1" dirty="0">
                <a:solidFill>
                  <a:schemeClr val="tx2"/>
                </a:solidFill>
                <a:ea typeface="微软雅黑" panose="020B0503020204020204" pitchFamily="34" charset="-122"/>
                <a:cs typeface="+mn-ea"/>
                <a:sym typeface="+mn-lt"/>
              </a:rPr>
              <a:t>06</a:t>
            </a:r>
          </a:p>
        </p:txBody>
      </p:sp>
      <p:grpSp>
        <p:nvGrpSpPr>
          <p:cNvPr id="46" name="Group 45">
            <a:extLst>
              <a:ext uri="{FF2B5EF4-FFF2-40B4-BE49-F238E27FC236}">
                <a16:creationId xmlns:a16="http://schemas.microsoft.com/office/drawing/2014/main" id="{E0911E64-B086-A4F0-07BA-1EB642EC6B82}"/>
              </a:ext>
            </a:extLst>
          </p:cNvPr>
          <p:cNvGrpSpPr/>
          <p:nvPr/>
        </p:nvGrpSpPr>
        <p:grpSpPr>
          <a:xfrm>
            <a:off x="7776011" y="4892181"/>
            <a:ext cx="3403812" cy="969732"/>
            <a:chOff x="2258552" y="1428710"/>
            <a:chExt cx="3403812" cy="969732"/>
          </a:xfrm>
        </p:grpSpPr>
        <p:sp>
          <p:nvSpPr>
            <p:cNvPr id="47" name="Rectangle 46">
              <a:extLst>
                <a:ext uri="{FF2B5EF4-FFF2-40B4-BE49-F238E27FC236}">
                  <a16:creationId xmlns:a16="http://schemas.microsoft.com/office/drawing/2014/main" id="{BCD47170-7142-05B0-7C87-509E8063EF22}"/>
                </a:ext>
              </a:extLst>
            </p:cNvPr>
            <p:cNvSpPr/>
            <p:nvPr/>
          </p:nvSpPr>
          <p:spPr>
            <a:xfrm>
              <a:off x="2258552" y="1875222"/>
              <a:ext cx="3403812" cy="523220"/>
            </a:xfrm>
            <a:prstGeom prst="rect">
              <a:avLst/>
            </a:prstGeom>
          </p:spPr>
          <p:txBody>
            <a:bodyPr wrap="square">
              <a:spAutoFit/>
            </a:bodyPr>
            <a:lstStyle/>
            <a:p>
              <a:pPr fontAlgn="base"/>
              <a:r>
                <a:rPr lang="en-US" sz="1400" dirty="0">
                  <a:solidFill>
                    <a:schemeClr val="tx1">
                      <a:lumMod val="65000"/>
                      <a:lumOff val="35000"/>
                    </a:schemeClr>
                  </a:solidFill>
                  <a:ea typeface="微软雅黑" panose="020B0503020204020204" pitchFamily="34" charset="-122"/>
                  <a:cs typeface="+mn-ea"/>
                  <a:sym typeface="+mn-lt"/>
                </a:rPr>
                <a:t>Design at uneasy me season of branch on praise esteem.</a:t>
              </a:r>
            </a:p>
          </p:txBody>
        </p:sp>
        <p:sp>
          <p:nvSpPr>
            <p:cNvPr id="48" name="Rectangle 47">
              <a:extLst>
                <a:ext uri="{FF2B5EF4-FFF2-40B4-BE49-F238E27FC236}">
                  <a16:creationId xmlns:a16="http://schemas.microsoft.com/office/drawing/2014/main" id="{24F04BD1-098F-501B-A602-37198A583ED0}"/>
                </a:ext>
              </a:extLst>
            </p:cNvPr>
            <p:cNvSpPr/>
            <p:nvPr/>
          </p:nvSpPr>
          <p:spPr>
            <a:xfrm>
              <a:off x="2258552" y="1428710"/>
              <a:ext cx="3403812" cy="400110"/>
            </a:xfrm>
            <a:prstGeom prst="rect">
              <a:avLst/>
            </a:prstGeom>
          </p:spPr>
          <p:txBody>
            <a:bodyPr wrap="square">
              <a:spAutoFit/>
            </a:bodyPr>
            <a:lstStyle/>
            <a:p>
              <a:pPr fontAlgn="base"/>
              <a:r>
                <a:rPr lang="en-US" sz="2000" b="1" dirty="0">
                  <a:solidFill>
                    <a:schemeClr val="tx1">
                      <a:lumMod val="65000"/>
                      <a:lumOff val="35000"/>
                    </a:schemeClr>
                  </a:solidFill>
                  <a:ea typeface="微软雅黑" panose="020B0503020204020204" pitchFamily="34" charset="-122"/>
                  <a:cs typeface="+mn-ea"/>
                  <a:sym typeface="+mn-lt"/>
                </a:rPr>
                <a:t>Research</a:t>
              </a:r>
              <a:endParaRPr lang="en-IN" sz="2000" b="1" dirty="0">
                <a:solidFill>
                  <a:schemeClr val="tx1">
                    <a:lumMod val="65000"/>
                    <a:lumOff val="35000"/>
                  </a:schemeClr>
                </a:solidFill>
                <a:ea typeface="微软雅黑" panose="020B0503020204020204" pitchFamily="34" charset="-122"/>
                <a:cs typeface="+mn-ea"/>
                <a:sym typeface="+mn-lt"/>
              </a:endParaRPr>
            </a:p>
          </p:txBody>
        </p:sp>
      </p:grpSp>
      <p:sp>
        <p:nvSpPr>
          <p:cNvPr id="49" name="TextBox 48">
            <a:extLst>
              <a:ext uri="{FF2B5EF4-FFF2-40B4-BE49-F238E27FC236}">
                <a16:creationId xmlns:a16="http://schemas.microsoft.com/office/drawing/2014/main" id="{9229AABF-E5E4-42F2-D8DC-FEFE09A471DE}"/>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50" name="TextBox 49">
            <a:extLst>
              <a:ext uri="{FF2B5EF4-FFF2-40B4-BE49-F238E27FC236}">
                <a16:creationId xmlns:a16="http://schemas.microsoft.com/office/drawing/2014/main" id="{56CF81E9-036A-FA8A-BFA2-CA51B842CC74}"/>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82576100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tangle: Top Corners Rounded 65">
            <a:extLst>
              <a:ext uri="{FF2B5EF4-FFF2-40B4-BE49-F238E27FC236}">
                <a16:creationId xmlns:a16="http://schemas.microsoft.com/office/drawing/2014/main" id="{A933327E-6C9F-7AE1-0720-9ECA7F375F7D}"/>
              </a:ext>
            </a:extLst>
          </p:cNvPr>
          <p:cNvSpPr/>
          <p:nvPr/>
        </p:nvSpPr>
        <p:spPr>
          <a:xfrm>
            <a:off x="695325" y="1859093"/>
            <a:ext cx="10801350" cy="5006051"/>
          </a:xfrm>
          <a:prstGeom prst="round2SameRect">
            <a:avLst>
              <a:gd name="adj1" fmla="val 6494"/>
              <a:gd name="adj2" fmla="val 0"/>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91150" y="89528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Thesis Paper Outline</a:t>
            </a:r>
          </a:p>
        </p:txBody>
      </p:sp>
      <p:grpSp>
        <p:nvGrpSpPr>
          <p:cNvPr id="65" name="Group 64">
            <a:extLst>
              <a:ext uri="{FF2B5EF4-FFF2-40B4-BE49-F238E27FC236}">
                <a16:creationId xmlns:a16="http://schemas.microsoft.com/office/drawing/2014/main" id="{6AACCB43-BFD0-CDAC-C11C-09B428454DBB}"/>
              </a:ext>
            </a:extLst>
          </p:cNvPr>
          <p:cNvGrpSpPr/>
          <p:nvPr/>
        </p:nvGrpSpPr>
        <p:grpSpPr>
          <a:xfrm>
            <a:off x="1767284" y="2205169"/>
            <a:ext cx="8657432" cy="4326275"/>
            <a:chOff x="1042835" y="1642233"/>
            <a:chExt cx="10103154" cy="5048728"/>
          </a:xfrm>
        </p:grpSpPr>
        <p:sp>
          <p:nvSpPr>
            <p:cNvPr id="2" name="Oval 1">
              <a:extLst>
                <a:ext uri="{FF2B5EF4-FFF2-40B4-BE49-F238E27FC236}">
                  <a16:creationId xmlns:a16="http://schemas.microsoft.com/office/drawing/2014/main" id="{5D5329FA-989E-E520-BBE1-017CB7C897F1}"/>
                </a:ext>
              </a:extLst>
            </p:cNvPr>
            <p:cNvSpPr/>
            <p:nvPr/>
          </p:nvSpPr>
          <p:spPr>
            <a:xfrm>
              <a:off x="1077011" y="1758762"/>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7" name="Oval 16">
              <a:extLst>
                <a:ext uri="{FF2B5EF4-FFF2-40B4-BE49-F238E27FC236}">
                  <a16:creationId xmlns:a16="http://schemas.microsoft.com/office/drawing/2014/main" id="{393AA7DF-0539-D080-B448-A14BCFFCBEA4}"/>
                </a:ext>
              </a:extLst>
            </p:cNvPr>
            <p:cNvSpPr/>
            <p:nvPr/>
          </p:nvSpPr>
          <p:spPr>
            <a:xfrm>
              <a:off x="1077011" y="2329764"/>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8" name="Oval 17">
              <a:extLst>
                <a:ext uri="{FF2B5EF4-FFF2-40B4-BE49-F238E27FC236}">
                  <a16:creationId xmlns:a16="http://schemas.microsoft.com/office/drawing/2014/main" id="{6B4927A9-41A2-FE3A-4456-F9DF783295CD}"/>
                </a:ext>
              </a:extLst>
            </p:cNvPr>
            <p:cNvSpPr/>
            <p:nvPr/>
          </p:nvSpPr>
          <p:spPr>
            <a:xfrm>
              <a:off x="1077011" y="2900766"/>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19" name="Oval 18">
              <a:extLst>
                <a:ext uri="{FF2B5EF4-FFF2-40B4-BE49-F238E27FC236}">
                  <a16:creationId xmlns:a16="http://schemas.microsoft.com/office/drawing/2014/main" id="{F9312345-7339-2D98-6E24-174D588E7577}"/>
                </a:ext>
              </a:extLst>
            </p:cNvPr>
            <p:cNvSpPr/>
            <p:nvPr/>
          </p:nvSpPr>
          <p:spPr>
            <a:xfrm>
              <a:off x="1077011" y="3471768"/>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0" name="Oval 19">
              <a:extLst>
                <a:ext uri="{FF2B5EF4-FFF2-40B4-BE49-F238E27FC236}">
                  <a16:creationId xmlns:a16="http://schemas.microsoft.com/office/drawing/2014/main" id="{AE237BA2-5C53-0B70-D55E-43DB1DF0C4EA}"/>
                </a:ext>
              </a:extLst>
            </p:cNvPr>
            <p:cNvSpPr/>
            <p:nvPr/>
          </p:nvSpPr>
          <p:spPr>
            <a:xfrm>
              <a:off x="1077011" y="4042770"/>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3" name="Oval 22">
              <a:extLst>
                <a:ext uri="{FF2B5EF4-FFF2-40B4-BE49-F238E27FC236}">
                  <a16:creationId xmlns:a16="http://schemas.microsoft.com/office/drawing/2014/main" id="{D44623DD-6AB5-1665-7541-543DB0FDA8C6}"/>
                </a:ext>
              </a:extLst>
            </p:cNvPr>
            <p:cNvSpPr/>
            <p:nvPr/>
          </p:nvSpPr>
          <p:spPr>
            <a:xfrm>
              <a:off x="1077011" y="4613772"/>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4" name="Oval 23">
              <a:extLst>
                <a:ext uri="{FF2B5EF4-FFF2-40B4-BE49-F238E27FC236}">
                  <a16:creationId xmlns:a16="http://schemas.microsoft.com/office/drawing/2014/main" id="{AD20D57E-A0AA-D3BA-A783-D19F388A8111}"/>
                </a:ext>
              </a:extLst>
            </p:cNvPr>
            <p:cNvSpPr/>
            <p:nvPr/>
          </p:nvSpPr>
          <p:spPr>
            <a:xfrm>
              <a:off x="1077011" y="5184774"/>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6" name="Oval 25">
              <a:extLst>
                <a:ext uri="{FF2B5EF4-FFF2-40B4-BE49-F238E27FC236}">
                  <a16:creationId xmlns:a16="http://schemas.microsoft.com/office/drawing/2014/main" id="{BFFD8F33-B6AA-F6F3-C94A-DD7501EA42E1}"/>
                </a:ext>
              </a:extLst>
            </p:cNvPr>
            <p:cNvSpPr/>
            <p:nvPr/>
          </p:nvSpPr>
          <p:spPr>
            <a:xfrm>
              <a:off x="1077011" y="5755776"/>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7" name="Oval 26">
              <a:extLst>
                <a:ext uri="{FF2B5EF4-FFF2-40B4-BE49-F238E27FC236}">
                  <a16:creationId xmlns:a16="http://schemas.microsoft.com/office/drawing/2014/main" id="{E1E9839A-DB42-CD90-DFC3-169BCEF1F797}"/>
                </a:ext>
              </a:extLst>
            </p:cNvPr>
            <p:cNvSpPr/>
            <p:nvPr/>
          </p:nvSpPr>
          <p:spPr>
            <a:xfrm>
              <a:off x="1077011" y="6326779"/>
              <a:ext cx="173758" cy="173758"/>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ea typeface="微软雅黑" panose="020B0503020204020204" pitchFamily="34" charset="-122"/>
                <a:cs typeface="+mn-ea"/>
                <a:sym typeface="+mn-lt"/>
              </a:endParaRPr>
            </a:p>
          </p:txBody>
        </p:sp>
        <p:sp>
          <p:nvSpPr>
            <p:cNvPr id="29" name="Rectangle 28">
              <a:extLst>
                <a:ext uri="{FF2B5EF4-FFF2-40B4-BE49-F238E27FC236}">
                  <a16:creationId xmlns:a16="http://schemas.microsoft.com/office/drawing/2014/main" id="{14CC9E74-552C-4CB3-67C9-52B729D00DF6}"/>
                </a:ext>
              </a:extLst>
            </p:cNvPr>
            <p:cNvSpPr/>
            <p:nvPr/>
          </p:nvSpPr>
          <p:spPr>
            <a:xfrm>
              <a:off x="1427725" y="164223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Title</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30" name="Straight Connector 29">
              <a:extLst>
                <a:ext uri="{FF2B5EF4-FFF2-40B4-BE49-F238E27FC236}">
                  <a16:creationId xmlns:a16="http://schemas.microsoft.com/office/drawing/2014/main" id="{7172FA10-E596-D2D3-A788-63A4946ED84B}"/>
                </a:ext>
              </a:extLst>
            </p:cNvPr>
            <p:cNvCxnSpPr>
              <a:cxnSpLocks/>
            </p:cNvCxnSpPr>
            <p:nvPr/>
          </p:nvCxnSpPr>
          <p:spPr>
            <a:xfrm>
              <a:off x="1042835" y="204234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Rectangle 30">
              <a:extLst>
                <a:ext uri="{FF2B5EF4-FFF2-40B4-BE49-F238E27FC236}">
                  <a16:creationId xmlns:a16="http://schemas.microsoft.com/office/drawing/2014/main" id="{FA0E263A-DE87-DB4F-B357-23305572E656}"/>
                </a:ext>
              </a:extLst>
            </p:cNvPr>
            <p:cNvSpPr/>
            <p:nvPr/>
          </p:nvSpPr>
          <p:spPr>
            <a:xfrm>
              <a:off x="1427725" y="222135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Introduction</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32" name="Straight Connector 31">
              <a:extLst>
                <a:ext uri="{FF2B5EF4-FFF2-40B4-BE49-F238E27FC236}">
                  <a16:creationId xmlns:a16="http://schemas.microsoft.com/office/drawing/2014/main" id="{BFDF93F7-CCE5-2528-14DA-B7C5C68E5B03}"/>
                </a:ext>
              </a:extLst>
            </p:cNvPr>
            <p:cNvCxnSpPr>
              <a:cxnSpLocks/>
            </p:cNvCxnSpPr>
            <p:nvPr/>
          </p:nvCxnSpPr>
          <p:spPr>
            <a:xfrm>
              <a:off x="1042835" y="262146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EBCF50BF-E28C-8BBB-AE19-EA79F02FD2D1}"/>
                </a:ext>
              </a:extLst>
            </p:cNvPr>
            <p:cNvSpPr/>
            <p:nvPr/>
          </p:nvSpPr>
          <p:spPr>
            <a:xfrm>
              <a:off x="1427725" y="280047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Purpose</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34" name="Straight Connector 33">
              <a:extLst>
                <a:ext uri="{FF2B5EF4-FFF2-40B4-BE49-F238E27FC236}">
                  <a16:creationId xmlns:a16="http://schemas.microsoft.com/office/drawing/2014/main" id="{A5ACBF30-854B-B693-A871-BF02B8A4ACFC}"/>
                </a:ext>
              </a:extLst>
            </p:cNvPr>
            <p:cNvCxnSpPr>
              <a:cxnSpLocks/>
            </p:cNvCxnSpPr>
            <p:nvPr/>
          </p:nvCxnSpPr>
          <p:spPr>
            <a:xfrm>
              <a:off x="1042835" y="320058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B049EA81-0BD4-39D9-F0D7-2622F500E6D0}"/>
                </a:ext>
              </a:extLst>
            </p:cNvPr>
            <p:cNvSpPr/>
            <p:nvPr/>
          </p:nvSpPr>
          <p:spPr>
            <a:xfrm>
              <a:off x="1427725" y="3379594"/>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Methods</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36" name="Straight Connector 35">
              <a:extLst>
                <a:ext uri="{FF2B5EF4-FFF2-40B4-BE49-F238E27FC236}">
                  <a16:creationId xmlns:a16="http://schemas.microsoft.com/office/drawing/2014/main" id="{E1EF2FF3-F11B-7338-ED97-771F158DD992}"/>
                </a:ext>
              </a:extLst>
            </p:cNvPr>
            <p:cNvCxnSpPr>
              <a:cxnSpLocks/>
            </p:cNvCxnSpPr>
            <p:nvPr/>
          </p:nvCxnSpPr>
          <p:spPr>
            <a:xfrm>
              <a:off x="1042835" y="377970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2C8AF51B-3F54-55C8-E953-F943EFDACF27}"/>
                </a:ext>
              </a:extLst>
            </p:cNvPr>
            <p:cNvSpPr/>
            <p:nvPr/>
          </p:nvSpPr>
          <p:spPr>
            <a:xfrm>
              <a:off x="1427725" y="395871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Statistical Analysis</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38" name="Straight Connector 37">
              <a:extLst>
                <a:ext uri="{FF2B5EF4-FFF2-40B4-BE49-F238E27FC236}">
                  <a16:creationId xmlns:a16="http://schemas.microsoft.com/office/drawing/2014/main" id="{3ACCA13D-D6A8-139F-525A-232A7570C5B5}"/>
                </a:ext>
              </a:extLst>
            </p:cNvPr>
            <p:cNvCxnSpPr>
              <a:cxnSpLocks/>
            </p:cNvCxnSpPr>
            <p:nvPr/>
          </p:nvCxnSpPr>
          <p:spPr>
            <a:xfrm>
              <a:off x="1042835" y="435882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582B8291-DBAC-20E2-A0EF-243329CDF49B}"/>
                </a:ext>
              </a:extLst>
            </p:cNvPr>
            <p:cNvSpPr/>
            <p:nvPr/>
          </p:nvSpPr>
          <p:spPr>
            <a:xfrm>
              <a:off x="1427725" y="453783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Results</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40" name="Straight Connector 39">
              <a:extLst>
                <a:ext uri="{FF2B5EF4-FFF2-40B4-BE49-F238E27FC236}">
                  <a16:creationId xmlns:a16="http://schemas.microsoft.com/office/drawing/2014/main" id="{B6532F1D-AA48-F2BE-F081-B1F61E5FD608}"/>
                </a:ext>
              </a:extLst>
            </p:cNvPr>
            <p:cNvCxnSpPr>
              <a:cxnSpLocks/>
            </p:cNvCxnSpPr>
            <p:nvPr/>
          </p:nvCxnSpPr>
          <p:spPr>
            <a:xfrm>
              <a:off x="1042835" y="493794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A0FE6C28-5A5E-8AED-5110-1C21D557E3D8}"/>
                </a:ext>
              </a:extLst>
            </p:cNvPr>
            <p:cNvSpPr/>
            <p:nvPr/>
          </p:nvSpPr>
          <p:spPr>
            <a:xfrm>
              <a:off x="1427725" y="510171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Discussion</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49" name="Straight Connector 48">
              <a:extLst>
                <a:ext uri="{FF2B5EF4-FFF2-40B4-BE49-F238E27FC236}">
                  <a16:creationId xmlns:a16="http://schemas.microsoft.com/office/drawing/2014/main" id="{DA248A8E-0D86-B68B-158F-AECA31A6D19F}"/>
                </a:ext>
              </a:extLst>
            </p:cNvPr>
            <p:cNvCxnSpPr>
              <a:cxnSpLocks/>
            </p:cNvCxnSpPr>
            <p:nvPr/>
          </p:nvCxnSpPr>
          <p:spPr>
            <a:xfrm>
              <a:off x="1042835" y="550182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0" name="Rectangle 49">
              <a:extLst>
                <a:ext uri="{FF2B5EF4-FFF2-40B4-BE49-F238E27FC236}">
                  <a16:creationId xmlns:a16="http://schemas.microsoft.com/office/drawing/2014/main" id="{0689B2E0-B25A-ADA6-CCA1-F1711A0468E4}"/>
                </a:ext>
              </a:extLst>
            </p:cNvPr>
            <p:cNvSpPr/>
            <p:nvPr/>
          </p:nvSpPr>
          <p:spPr>
            <a:xfrm>
              <a:off x="1427725" y="568083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Conclusions</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51" name="Straight Connector 50">
              <a:extLst>
                <a:ext uri="{FF2B5EF4-FFF2-40B4-BE49-F238E27FC236}">
                  <a16:creationId xmlns:a16="http://schemas.microsoft.com/office/drawing/2014/main" id="{61A87F07-CB3B-220C-A3F5-D439A63BA064}"/>
                </a:ext>
              </a:extLst>
            </p:cNvPr>
            <p:cNvCxnSpPr>
              <a:cxnSpLocks/>
            </p:cNvCxnSpPr>
            <p:nvPr/>
          </p:nvCxnSpPr>
          <p:spPr>
            <a:xfrm>
              <a:off x="1042835" y="608094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EE871794-1534-DCED-7E06-938295999E5D}"/>
                </a:ext>
              </a:extLst>
            </p:cNvPr>
            <p:cNvSpPr/>
            <p:nvPr/>
          </p:nvSpPr>
          <p:spPr>
            <a:xfrm>
              <a:off x="1427725" y="6259953"/>
              <a:ext cx="7622826" cy="431008"/>
            </a:xfrm>
            <a:prstGeom prst="rect">
              <a:avLst/>
            </a:prstGeom>
          </p:spPr>
          <p:txBody>
            <a:bodyPr wrap="square">
              <a:spAutoFit/>
            </a:bodyPr>
            <a:lstStyle/>
            <a:p>
              <a:pPr fontAlgn="base"/>
              <a:r>
                <a:rPr lang="en-US" dirty="0">
                  <a:solidFill>
                    <a:schemeClr val="tx1">
                      <a:lumMod val="75000"/>
                      <a:lumOff val="25000"/>
                    </a:schemeClr>
                  </a:solidFill>
                  <a:ea typeface="微软雅黑" panose="020B0503020204020204" pitchFamily="34" charset="-122"/>
                  <a:cs typeface="+mn-ea"/>
                  <a:sym typeface="+mn-lt"/>
                </a:rPr>
                <a:t>Reference</a:t>
              </a:r>
              <a:endParaRPr lang="en-IN" dirty="0">
                <a:solidFill>
                  <a:schemeClr val="tx1">
                    <a:lumMod val="75000"/>
                    <a:lumOff val="25000"/>
                  </a:schemeClr>
                </a:solidFill>
                <a:ea typeface="微软雅黑" panose="020B0503020204020204" pitchFamily="34" charset="-122"/>
                <a:cs typeface="+mn-ea"/>
                <a:sym typeface="+mn-lt"/>
              </a:endParaRPr>
            </a:p>
          </p:txBody>
        </p:sp>
        <p:cxnSp>
          <p:nvCxnSpPr>
            <p:cNvPr id="53" name="Straight Connector 52">
              <a:extLst>
                <a:ext uri="{FF2B5EF4-FFF2-40B4-BE49-F238E27FC236}">
                  <a16:creationId xmlns:a16="http://schemas.microsoft.com/office/drawing/2014/main" id="{A4129974-24CF-E234-5702-7496ADD2DC57}"/>
                </a:ext>
              </a:extLst>
            </p:cNvPr>
            <p:cNvCxnSpPr>
              <a:cxnSpLocks/>
            </p:cNvCxnSpPr>
            <p:nvPr/>
          </p:nvCxnSpPr>
          <p:spPr>
            <a:xfrm>
              <a:off x="1042835" y="6660063"/>
              <a:ext cx="99804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570F5C43-E2CC-5C83-2496-1EA1A7F60CDD}"/>
                </a:ext>
              </a:extLst>
            </p:cNvPr>
            <p:cNvSpPr/>
            <p:nvPr/>
          </p:nvSpPr>
          <p:spPr>
            <a:xfrm>
              <a:off x="10602592" y="164223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01</a:t>
              </a:r>
              <a:endParaRPr lang="en-IN" b="1" dirty="0">
                <a:solidFill>
                  <a:schemeClr val="tx2"/>
                </a:solidFill>
                <a:ea typeface="微软雅黑" panose="020B0503020204020204" pitchFamily="34" charset="-122"/>
                <a:cs typeface="+mn-ea"/>
                <a:sym typeface="+mn-lt"/>
              </a:endParaRPr>
            </a:p>
          </p:txBody>
        </p:sp>
        <p:sp>
          <p:nvSpPr>
            <p:cNvPr id="55" name="Rectangle 54">
              <a:extLst>
                <a:ext uri="{FF2B5EF4-FFF2-40B4-BE49-F238E27FC236}">
                  <a16:creationId xmlns:a16="http://schemas.microsoft.com/office/drawing/2014/main" id="{6DBABDF3-1515-2315-2C08-ED266F730D2D}"/>
                </a:ext>
              </a:extLst>
            </p:cNvPr>
            <p:cNvSpPr/>
            <p:nvPr/>
          </p:nvSpPr>
          <p:spPr>
            <a:xfrm>
              <a:off x="10602592" y="222135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02</a:t>
              </a:r>
              <a:endParaRPr lang="en-IN" b="1" dirty="0">
                <a:solidFill>
                  <a:schemeClr val="tx2"/>
                </a:solidFill>
                <a:ea typeface="微软雅黑" panose="020B0503020204020204" pitchFamily="34" charset="-122"/>
                <a:cs typeface="+mn-ea"/>
                <a:sym typeface="+mn-lt"/>
              </a:endParaRPr>
            </a:p>
          </p:txBody>
        </p:sp>
        <p:sp>
          <p:nvSpPr>
            <p:cNvPr id="56" name="Rectangle 55">
              <a:extLst>
                <a:ext uri="{FF2B5EF4-FFF2-40B4-BE49-F238E27FC236}">
                  <a16:creationId xmlns:a16="http://schemas.microsoft.com/office/drawing/2014/main" id="{58ACFE4F-3DB4-EC9C-9413-0AC57C2C6AE7}"/>
                </a:ext>
              </a:extLst>
            </p:cNvPr>
            <p:cNvSpPr/>
            <p:nvPr/>
          </p:nvSpPr>
          <p:spPr>
            <a:xfrm>
              <a:off x="10602592" y="2800472"/>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03</a:t>
              </a:r>
              <a:endParaRPr lang="en-IN" b="1" dirty="0">
                <a:solidFill>
                  <a:schemeClr val="tx2"/>
                </a:solidFill>
                <a:ea typeface="微软雅黑" panose="020B0503020204020204" pitchFamily="34" charset="-122"/>
                <a:cs typeface="+mn-ea"/>
                <a:sym typeface="+mn-lt"/>
              </a:endParaRPr>
            </a:p>
          </p:txBody>
        </p:sp>
        <p:sp>
          <p:nvSpPr>
            <p:cNvPr id="57" name="Rectangle 56">
              <a:extLst>
                <a:ext uri="{FF2B5EF4-FFF2-40B4-BE49-F238E27FC236}">
                  <a16:creationId xmlns:a16="http://schemas.microsoft.com/office/drawing/2014/main" id="{456B4D69-4ABF-33C2-E5EB-03DBF4AC65C2}"/>
                </a:ext>
              </a:extLst>
            </p:cNvPr>
            <p:cNvSpPr/>
            <p:nvPr/>
          </p:nvSpPr>
          <p:spPr>
            <a:xfrm>
              <a:off x="10602592" y="337959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04</a:t>
              </a:r>
              <a:endParaRPr lang="en-IN" b="1" dirty="0">
                <a:solidFill>
                  <a:schemeClr val="tx2"/>
                </a:solidFill>
                <a:ea typeface="微软雅黑" panose="020B0503020204020204" pitchFamily="34" charset="-122"/>
                <a:cs typeface="+mn-ea"/>
                <a:sym typeface="+mn-lt"/>
              </a:endParaRPr>
            </a:p>
          </p:txBody>
        </p:sp>
        <p:sp>
          <p:nvSpPr>
            <p:cNvPr id="58" name="Rectangle 57">
              <a:extLst>
                <a:ext uri="{FF2B5EF4-FFF2-40B4-BE49-F238E27FC236}">
                  <a16:creationId xmlns:a16="http://schemas.microsoft.com/office/drawing/2014/main" id="{2E3B9C09-762B-4673-1011-87912ABD0B4D}"/>
                </a:ext>
              </a:extLst>
            </p:cNvPr>
            <p:cNvSpPr/>
            <p:nvPr/>
          </p:nvSpPr>
          <p:spPr>
            <a:xfrm>
              <a:off x="10602592" y="395871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05</a:t>
              </a:r>
              <a:endParaRPr lang="en-IN" b="1" dirty="0">
                <a:solidFill>
                  <a:schemeClr val="tx2"/>
                </a:solidFill>
                <a:ea typeface="微软雅黑" panose="020B0503020204020204" pitchFamily="34" charset="-122"/>
                <a:cs typeface="+mn-ea"/>
                <a:sym typeface="+mn-lt"/>
              </a:endParaRPr>
            </a:p>
          </p:txBody>
        </p:sp>
        <p:sp>
          <p:nvSpPr>
            <p:cNvPr id="59" name="Rectangle 58">
              <a:extLst>
                <a:ext uri="{FF2B5EF4-FFF2-40B4-BE49-F238E27FC236}">
                  <a16:creationId xmlns:a16="http://schemas.microsoft.com/office/drawing/2014/main" id="{3E51264B-1E67-ABF7-D236-F2A33F99B4D1}"/>
                </a:ext>
              </a:extLst>
            </p:cNvPr>
            <p:cNvSpPr/>
            <p:nvPr/>
          </p:nvSpPr>
          <p:spPr>
            <a:xfrm>
              <a:off x="10602592" y="453783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06</a:t>
              </a:r>
              <a:endParaRPr lang="en-IN" b="1" dirty="0">
                <a:solidFill>
                  <a:schemeClr val="tx2"/>
                </a:solidFill>
                <a:ea typeface="微软雅黑" panose="020B0503020204020204" pitchFamily="34" charset="-122"/>
                <a:cs typeface="+mn-ea"/>
                <a:sym typeface="+mn-lt"/>
              </a:endParaRPr>
            </a:p>
          </p:txBody>
        </p:sp>
        <p:sp>
          <p:nvSpPr>
            <p:cNvPr id="60" name="Rectangle 59">
              <a:extLst>
                <a:ext uri="{FF2B5EF4-FFF2-40B4-BE49-F238E27FC236}">
                  <a16:creationId xmlns:a16="http://schemas.microsoft.com/office/drawing/2014/main" id="{85909C82-E033-8A2A-9E7E-2F758E161E1D}"/>
                </a:ext>
              </a:extLst>
            </p:cNvPr>
            <p:cNvSpPr/>
            <p:nvPr/>
          </p:nvSpPr>
          <p:spPr>
            <a:xfrm>
              <a:off x="10602592" y="510171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07</a:t>
              </a:r>
              <a:endParaRPr lang="en-IN" b="1" dirty="0">
                <a:solidFill>
                  <a:schemeClr val="tx2"/>
                </a:solidFill>
                <a:ea typeface="微软雅黑" panose="020B0503020204020204" pitchFamily="34" charset="-122"/>
                <a:cs typeface="+mn-ea"/>
                <a:sym typeface="+mn-lt"/>
              </a:endParaRPr>
            </a:p>
          </p:txBody>
        </p:sp>
        <p:sp>
          <p:nvSpPr>
            <p:cNvPr id="61" name="Rectangle 60">
              <a:extLst>
                <a:ext uri="{FF2B5EF4-FFF2-40B4-BE49-F238E27FC236}">
                  <a16:creationId xmlns:a16="http://schemas.microsoft.com/office/drawing/2014/main" id="{281E2E7B-E3AD-4C05-DD34-B9A878A2F583}"/>
                </a:ext>
              </a:extLst>
            </p:cNvPr>
            <p:cNvSpPr/>
            <p:nvPr/>
          </p:nvSpPr>
          <p:spPr>
            <a:xfrm>
              <a:off x="10602592" y="5680833"/>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08</a:t>
              </a:r>
              <a:endParaRPr lang="en-IN" b="1" dirty="0">
                <a:solidFill>
                  <a:schemeClr val="tx2"/>
                </a:solidFill>
                <a:ea typeface="微软雅黑" panose="020B0503020204020204" pitchFamily="34" charset="-122"/>
                <a:cs typeface="+mn-ea"/>
                <a:sym typeface="+mn-lt"/>
              </a:endParaRPr>
            </a:p>
          </p:txBody>
        </p:sp>
        <p:sp>
          <p:nvSpPr>
            <p:cNvPr id="62" name="Rectangle 61">
              <a:extLst>
                <a:ext uri="{FF2B5EF4-FFF2-40B4-BE49-F238E27FC236}">
                  <a16:creationId xmlns:a16="http://schemas.microsoft.com/office/drawing/2014/main" id="{743A9B26-62B6-8823-8697-6E3EFB46A717}"/>
                </a:ext>
              </a:extLst>
            </p:cNvPr>
            <p:cNvSpPr/>
            <p:nvPr/>
          </p:nvSpPr>
          <p:spPr>
            <a:xfrm>
              <a:off x="10602592" y="6259954"/>
              <a:ext cx="543397" cy="431007"/>
            </a:xfrm>
            <a:prstGeom prst="rect">
              <a:avLst/>
            </a:prstGeom>
          </p:spPr>
          <p:txBody>
            <a:bodyPr wrap="square">
              <a:spAutoFit/>
            </a:bodyPr>
            <a:lstStyle/>
            <a:p>
              <a:pPr algn="ctr" fontAlgn="base"/>
              <a:r>
                <a:rPr lang="en-US" b="1" dirty="0">
                  <a:solidFill>
                    <a:schemeClr val="tx2"/>
                  </a:solidFill>
                  <a:ea typeface="微软雅黑" panose="020B0503020204020204" pitchFamily="34" charset="-122"/>
                  <a:cs typeface="+mn-ea"/>
                  <a:sym typeface="+mn-lt"/>
                </a:rPr>
                <a:t>09</a:t>
              </a:r>
              <a:endParaRPr lang="en-IN" b="1" dirty="0">
                <a:solidFill>
                  <a:schemeClr val="tx2"/>
                </a:solidFill>
                <a:ea typeface="微软雅黑" panose="020B0503020204020204" pitchFamily="34" charset="-122"/>
                <a:cs typeface="+mn-ea"/>
                <a:sym typeface="+mn-lt"/>
              </a:endParaRPr>
            </a:p>
          </p:txBody>
        </p:sp>
      </p:grpSp>
      <p:sp>
        <p:nvSpPr>
          <p:cNvPr id="63" name="TextBox 62">
            <a:extLst>
              <a:ext uri="{FF2B5EF4-FFF2-40B4-BE49-F238E27FC236}">
                <a16:creationId xmlns:a16="http://schemas.microsoft.com/office/drawing/2014/main" id="{12391C42-74BF-3577-2084-6CC377F6C45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64" name="TextBox 63">
            <a:extLst>
              <a:ext uri="{FF2B5EF4-FFF2-40B4-BE49-F238E27FC236}">
                <a16:creationId xmlns:a16="http://schemas.microsoft.com/office/drawing/2014/main" id="{9BCA29B9-D69C-3BEC-3CC2-952779AE8564}"/>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1732732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1116F27-B7C6-1211-FDF6-8FA36F474229}"/>
              </a:ext>
            </a:extLst>
          </p:cNvPr>
          <p:cNvSpPr>
            <a:spLocks noGrp="1"/>
          </p:cNvSpPr>
          <p:nvPr>
            <p:ph type="pic" sz="quarter" idx="10"/>
          </p:nvPr>
        </p:nvSpPr>
        <p:spPr/>
        <p:txBody>
          <a:bodyPr/>
          <a:lstStyle/>
          <a:p>
            <a:endParaRPr lang="en-US"/>
          </a:p>
        </p:txBody>
      </p:sp>
      <p:sp>
        <p:nvSpPr>
          <p:cNvPr id="5" name="Title 2">
            <a:extLst>
              <a:ext uri="{FF2B5EF4-FFF2-40B4-BE49-F238E27FC236}">
                <a16:creationId xmlns:a16="http://schemas.microsoft.com/office/drawing/2014/main" id="{57286DE7-0918-317C-2B39-EF9719769DD3}"/>
              </a:ext>
            </a:extLst>
          </p:cNvPr>
          <p:cNvSpPr>
            <a:spLocks noGrp="1"/>
          </p:cNvSpPr>
          <p:nvPr>
            <p:ph type="title"/>
          </p:nvPr>
        </p:nvSpPr>
        <p:spPr>
          <a:xfrm>
            <a:off x="602725" y="856603"/>
            <a:ext cx="1080135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About Us</a:t>
            </a:r>
          </a:p>
        </p:txBody>
      </p:sp>
      <p:sp>
        <p:nvSpPr>
          <p:cNvPr id="6" name="矩形 9">
            <a:extLst>
              <a:ext uri="{FF2B5EF4-FFF2-40B4-BE49-F238E27FC236}">
                <a16:creationId xmlns:a16="http://schemas.microsoft.com/office/drawing/2014/main" id="{7E5112E4-FEC7-E7F8-7153-0BA0E0DDE36C}"/>
              </a:ext>
            </a:extLst>
          </p:cNvPr>
          <p:cNvSpPr/>
          <p:nvPr>
            <p:custDataLst>
              <p:tags r:id="rId1"/>
            </p:custDataLst>
          </p:nvPr>
        </p:nvSpPr>
        <p:spPr>
          <a:xfrm>
            <a:off x="3576577" y="1967695"/>
            <a:ext cx="4699321" cy="4336851"/>
          </a:xfrm>
          <a:prstGeom prst="rect">
            <a:avLst/>
          </a:prstGeom>
          <a:solidFill>
            <a:schemeClr val="bg1">
              <a:lumMod val="9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lnSpc>
                <a:spcPct val="120000"/>
              </a:lnSpc>
            </a:pPr>
            <a:endParaRPr lang="zh-CN" altLang="en-US">
              <a:solidFill>
                <a:schemeClr val="lt1"/>
              </a:solidFill>
              <a:ea typeface="微软雅黑" panose="020B0503020204020204" pitchFamily="34" charset="-122"/>
              <a:cs typeface="+mn-ea"/>
              <a:sym typeface="+mn-lt"/>
            </a:endParaRPr>
          </a:p>
        </p:txBody>
      </p:sp>
      <p:sp>
        <p:nvSpPr>
          <p:cNvPr id="8" name="TextBox 7">
            <a:extLst>
              <a:ext uri="{FF2B5EF4-FFF2-40B4-BE49-F238E27FC236}">
                <a16:creationId xmlns:a16="http://schemas.microsoft.com/office/drawing/2014/main" id="{6AC2754E-FFFC-B465-ED1B-5870D9E5773F}"/>
              </a:ext>
            </a:extLst>
          </p:cNvPr>
          <p:cNvSpPr txBox="1"/>
          <p:nvPr/>
        </p:nvSpPr>
        <p:spPr>
          <a:xfrm>
            <a:off x="3923246" y="2944270"/>
            <a:ext cx="1848663" cy="1169551"/>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0" name="TextBox 9">
            <a:extLst>
              <a:ext uri="{FF2B5EF4-FFF2-40B4-BE49-F238E27FC236}">
                <a16:creationId xmlns:a16="http://schemas.microsoft.com/office/drawing/2014/main" id="{249B6DE6-0866-758E-E2E4-B5CF73AAC2CD}"/>
              </a:ext>
            </a:extLst>
          </p:cNvPr>
          <p:cNvSpPr txBox="1"/>
          <p:nvPr/>
        </p:nvSpPr>
        <p:spPr>
          <a:xfrm>
            <a:off x="3923246" y="4685283"/>
            <a:ext cx="3862943" cy="1025922"/>
          </a:xfrm>
          <a:prstGeom prst="rect">
            <a:avLst/>
          </a:prstGeom>
          <a:noFill/>
        </p:spPr>
        <p:txBody>
          <a:bodyPr wrap="square">
            <a:spAutoFit/>
          </a:bodyPr>
          <a:lstStyle/>
          <a:p>
            <a:pPr fontAlgn="auto">
              <a:lnSpc>
                <a:spcPct val="150000"/>
              </a:lnSpc>
            </a:pPr>
            <a:r>
              <a:rPr lang="zh-CN" altLang="en-US" sz="1400" dirty="0">
                <a:solidFill>
                  <a:schemeClr val="tx1">
                    <a:lumMod val="50000"/>
                    <a:lumOff val="50000"/>
                  </a:schemeClr>
                </a:solidFill>
                <a:ea typeface="微软雅黑" panose="020B0503020204020204" pitchFamily="34" charset="-122"/>
                <a:cs typeface="+mn-ea"/>
                <a:sym typeface="+mn-lt"/>
              </a:rPr>
              <a:t>Design at uneasy me season of branch on praise esteem. Abilities discourse believing consisted remaining to no. </a:t>
            </a:r>
            <a:endParaRPr lang="en-US" altLang="zh-CN" sz="1400" dirty="0">
              <a:solidFill>
                <a:schemeClr val="tx1">
                  <a:lumMod val="50000"/>
                  <a:lumOff val="50000"/>
                </a:schemeClr>
              </a:solidFill>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D0FD7870-0370-3F5B-ADAD-4BEF465177F3}"/>
              </a:ext>
            </a:extLst>
          </p:cNvPr>
          <p:cNvSpPr txBox="1"/>
          <p:nvPr/>
        </p:nvSpPr>
        <p:spPr>
          <a:xfrm>
            <a:off x="5937526" y="2944270"/>
            <a:ext cx="1848663" cy="1169551"/>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1263+</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3" name="TextBox 12">
            <a:extLst>
              <a:ext uri="{FF2B5EF4-FFF2-40B4-BE49-F238E27FC236}">
                <a16:creationId xmlns:a16="http://schemas.microsoft.com/office/drawing/2014/main" id="{67B9A396-FC2E-59BD-A6ED-B88A9F9F2CCF}"/>
              </a:ext>
            </a:extLst>
          </p:cNvPr>
          <p:cNvSpPr txBox="1"/>
          <p:nvPr/>
        </p:nvSpPr>
        <p:spPr>
          <a:xfrm>
            <a:off x="626769" y="2586031"/>
            <a:ext cx="2784191" cy="1708160"/>
          </a:xfrm>
          <a:prstGeom prst="rect">
            <a:avLst/>
          </a:prstGeom>
          <a:noFill/>
        </p:spPr>
        <p:txBody>
          <a:bodyPr wrap="square">
            <a:spAutoFit/>
          </a:bodyPr>
          <a:lstStyle/>
          <a:p>
            <a:pPr fontAlgn="auto">
              <a:lnSpc>
                <a:spcPct val="150000"/>
              </a:lnSpc>
            </a:pPr>
            <a:endParaRPr lang="en-US" altLang="zh-CN" sz="1800" dirty="0">
              <a:solidFill>
                <a:schemeClr val="tx1">
                  <a:lumMod val="50000"/>
                  <a:lumOff val="50000"/>
                </a:schemeClr>
              </a:solidFill>
              <a:ea typeface="微软雅黑" panose="020B0503020204020204" pitchFamily="34" charset="-122"/>
              <a:cs typeface="+mn-ea"/>
              <a:sym typeface="+mn-lt"/>
            </a:endParaRPr>
          </a:p>
          <a:p>
            <a:pPr fontAlgn="auto">
              <a:lnSpc>
                <a:spcPct val="150000"/>
              </a:lnSpc>
            </a:pPr>
            <a:r>
              <a:rPr lang="zh-CN" altLang="en-US" b="1" dirty="0">
                <a:solidFill>
                  <a:schemeClr val="tx2"/>
                </a:solidFill>
                <a:ea typeface="微软雅黑" panose="020B0503020204020204" pitchFamily="34" charset="-122"/>
                <a:cs typeface="+mn-ea"/>
                <a:sym typeface="+mn-lt"/>
              </a:rPr>
              <a:t>Mistaken no me denoting dashwood as screened. </a:t>
            </a:r>
          </a:p>
        </p:txBody>
      </p:sp>
      <p:sp>
        <p:nvSpPr>
          <p:cNvPr id="14" name="序号">
            <a:extLst>
              <a:ext uri="{FF2B5EF4-FFF2-40B4-BE49-F238E27FC236}">
                <a16:creationId xmlns:a16="http://schemas.microsoft.com/office/drawing/2014/main" id="{A568B83F-A134-5A0F-32D3-7D479D59D135}"/>
              </a:ext>
            </a:extLst>
          </p:cNvPr>
          <p:cNvSpPr txBox="1"/>
          <p:nvPr>
            <p:custDataLst>
              <p:tags r:id="rId2"/>
            </p:custDataLst>
          </p:nvPr>
        </p:nvSpPr>
        <p:spPr>
          <a:xfrm>
            <a:off x="695325" y="5432670"/>
            <a:ext cx="1555815" cy="568727"/>
          </a:xfrm>
          <a:prstGeom prst="roundRect">
            <a:avLst>
              <a:gd name="adj" fmla="val 50000"/>
            </a:avLst>
          </a:prstGeom>
          <a:solidFill>
            <a:schemeClr val="bg1">
              <a:lumMod val="95000"/>
            </a:schemeClr>
          </a:solidFill>
          <a:ln>
            <a:noFill/>
          </a:ln>
          <a:effectLst/>
        </p:spPr>
        <p:txBody>
          <a:bodyPr wrap="none" lIns="0" tIns="0" rIns="0" bIns="0" rtlCol="0" anchor="ctr" anchorCtr="0">
            <a:normAutofit/>
          </a:bodyPr>
          <a:lstStyle/>
          <a:p>
            <a:pPr algn="ctr">
              <a:lnSpc>
                <a:spcPct val="120000"/>
              </a:lnSpc>
            </a:pPr>
            <a:r>
              <a:rPr lang="en-US" altLang="zh-CN" b="1" dirty="0">
                <a:solidFill>
                  <a:schemeClr val="tx2"/>
                </a:solidFill>
                <a:ea typeface="微软雅黑" panose="020B0503020204020204" pitchFamily="34" charset="-122"/>
                <a:cs typeface="+mn-ea"/>
                <a:sym typeface="+mn-lt"/>
              </a:rPr>
              <a:t>Lorem</a:t>
            </a:r>
          </a:p>
        </p:txBody>
      </p:sp>
      <p:sp>
        <p:nvSpPr>
          <p:cNvPr id="15" name="TextBox 14">
            <a:extLst>
              <a:ext uri="{FF2B5EF4-FFF2-40B4-BE49-F238E27FC236}">
                <a16:creationId xmlns:a16="http://schemas.microsoft.com/office/drawing/2014/main" id="{C267C63F-A47D-1CB7-AB74-193D2EFD4CE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6" name="TextBox 15">
            <a:extLst>
              <a:ext uri="{FF2B5EF4-FFF2-40B4-BE49-F238E27FC236}">
                <a16:creationId xmlns:a16="http://schemas.microsoft.com/office/drawing/2014/main" id="{9010AC8B-D2B2-1638-8DBC-8716ACECBEB9}"/>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349231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11C4B38F-CD07-4C87-E660-B7ADDF376B12}"/>
              </a:ext>
            </a:extLst>
          </p:cNvPr>
          <p:cNvSpPr/>
          <p:nvPr/>
        </p:nvSpPr>
        <p:spPr>
          <a:xfrm>
            <a:off x="4639945" y="2140385"/>
            <a:ext cx="2917190" cy="4717614"/>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80" y="860557"/>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Resources</a:t>
            </a:r>
          </a:p>
        </p:txBody>
      </p:sp>
      <p:sp>
        <p:nvSpPr>
          <p:cNvPr id="4" name="平行四边形 3"/>
          <p:cNvSpPr/>
          <p:nvPr>
            <p:custDataLst>
              <p:tags r:id="rId1"/>
            </p:custDataLst>
          </p:nvPr>
        </p:nvSpPr>
        <p:spPr>
          <a:xfrm rot="16200000">
            <a:off x="4065270" y="2944295"/>
            <a:ext cx="529590" cy="613410"/>
          </a:xfrm>
          <a:prstGeom prst="parallelogram">
            <a:avLst>
              <a:gd name="adj" fmla="val 47404"/>
            </a:avLst>
          </a:prstGeom>
          <a:gradFill>
            <a:gsLst>
              <a:gs pos="0">
                <a:schemeClr val="accent1"/>
              </a:gs>
              <a:gs pos="100000">
                <a:srgbClr val="EEEEEE"/>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ea typeface="微软雅黑" panose="020B0503020204020204" pitchFamily="34" charset="-122"/>
              <a:cs typeface="+mn-ea"/>
              <a:sym typeface="+mn-lt"/>
            </a:endParaRPr>
          </a:p>
        </p:txBody>
      </p:sp>
      <p:sp>
        <p:nvSpPr>
          <p:cNvPr id="5" name="平行四边形 4"/>
          <p:cNvSpPr/>
          <p:nvPr>
            <p:custDataLst>
              <p:tags r:id="rId2"/>
            </p:custDataLst>
          </p:nvPr>
        </p:nvSpPr>
        <p:spPr>
          <a:xfrm rot="16200000">
            <a:off x="4065270" y="4680785"/>
            <a:ext cx="529590" cy="613410"/>
          </a:xfrm>
          <a:prstGeom prst="parallelogram">
            <a:avLst>
              <a:gd name="adj" fmla="val 47404"/>
            </a:avLst>
          </a:prstGeom>
          <a:gradFill>
            <a:gsLst>
              <a:gs pos="0">
                <a:schemeClr val="accent1"/>
              </a:gs>
              <a:gs pos="100000">
                <a:srgbClr val="EEEEEE"/>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algn="ctr"/>
            <a:endParaRPr lang="zh-CN" altLang="en-US">
              <a:ea typeface="微软雅黑" panose="020B0503020204020204" pitchFamily="34" charset="-122"/>
              <a:cs typeface="+mn-ea"/>
              <a:sym typeface="+mn-lt"/>
            </a:endParaRPr>
          </a:p>
        </p:txBody>
      </p:sp>
      <p:sp>
        <p:nvSpPr>
          <p:cNvPr id="14" name="平行四边形 13"/>
          <p:cNvSpPr/>
          <p:nvPr>
            <p:custDataLst>
              <p:tags r:id="rId3"/>
            </p:custDataLst>
          </p:nvPr>
        </p:nvSpPr>
        <p:spPr>
          <a:xfrm rot="16200000" flipV="1">
            <a:off x="7600315" y="3809365"/>
            <a:ext cx="529590" cy="619760"/>
          </a:xfrm>
          <a:prstGeom prst="parallelogram">
            <a:avLst>
              <a:gd name="adj" fmla="val 47404"/>
            </a:avLst>
          </a:prstGeom>
          <a:gradFill>
            <a:gsLst>
              <a:gs pos="0">
                <a:schemeClr val="bg1"/>
              </a:gs>
              <a:gs pos="100000">
                <a:schemeClr val="tx2"/>
              </a:gs>
            </a:gsLst>
            <a:lin ang="54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ea typeface="微软雅黑" panose="020B0503020204020204" pitchFamily="34" charset="-122"/>
              <a:cs typeface="+mn-ea"/>
              <a:sym typeface="+mn-lt"/>
            </a:endParaRPr>
          </a:p>
        </p:txBody>
      </p:sp>
      <p:cxnSp>
        <p:nvCxnSpPr>
          <p:cNvPr id="28" name="直接连接符 27"/>
          <p:cNvCxnSpPr/>
          <p:nvPr>
            <p:custDataLst>
              <p:tags r:id="rId4"/>
            </p:custDataLst>
          </p:nvPr>
        </p:nvCxnSpPr>
        <p:spPr>
          <a:xfrm>
            <a:off x="7451090" y="2939215"/>
            <a:ext cx="965200" cy="0"/>
          </a:xfrm>
          <a:prstGeom prst="line">
            <a:avLst/>
          </a:prstGeom>
          <a:ln w="9525">
            <a:solidFill>
              <a:schemeClr val="tx1">
                <a:lumMod val="50000"/>
                <a:lumOff val="50000"/>
              </a:schemeClr>
            </a:solidFill>
            <a:prstDash val="dash"/>
            <a:headEnd type="oval" w="sm" len="sm"/>
            <a:tailEnd type="oval" w="sm" len="sm"/>
          </a:ln>
        </p:spPr>
        <p:style>
          <a:lnRef idx="2">
            <a:schemeClr val="accent1"/>
          </a:lnRef>
          <a:fillRef idx="0">
            <a:srgbClr val="FFFFFF"/>
          </a:fillRef>
          <a:effectRef idx="0">
            <a:srgbClr val="FFFFFF"/>
          </a:effectRef>
          <a:fontRef idx="minor">
            <a:schemeClr val="tx1"/>
          </a:fontRef>
        </p:style>
      </p:cxnSp>
      <p:cxnSp>
        <p:nvCxnSpPr>
          <p:cNvPr id="29" name="直接连接符 28"/>
          <p:cNvCxnSpPr/>
          <p:nvPr>
            <p:custDataLst>
              <p:tags r:id="rId5"/>
            </p:custDataLst>
          </p:nvPr>
        </p:nvCxnSpPr>
        <p:spPr>
          <a:xfrm>
            <a:off x="7451090" y="4717615"/>
            <a:ext cx="965200" cy="0"/>
          </a:xfrm>
          <a:prstGeom prst="line">
            <a:avLst/>
          </a:prstGeom>
          <a:ln w="9525">
            <a:solidFill>
              <a:schemeClr val="tx1">
                <a:lumMod val="50000"/>
                <a:lumOff val="50000"/>
              </a:schemeClr>
            </a:solidFill>
            <a:prstDash val="dash"/>
            <a:headEnd type="oval" w="sm" len="sm"/>
            <a:tailEnd type="oval" w="sm" len="sm"/>
          </a:ln>
        </p:spPr>
        <p:style>
          <a:lnRef idx="2">
            <a:schemeClr val="accent1"/>
          </a:lnRef>
          <a:fillRef idx="0">
            <a:srgbClr val="FFFFFF"/>
          </a:fillRef>
          <a:effectRef idx="0">
            <a:srgbClr val="FFFFFF"/>
          </a:effectRef>
          <a:fontRef idx="minor">
            <a:schemeClr val="tx1"/>
          </a:fontRef>
        </p:style>
      </p:cxnSp>
      <p:sp>
        <p:nvSpPr>
          <p:cNvPr id="33" name="椭圆 32"/>
          <p:cNvSpPr/>
          <p:nvPr>
            <p:custDataLst>
              <p:tags r:id="rId6"/>
            </p:custDataLst>
          </p:nvPr>
        </p:nvSpPr>
        <p:spPr>
          <a:xfrm>
            <a:off x="8484870" y="2744905"/>
            <a:ext cx="388620" cy="388620"/>
          </a:xfrm>
          <a:prstGeom prst="ellipse">
            <a:avLst/>
          </a:prstGeom>
          <a:solidFill>
            <a:schemeClr val="bg1">
              <a:lumMod val="9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ea typeface="微软雅黑" panose="020B0503020204020204" pitchFamily="34" charset="-122"/>
              <a:cs typeface="+mn-ea"/>
              <a:sym typeface="+mn-lt"/>
            </a:endParaRPr>
          </a:p>
        </p:txBody>
      </p:sp>
      <p:cxnSp>
        <p:nvCxnSpPr>
          <p:cNvPr id="35" name="直接连接符 34"/>
          <p:cNvCxnSpPr/>
          <p:nvPr>
            <p:custDataLst>
              <p:tags r:id="rId7"/>
            </p:custDataLst>
          </p:nvPr>
        </p:nvCxnSpPr>
        <p:spPr>
          <a:xfrm>
            <a:off x="3770630" y="3828415"/>
            <a:ext cx="965200" cy="0"/>
          </a:xfrm>
          <a:prstGeom prst="line">
            <a:avLst/>
          </a:prstGeom>
          <a:ln w="9525">
            <a:solidFill>
              <a:schemeClr val="tx1">
                <a:lumMod val="50000"/>
                <a:lumOff val="50000"/>
              </a:schemeClr>
            </a:solidFill>
            <a:prstDash val="dash"/>
            <a:headEnd type="oval" w="sm" len="sm"/>
            <a:tailEnd type="oval" w="sm" len="sm"/>
          </a:ln>
        </p:spPr>
        <p:style>
          <a:lnRef idx="2">
            <a:schemeClr val="accent1"/>
          </a:lnRef>
          <a:fillRef idx="0">
            <a:srgbClr val="FFFFFF"/>
          </a:fillRef>
          <a:effectRef idx="0">
            <a:srgbClr val="FFFFFF"/>
          </a:effectRef>
          <a:fontRef idx="minor">
            <a:schemeClr val="tx1"/>
          </a:fontRef>
        </p:style>
      </p:cxnSp>
      <p:sp>
        <p:nvSpPr>
          <p:cNvPr id="37" name="椭圆 36"/>
          <p:cNvSpPr/>
          <p:nvPr>
            <p:custDataLst>
              <p:tags r:id="rId8"/>
            </p:custDataLst>
          </p:nvPr>
        </p:nvSpPr>
        <p:spPr>
          <a:xfrm>
            <a:off x="8478780" y="4519120"/>
            <a:ext cx="388620" cy="388620"/>
          </a:xfrm>
          <a:prstGeom prst="ellipse">
            <a:avLst/>
          </a:prstGeom>
          <a:solidFill>
            <a:schemeClr val="bg1">
              <a:lumMod val="95000"/>
            </a:schemeClr>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zh-CN" altLang="en-US">
              <a:ea typeface="微软雅黑" panose="020B0503020204020204" pitchFamily="34" charset="-122"/>
              <a:cs typeface="+mn-ea"/>
              <a:sym typeface="+mn-lt"/>
            </a:endParaRPr>
          </a:p>
        </p:txBody>
      </p:sp>
      <p:sp>
        <p:nvSpPr>
          <p:cNvPr id="41" name="椭圆 40"/>
          <p:cNvSpPr/>
          <p:nvPr>
            <p:custDataLst>
              <p:tags r:id="rId9"/>
            </p:custDataLst>
          </p:nvPr>
        </p:nvSpPr>
        <p:spPr>
          <a:xfrm>
            <a:off x="3315335" y="3634105"/>
            <a:ext cx="388620" cy="388620"/>
          </a:xfrm>
          <a:prstGeom prst="ellipse">
            <a:avLst/>
          </a:prstGeom>
          <a:solidFill>
            <a:schemeClr val="accent1"/>
          </a:solidFill>
          <a:ln w="31750">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ctr">
              <a:buClrTx/>
              <a:buSzTx/>
              <a:buFontTx/>
            </a:pPr>
            <a:endParaRPr lang="zh-CN" altLang="en-US">
              <a:solidFill>
                <a:schemeClr val="lt1"/>
              </a:solidFill>
              <a:ea typeface="微软雅黑" panose="020B0503020204020204" pitchFamily="34" charset="-122"/>
              <a:cs typeface="+mn-ea"/>
              <a:sym typeface="+mn-lt"/>
            </a:endParaRPr>
          </a:p>
        </p:txBody>
      </p:sp>
      <p:sp>
        <p:nvSpPr>
          <p:cNvPr id="6" name="矩形 2"/>
          <p:cNvSpPr/>
          <p:nvPr>
            <p:custDataLst>
              <p:tags r:id="rId10"/>
            </p:custDataLst>
          </p:nvPr>
        </p:nvSpPr>
        <p:spPr>
          <a:xfrm>
            <a:off x="9053829" y="2400100"/>
            <a:ext cx="2363854" cy="1172210"/>
          </a:xfrm>
          <a:prstGeom prst="rect">
            <a:avLst/>
          </a:prstGeom>
          <a:noFill/>
        </p:spPr>
        <p:txBody>
          <a:bodyPr wrap="square" lIns="0" tIns="0" rIns="0" bIns="0" rtlCol="0" anchor="ctr" anchorCtr="0">
            <a:noAutofit/>
          </a:bodyPr>
          <a:lstStyle/>
          <a:p>
            <a:pPr algn="just">
              <a:lnSpc>
                <a:spcPct val="130000"/>
              </a:lnSpc>
              <a:spcBef>
                <a:spcPct val="0"/>
              </a:spcBef>
              <a:spcAft>
                <a:spcPct val="0"/>
              </a:spcAft>
            </a:pPr>
            <a:r>
              <a:rPr lang="zh-CN" altLang="en-US" sz="14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dirty="0">
              <a:solidFill>
                <a:schemeClr val="tx1">
                  <a:lumMod val="85000"/>
                  <a:lumOff val="15000"/>
                </a:schemeClr>
              </a:solidFill>
              <a:ea typeface="微软雅黑" panose="020B0503020204020204" pitchFamily="34" charset="-122"/>
              <a:cs typeface="+mn-ea"/>
              <a:sym typeface="+mn-lt"/>
            </a:endParaRPr>
          </a:p>
        </p:txBody>
      </p:sp>
      <p:sp>
        <p:nvSpPr>
          <p:cNvPr id="7" name="矩形 5"/>
          <p:cNvSpPr/>
          <p:nvPr>
            <p:custDataLst>
              <p:tags r:id="rId11"/>
            </p:custDataLst>
          </p:nvPr>
        </p:nvSpPr>
        <p:spPr>
          <a:xfrm>
            <a:off x="9053829" y="4162625"/>
            <a:ext cx="2363854" cy="1172210"/>
          </a:xfrm>
          <a:prstGeom prst="rect">
            <a:avLst/>
          </a:prstGeom>
          <a:noFill/>
        </p:spPr>
        <p:txBody>
          <a:bodyPr wrap="square" lIns="0" tIns="0" rIns="0" bIns="0" rtlCol="0" anchor="ctr" anchorCtr="0">
            <a:noAutofit/>
          </a:bodyPr>
          <a:lstStyle/>
          <a:p>
            <a:pPr algn="just">
              <a:lnSpc>
                <a:spcPct val="130000"/>
              </a:lnSpc>
              <a:spcBef>
                <a:spcPct val="0"/>
              </a:spcBef>
              <a:spcAft>
                <a:spcPct val="0"/>
              </a:spcAft>
            </a:pPr>
            <a:r>
              <a:rPr lang="zh-CN" altLang="en-US" sz="14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dirty="0">
              <a:solidFill>
                <a:schemeClr val="tx1">
                  <a:lumMod val="85000"/>
                  <a:lumOff val="15000"/>
                </a:schemeClr>
              </a:solidFill>
              <a:ea typeface="微软雅黑" panose="020B0503020204020204" pitchFamily="34" charset="-122"/>
              <a:cs typeface="+mn-ea"/>
              <a:sym typeface="+mn-lt"/>
            </a:endParaRPr>
          </a:p>
        </p:txBody>
      </p:sp>
      <p:sp>
        <p:nvSpPr>
          <p:cNvPr id="8" name="矩形 6"/>
          <p:cNvSpPr/>
          <p:nvPr>
            <p:custDataLst>
              <p:tags r:id="rId12"/>
            </p:custDataLst>
          </p:nvPr>
        </p:nvSpPr>
        <p:spPr>
          <a:xfrm>
            <a:off x="800987" y="3515796"/>
            <a:ext cx="2363854" cy="651908"/>
          </a:xfrm>
          <a:prstGeom prst="rect">
            <a:avLst/>
          </a:prstGeom>
          <a:noFill/>
        </p:spPr>
        <p:txBody>
          <a:bodyPr wrap="square" lIns="0" tIns="0" rIns="0" bIns="0" rtlCol="0" anchor="ctr" anchorCtr="0">
            <a:noAutofit/>
          </a:bodyPr>
          <a:lstStyle/>
          <a:p>
            <a:pPr algn="r">
              <a:lnSpc>
                <a:spcPct val="130000"/>
              </a:lnSpc>
              <a:spcBef>
                <a:spcPct val="0"/>
              </a:spcBef>
              <a:spcAft>
                <a:spcPct val="0"/>
              </a:spcAft>
            </a:pPr>
            <a:r>
              <a:rPr lang="zh-CN" altLang="en-US" sz="1400" kern="0" dirty="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dirty="0">
              <a:solidFill>
                <a:schemeClr val="tx1">
                  <a:lumMod val="85000"/>
                  <a:lumOff val="15000"/>
                </a:schemeClr>
              </a:solidFill>
              <a:ea typeface="微软雅黑" panose="020B0503020204020204" pitchFamily="34" charset="-122"/>
              <a:cs typeface="+mn-ea"/>
              <a:sym typeface="+mn-lt"/>
            </a:endParaRPr>
          </a:p>
        </p:txBody>
      </p:sp>
      <p:sp>
        <p:nvSpPr>
          <p:cNvPr id="13" name="标题"/>
          <p:cNvSpPr/>
          <p:nvPr>
            <p:custDataLst>
              <p:tags r:id="rId13"/>
            </p:custDataLst>
          </p:nvPr>
        </p:nvSpPr>
        <p:spPr>
          <a:xfrm>
            <a:off x="4020185" y="4387415"/>
            <a:ext cx="3368040" cy="61214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spcBef>
                <a:spcPct val="0"/>
              </a:spcBef>
              <a:spcAft>
                <a:spcPct val="0"/>
              </a:spcAft>
            </a:pPr>
            <a:r>
              <a:rPr lang="en-US" altLang="zh-CN" b="1">
                <a:solidFill>
                  <a:schemeClr val="lt1">
                    <a:lumMod val="100000"/>
                  </a:schemeClr>
                </a:solidFill>
                <a:ea typeface="微软雅黑" panose="020B0503020204020204" pitchFamily="34" charset="-122"/>
                <a:cs typeface="+mn-ea"/>
                <a:sym typeface="+mn-lt"/>
              </a:rPr>
              <a:t>Physical resources</a:t>
            </a:r>
          </a:p>
        </p:txBody>
      </p:sp>
      <p:sp>
        <p:nvSpPr>
          <p:cNvPr id="12" name="标题"/>
          <p:cNvSpPr/>
          <p:nvPr>
            <p:custDataLst>
              <p:tags r:id="rId14"/>
            </p:custDataLst>
          </p:nvPr>
        </p:nvSpPr>
        <p:spPr>
          <a:xfrm>
            <a:off x="4805680" y="3519170"/>
            <a:ext cx="3368675" cy="612140"/>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b="1" dirty="0">
                <a:solidFill>
                  <a:schemeClr val="bg1"/>
                </a:solidFill>
                <a:uFillTx/>
                <a:ea typeface="微软雅黑" panose="020B0503020204020204" pitchFamily="34" charset="-122"/>
                <a:cs typeface="+mn-ea"/>
                <a:sym typeface="+mn-lt"/>
              </a:rPr>
              <a:t>Financial resources</a:t>
            </a:r>
          </a:p>
        </p:txBody>
      </p:sp>
      <p:sp>
        <p:nvSpPr>
          <p:cNvPr id="10" name="标题"/>
          <p:cNvSpPr/>
          <p:nvPr>
            <p:custDataLst>
              <p:tags r:id="rId15"/>
            </p:custDataLst>
          </p:nvPr>
        </p:nvSpPr>
        <p:spPr>
          <a:xfrm>
            <a:off x="4022725" y="2658545"/>
            <a:ext cx="3359785" cy="60452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91440" tIns="45720" rIns="91440" bIns="45720" numCol="1" spcCol="0" rtlCol="0" fromWordArt="0" anchor="ctr" anchorCtr="0" forceAA="0" compatLnSpc="1">
            <a:noAutofit/>
          </a:bodyP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lvl="0" algn="ctr">
              <a:spcBef>
                <a:spcPct val="0"/>
              </a:spcBef>
              <a:spcAft>
                <a:spcPct val="0"/>
              </a:spcAft>
              <a:buClrTx/>
              <a:buSzTx/>
              <a:buFontTx/>
            </a:pPr>
            <a:r>
              <a:rPr lang="en-US" altLang="zh-CN" b="1" dirty="0">
                <a:solidFill>
                  <a:schemeClr val="lt1">
                    <a:lumMod val="100000"/>
                  </a:schemeClr>
                </a:solidFill>
                <a:uFillTx/>
                <a:ea typeface="微软雅黑" panose="020B0503020204020204" pitchFamily="34" charset="-122"/>
                <a:cs typeface="+mn-ea"/>
                <a:sym typeface="+mn-lt"/>
              </a:rPr>
              <a:t>Human resources</a:t>
            </a:r>
          </a:p>
        </p:txBody>
      </p:sp>
      <p:sp>
        <p:nvSpPr>
          <p:cNvPr id="18" name="任意多边形: 形状 17"/>
          <p:cNvSpPr/>
          <p:nvPr>
            <p:custDataLst>
              <p:tags r:id="rId16"/>
            </p:custDataLst>
          </p:nvPr>
        </p:nvSpPr>
        <p:spPr>
          <a:xfrm>
            <a:off x="3431014" y="3733128"/>
            <a:ext cx="172039" cy="190800"/>
          </a:xfrm>
          <a:custGeom>
            <a:avLst/>
            <a:gdLst>
              <a:gd name="connsiteX0" fmla="*/ 154840 w 172039"/>
              <a:gd name="connsiteY0" fmla="*/ 110895 h 190800"/>
              <a:gd name="connsiteX1" fmla="*/ 169004 w 172039"/>
              <a:gd name="connsiteY1" fmla="*/ 110895 h 190800"/>
              <a:gd name="connsiteX2" fmla="*/ 169004 w 172039"/>
              <a:gd name="connsiteY2" fmla="*/ 125673 h 190800"/>
              <a:gd name="connsiteX3" fmla="*/ 108301 w 172039"/>
              <a:gd name="connsiteY3" fmla="*/ 189005 h 190800"/>
              <a:gd name="connsiteX4" fmla="*/ 103243 w 172039"/>
              <a:gd name="connsiteY4" fmla="*/ 190061 h 190800"/>
              <a:gd name="connsiteX5" fmla="*/ 95149 w 172039"/>
              <a:gd name="connsiteY5" fmla="*/ 186894 h 190800"/>
              <a:gd name="connsiteX6" fmla="*/ 70868 w 172039"/>
              <a:gd name="connsiteY6" fmla="*/ 160506 h 190800"/>
              <a:gd name="connsiteX7" fmla="*/ 70868 w 172039"/>
              <a:gd name="connsiteY7" fmla="*/ 145729 h 190800"/>
              <a:gd name="connsiteX8" fmla="*/ 85032 w 172039"/>
              <a:gd name="connsiteY8" fmla="*/ 145729 h 190800"/>
              <a:gd name="connsiteX9" fmla="*/ 103243 w 172039"/>
              <a:gd name="connsiteY9" fmla="*/ 164728 h 190800"/>
              <a:gd name="connsiteX10" fmla="*/ 50586 w 172039"/>
              <a:gd name="connsiteY10" fmla="*/ 31666 h 190800"/>
              <a:gd name="connsiteX11" fmla="*/ 40468 w 172039"/>
              <a:gd name="connsiteY11" fmla="*/ 42221 h 190800"/>
              <a:gd name="connsiteX12" fmla="*/ 80937 w 172039"/>
              <a:gd name="connsiteY12" fmla="*/ 84443 h 190800"/>
              <a:gd name="connsiteX13" fmla="*/ 121406 w 172039"/>
              <a:gd name="connsiteY13" fmla="*/ 42221 h 190800"/>
              <a:gd name="connsiteX14" fmla="*/ 111289 w 172039"/>
              <a:gd name="connsiteY14" fmla="*/ 31666 h 190800"/>
              <a:gd name="connsiteX15" fmla="*/ 101171 w 172039"/>
              <a:gd name="connsiteY15" fmla="*/ 42221 h 190800"/>
              <a:gd name="connsiteX16" fmla="*/ 80937 w 172039"/>
              <a:gd name="connsiteY16" fmla="*/ 63332 h 190800"/>
              <a:gd name="connsiteX17" fmla="*/ 60703 w 172039"/>
              <a:gd name="connsiteY17" fmla="*/ 42221 h 190800"/>
              <a:gd name="connsiteX18" fmla="*/ 50586 w 172039"/>
              <a:gd name="connsiteY18" fmla="*/ 31666 h 190800"/>
              <a:gd name="connsiteX19" fmla="*/ 30351 w 172039"/>
              <a:gd name="connsiteY19" fmla="*/ 0 h 190800"/>
              <a:gd name="connsiteX20" fmla="*/ 131523 w 172039"/>
              <a:gd name="connsiteY20" fmla="*/ 0 h 190800"/>
              <a:gd name="connsiteX21" fmla="*/ 161874 w 172039"/>
              <a:gd name="connsiteY21" fmla="*/ 31666 h 190800"/>
              <a:gd name="connsiteX22" fmla="*/ 162179 w 172039"/>
              <a:gd name="connsiteY22" fmla="*/ 95028 h 190800"/>
              <a:gd name="connsiteX23" fmla="*/ 102387 w 172039"/>
              <a:gd name="connsiteY23" fmla="*/ 154805 h 190800"/>
              <a:gd name="connsiteX24" fmla="*/ 87318 w 172039"/>
              <a:gd name="connsiteY24" fmla="*/ 139600 h 190800"/>
              <a:gd name="connsiteX25" fmla="*/ 64327 w 172039"/>
              <a:gd name="connsiteY25" fmla="*/ 139600 h 190800"/>
              <a:gd name="connsiteX26" fmla="*/ 64327 w 172039"/>
              <a:gd name="connsiteY26" fmla="*/ 162741 h 190800"/>
              <a:gd name="connsiteX27" fmla="*/ 88691 w 172039"/>
              <a:gd name="connsiteY27" fmla="*/ 190800 h 190800"/>
              <a:gd name="connsiteX28" fmla="*/ 30351 w 172039"/>
              <a:gd name="connsiteY28" fmla="*/ 189997 h 190800"/>
              <a:gd name="connsiteX29" fmla="*/ 0 w 172039"/>
              <a:gd name="connsiteY29" fmla="*/ 158331 h 190800"/>
              <a:gd name="connsiteX30" fmla="*/ 0 w 172039"/>
              <a:gd name="connsiteY30" fmla="*/ 31666 h 190800"/>
              <a:gd name="connsiteX31" fmla="*/ 30351 w 172039"/>
              <a:gd name="connsiteY31" fmla="*/ 0 h 190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72039" h="190800">
                <a:moveTo>
                  <a:pt x="154840" y="110895"/>
                </a:moveTo>
                <a:cubicBezTo>
                  <a:pt x="158887" y="106673"/>
                  <a:pt x="164957" y="106673"/>
                  <a:pt x="169004" y="110895"/>
                </a:cubicBezTo>
                <a:cubicBezTo>
                  <a:pt x="173051" y="115118"/>
                  <a:pt x="173051" y="121451"/>
                  <a:pt x="169004" y="125673"/>
                </a:cubicBezTo>
                <a:lnTo>
                  <a:pt x="108301" y="189005"/>
                </a:lnTo>
                <a:lnTo>
                  <a:pt x="103243" y="190061"/>
                </a:lnTo>
                <a:cubicBezTo>
                  <a:pt x="100207" y="190061"/>
                  <a:pt x="97172" y="189005"/>
                  <a:pt x="95149" y="186894"/>
                </a:cubicBezTo>
                <a:lnTo>
                  <a:pt x="70868" y="160506"/>
                </a:lnTo>
                <a:cubicBezTo>
                  <a:pt x="66821" y="156284"/>
                  <a:pt x="66821" y="149951"/>
                  <a:pt x="70868" y="145729"/>
                </a:cubicBezTo>
                <a:cubicBezTo>
                  <a:pt x="74914" y="141506"/>
                  <a:pt x="80985" y="141506"/>
                  <a:pt x="85032" y="145729"/>
                </a:cubicBezTo>
                <a:lnTo>
                  <a:pt x="103243" y="164728"/>
                </a:lnTo>
                <a:close/>
                <a:moveTo>
                  <a:pt x="50586" y="31666"/>
                </a:moveTo>
                <a:cubicBezTo>
                  <a:pt x="44515" y="31666"/>
                  <a:pt x="40468" y="35888"/>
                  <a:pt x="40468" y="42221"/>
                </a:cubicBezTo>
                <a:cubicBezTo>
                  <a:pt x="40468" y="65443"/>
                  <a:pt x="58679" y="84443"/>
                  <a:pt x="80937" y="84443"/>
                </a:cubicBezTo>
                <a:cubicBezTo>
                  <a:pt x="103195" y="84443"/>
                  <a:pt x="121406" y="65443"/>
                  <a:pt x="121406" y="42221"/>
                </a:cubicBezTo>
                <a:cubicBezTo>
                  <a:pt x="121406" y="35888"/>
                  <a:pt x="117359" y="31666"/>
                  <a:pt x="111289" y="31666"/>
                </a:cubicBezTo>
                <a:cubicBezTo>
                  <a:pt x="105218" y="31666"/>
                  <a:pt x="101171" y="35888"/>
                  <a:pt x="101171" y="42221"/>
                </a:cubicBezTo>
                <a:cubicBezTo>
                  <a:pt x="101171" y="53832"/>
                  <a:pt x="92066" y="63332"/>
                  <a:pt x="80937" y="63332"/>
                </a:cubicBezTo>
                <a:cubicBezTo>
                  <a:pt x="69808" y="63332"/>
                  <a:pt x="60703" y="53832"/>
                  <a:pt x="60703" y="42221"/>
                </a:cubicBezTo>
                <a:cubicBezTo>
                  <a:pt x="60703" y="35888"/>
                  <a:pt x="56656" y="31666"/>
                  <a:pt x="50586" y="31666"/>
                </a:cubicBezTo>
                <a:close/>
                <a:moveTo>
                  <a:pt x="30351" y="0"/>
                </a:moveTo>
                <a:lnTo>
                  <a:pt x="131523" y="0"/>
                </a:lnTo>
                <a:cubicBezTo>
                  <a:pt x="148722" y="0"/>
                  <a:pt x="161874" y="13722"/>
                  <a:pt x="161874" y="31666"/>
                </a:cubicBezTo>
                <a:lnTo>
                  <a:pt x="162179" y="95028"/>
                </a:lnTo>
                <a:lnTo>
                  <a:pt x="102387" y="154805"/>
                </a:lnTo>
                <a:lnTo>
                  <a:pt x="87318" y="139600"/>
                </a:lnTo>
                <a:cubicBezTo>
                  <a:pt x="80890" y="132988"/>
                  <a:pt x="70755" y="132988"/>
                  <a:pt x="64327" y="139600"/>
                </a:cubicBezTo>
                <a:cubicBezTo>
                  <a:pt x="57899" y="146211"/>
                  <a:pt x="57899" y="156129"/>
                  <a:pt x="64327" y="162741"/>
                </a:cubicBezTo>
                <a:lnTo>
                  <a:pt x="88691" y="190800"/>
                </a:lnTo>
                <a:lnTo>
                  <a:pt x="30351" y="189997"/>
                </a:lnTo>
                <a:cubicBezTo>
                  <a:pt x="13152" y="189997"/>
                  <a:pt x="0" y="176275"/>
                  <a:pt x="0" y="158331"/>
                </a:cubicBezTo>
                <a:lnTo>
                  <a:pt x="0" y="31666"/>
                </a:lnTo>
                <a:cubicBezTo>
                  <a:pt x="0" y="13722"/>
                  <a:pt x="13152" y="0"/>
                  <a:pt x="30351" y="0"/>
                </a:cubicBezTo>
                <a:close/>
              </a:path>
            </a:pathLst>
          </a:custGeom>
          <a:solidFill>
            <a:schemeClr val="bg1"/>
          </a:solidFill>
          <a:ln w="6437"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15" name="图形 1" descr="343439383331313b343532303032383bbfcdbba7b9dcc0ed"/>
          <p:cNvSpPr/>
          <p:nvPr>
            <p:custDataLst>
              <p:tags r:id="rId17"/>
            </p:custDataLst>
          </p:nvPr>
        </p:nvSpPr>
        <p:spPr>
          <a:xfrm>
            <a:off x="8574779" y="2838512"/>
            <a:ext cx="208799" cy="201404"/>
          </a:xfrm>
          <a:custGeom>
            <a:avLst/>
            <a:gdLst>
              <a:gd name="connsiteX0" fmla="*/ 157993 w 208799"/>
              <a:gd name="connsiteY0" fmla="*/ 157701 h 201404"/>
              <a:gd name="connsiteX1" fmla="*/ 113724 w 208799"/>
              <a:gd name="connsiteY1" fmla="*/ 124421 h 201404"/>
              <a:gd name="connsiteX2" fmla="*/ 111102 w 208799"/>
              <a:gd name="connsiteY2" fmla="*/ 117431 h 201404"/>
              <a:gd name="connsiteX3" fmla="*/ 111102 w 208799"/>
              <a:gd name="connsiteY3" fmla="*/ 117326 h 201404"/>
              <a:gd name="connsiteX4" fmla="*/ 111416 w 208799"/>
              <a:gd name="connsiteY4" fmla="*/ 116701 h 201404"/>
              <a:gd name="connsiteX5" fmla="*/ 127991 w 208799"/>
              <a:gd name="connsiteY5" fmla="*/ 72153 h 201404"/>
              <a:gd name="connsiteX6" fmla="*/ 110682 w 208799"/>
              <a:gd name="connsiteY6" fmla="*/ 24580 h 201404"/>
              <a:gd name="connsiteX7" fmla="*/ 109738 w 208799"/>
              <a:gd name="connsiteY7" fmla="*/ 18633 h 201404"/>
              <a:gd name="connsiteX8" fmla="*/ 138481 w 208799"/>
              <a:gd name="connsiteY8" fmla="*/ 167 h 201404"/>
              <a:gd name="connsiteX9" fmla="*/ 176247 w 208799"/>
              <a:gd name="connsiteY9" fmla="*/ 32509 h 201404"/>
              <a:gd name="connsiteX10" fmla="*/ 163658 w 208799"/>
              <a:gd name="connsiteY10" fmla="*/ 80499 h 201404"/>
              <a:gd name="connsiteX11" fmla="*/ 159462 w 208799"/>
              <a:gd name="connsiteY11" fmla="*/ 85716 h 201404"/>
              <a:gd name="connsiteX12" fmla="*/ 159042 w 208799"/>
              <a:gd name="connsiteY12" fmla="*/ 93749 h 201404"/>
              <a:gd name="connsiteX13" fmla="*/ 160616 w 208799"/>
              <a:gd name="connsiteY13" fmla="*/ 96357 h 201404"/>
              <a:gd name="connsiteX14" fmla="*/ 173205 w 208799"/>
              <a:gd name="connsiteY14" fmla="*/ 102512 h 201404"/>
              <a:gd name="connsiteX15" fmla="*/ 186842 w 208799"/>
              <a:gd name="connsiteY15" fmla="*/ 108772 h 201404"/>
              <a:gd name="connsiteX16" fmla="*/ 207823 w 208799"/>
              <a:gd name="connsiteY16" fmla="*/ 127551 h 201404"/>
              <a:gd name="connsiteX17" fmla="*/ 205724 w 208799"/>
              <a:gd name="connsiteY17" fmla="*/ 147373 h 201404"/>
              <a:gd name="connsiteX18" fmla="*/ 163134 w 208799"/>
              <a:gd name="connsiteY18" fmla="*/ 160518 h 201404"/>
              <a:gd name="connsiteX19" fmla="*/ 157993 w 208799"/>
              <a:gd name="connsiteY19" fmla="*/ 157701 h 201404"/>
              <a:gd name="connsiteX20" fmla="*/ 114 w 208799"/>
              <a:gd name="connsiteY20" fmla="*/ 178567 h 201404"/>
              <a:gd name="connsiteX21" fmla="*/ 114 w 208799"/>
              <a:gd name="connsiteY21" fmla="*/ 171264 h 201404"/>
              <a:gd name="connsiteX22" fmla="*/ 2212 w 208799"/>
              <a:gd name="connsiteY22" fmla="*/ 165005 h 201404"/>
              <a:gd name="connsiteX23" fmla="*/ 21829 w 208799"/>
              <a:gd name="connsiteY23" fmla="*/ 146434 h 201404"/>
              <a:gd name="connsiteX24" fmla="*/ 22458 w 208799"/>
              <a:gd name="connsiteY24" fmla="*/ 146017 h 201404"/>
              <a:gd name="connsiteX25" fmla="*/ 42075 w 208799"/>
              <a:gd name="connsiteY25" fmla="*/ 136836 h 201404"/>
              <a:gd name="connsiteX26" fmla="*/ 48369 w 208799"/>
              <a:gd name="connsiteY26" fmla="*/ 134228 h 201404"/>
              <a:gd name="connsiteX27" fmla="*/ 50153 w 208799"/>
              <a:gd name="connsiteY27" fmla="*/ 132871 h 201404"/>
              <a:gd name="connsiteX28" fmla="*/ 53510 w 208799"/>
              <a:gd name="connsiteY28" fmla="*/ 115970 h 201404"/>
              <a:gd name="connsiteX29" fmla="*/ 49419 w 208799"/>
              <a:gd name="connsiteY29" fmla="*/ 110858 h 201404"/>
              <a:gd name="connsiteX30" fmla="*/ 49209 w 208799"/>
              <a:gd name="connsiteY30" fmla="*/ 110650 h 201404"/>
              <a:gd name="connsiteX31" fmla="*/ 33578 w 208799"/>
              <a:gd name="connsiteY31" fmla="*/ 61720 h 201404"/>
              <a:gd name="connsiteX32" fmla="*/ 72392 w 208799"/>
              <a:gd name="connsiteY32" fmla="*/ 26249 h 201404"/>
              <a:gd name="connsiteX33" fmla="*/ 112256 w 208799"/>
              <a:gd name="connsiteY33" fmla="*/ 61512 h 201404"/>
              <a:gd name="connsiteX34" fmla="*/ 112360 w 208799"/>
              <a:gd name="connsiteY34" fmla="*/ 62033 h 201404"/>
              <a:gd name="connsiteX35" fmla="*/ 107115 w 208799"/>
              <a:gd name="connsiteY35" fmla="*/ 93123 h 201404"/>
              <a:gd name="connsiteX36" fmla="*/ 96835 w 208799"/>
              <a:gd name="connsiteY36" fmla="*/ 110546 h 201404"/>
              <a:gd name="connsiteX37" fmla="*/ 96415 w 208799"/>
              <a:gd name="connsiteY37" fmla="*/ 111172 h 201404"/>
              <a:gd name="connsiteX38" fmla="*/ 92639 w 208799"/>
              <a:gd name="connsiteY38" fmla="*/ 115553 h 201404"/>
              <a:gd name="connsiteX39" fmla="*/ 92219 w 208799"/>
              <a:gd name="connsiteY39" fmla="*/ 116596 h 201404"/>
              <a:gd name="connsiteX40" fmla="*/ 94527 w 208799"/>
              <a:gd name="connsiteY40" fmla="*/ 133810 h 201404"/>
              <a:gd name="connsiteX41" fmla="*/ 102710 w 208799"/>
              <a:gd name="connsiteY41" fmla="*/ 136836 h 201404"/>
              <a:gd name="connsiteX42" fmla="*/ 103234 w 208799"/>
              <a:gd name="connsiteY42" fmla="*/ 137044 h 201404"/>
              <a:gd name="connsiteX43" fmla="*/ 137432 w 208799"/>
              <a:gd name="connsiteY43" fmla="*/ 156659 h 201404"/>
              <a:gd name="connsiteX44" fmla="*/ 137747 w 208799"/>
              <a:gd name="connsiteY44" fmla="*/ 156867 h 201404"/>
              <a:gd name="connsiteX45" fmla="*/ 145510 w 208799"/>
              <a:gd name="connsiteY45" fmla="*/ 168239 h 201404"/>
              <a:gd name="connsiteX46" fmla="*/ 145930 w 208799"/>
              <a:gd name="connsiteY46" fmla="*/ 171785 h 201404"/>
              <a:gd name="connsiteX47" fmla="*/ 145930 w 208799"/>
              <a:gd name="connsiteY47" fmla="*/ 179923 h 201404"/>
              <a:gd name="connsiteX48" fmla="*/ 145720 w 208799"/>
              <a:gd name="connsiteY48" fmla="*/ 181384 h 201404"/>
              <a:gd name="connsiteX49" fmla="*/ 114458 w 208799"/>
              <a:gd name="connsiteY49" fmla="*/ 198389 h 201404"/>
              <a:gd name="connsiteX50" fmla="*/ 34732 w 208799"/>
              <a:gd name="connsiteY50" fmla="*/ 198389 h 201404"/>
              <a:gd name="connsiteX51" fmla="*/ 4310 w 208799"/>
              <a:gd name="connsiteY51" fmla="*/ 185870 h 201404"/>
              <a:gd name="connsiteX52" fmla="*/ 114 w 208799"/>
              <a:gd name="connsiteY52" fmla="*/ 178567 h 2014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208799" h="201404">
                <a:moveTo>
                  <a:pt x="157993" y="157701"/>
                </a:moveTo>
                <a:cubicBezTo>
                  <a:pt x="148972" y="140696"/>
                  <a:pt x="132397" y="131829"/>
                  <a:pt x="113724" y="124421"/>
                </a:cubicBezTo>
                <a:cubicBezTo>
                  <a:pt x="110891" y="123274"/>
                  <a:pt x="109738" y="120040"/>
                  <a:pt x="111102" y="117431"/>
                </a:cubicBezTo>
                <a:lnTo>
                  <a:pt x="111102" y="117326"/>
                </a:lnTo>
                <a:lnTo>
                  <a:pt x="111416" y="116701"/>
                </a:lnTo>
                <a:cubicBezTo>
                  <a:pt x="119704" y="105225"/>
                  <a:pt x="126942" y="90723"/>
                  <a:pt x="127991" y="72153"/>
                </a:cubicBezTo>
                <a:cubicBezTo>
                  <a:pt x="129984" y="50870"/>
                  <a:pt x="121907" y="35847"/>
                  <a:pt x="110682" y="24580"/>
                </a:cubicBezTo>
                <a:cubicBezTo>
                  <a:pt x="109108" y="23015"/>
                  <a:pt x="108689" y="20615"/>
                  <a:pt x="109738" y="18633"/>
                </a:cubicBezTo>
                <a:cubicBezTo>
                  <a:pt x="115088" y="8826"/>
                  <a:pt x="123375" y="1106"/>
                  <a:pt x="138481" y="167"/>
                </a:cubicBezTo>
                <a:cubicBezTo>
                  <a:pt x="161560" y="-876"/>
                  <a:pt x="174149" y="13730"/>
                  <a:pt x="176247" y="32509"/>
                </a:cubicBezTo>
                <a:cubicBezTo>
                  <a:pt x="179394" y="53374"/>
                  <a:pt x="172051" y="70066"/>
                  <a:pt x="163658" y="80499"/>
                </a:cubicBezTo>
                <a:cubicBezTo>
                  <a:pt x="162609" y="82586"/>
                  <a:pt x="160511" y="83629"/>
                  <a:pt x="159462" y="85716"/>
                </a:cubicBezTo>
                <a:cubicBezTo>
                  <a:pt x="158623" y="87385"/>
                  <a:pt x="158413" y="91245"/>
                  <a:pt x="159042" y="93749"/>
                </a:cubicBezTo>
                <a:cubicBezTo>
                  <a:pt x="159252" y="94792"/>
                  <a:pt x="159776" y="95627"/>
                  <a:pt x="160616" y="96357"/>
                </a:cubicBezTo>
                <a:cubicBezTo>
                  <a:pt x="163553" y="98861"/>
                  <a:pt x="169532" y="100634"/>
                  <a:pt x="173205" y="102512"/>
                </a:cubicBezTo>
                <a:cubicBezTo>
                  <a:pt x="178449" y="104599"/>
                  <a:pt x="182646" y="106685"/>
                  <a:pt x="186842" y="108772"/>
                </a:cubicBezTo>
                <a:cubicBezTo>
                  <a:pt x="195234" y="112945"/>
                  <a:pt x="204675" y="119204"/>
                  <a:pt x="207823" y="127551"/>
                </a:cubicBezTo>
                <a:cubicBezTo>
                  <a:pt x="209921" y="132768"/>
                  <a:pt x="208871" y="143200"/>
                  <a:pt x="205724" y="147373"/>
                </a:cubicBezTo>
                <a:cubicBezTo>
                  <a:pt x="198906" y="157076"/>
                  <a:pt x="179288" y="158640"/>
                  <a:pt x="163134" y="160518"/>
                </a:cubicBezTo>
                <a:cubicBezTo>
                  <a:pt x="161036" y="160623"/>
                  <a:pt x="159042" y="159579"/>
                  <a:pt x="157993" y="157701"/>
                </a:cubicBezTo>
                <a:moveTo>
                  <a:pt x="114" y="178567"/>
                </a:moveTo>
                <a:lnTo>
                  <a:pt x="114" y="171264"/>
                </a:lnTo>
                <a:cubicBezTo>
                  <a:pt x="114" y="169178"/>
                  <a:pt x="1163" y="167091"/>
                  <a:pt x="2212" y="165005"/>
                </a:cubicBezTo>
                <a:cubicBezTo>
                  <a:pt x="6303" y="156762"/>
                  <a:pt x="14591" y="151547"/>
                  <a:pt x="21829" y="146434"/>
                </a:cubicBezTo>
                <a:cubicBezTo>
                  <a:pt x="22039" y="146330"/>
                  <a:pt x="22249" y="146121"/>
                  <a:pt x="22458" y="146017"/>
                </a:cubicBezTo>
                <a:cubicBezTo>
                  <a:pt x="28648" y="142992"/>
                  <a:pt x="34837" y="139861"/>
                  <a:pt x="42075" y="136836"/>
                </a:cubicBezTo>
                <a:cubicBezTo>
                  <a:pt x="43859" y="136002"/>
                  <a:pt x="46376" y="135063"/>
                  <a:pt x="48369" y="134228"/>
                </a:cubicBezTo>
                <a:cubicBezTo>
                  <a:pt x="49104" y="133915"/>
                  <a:pt x="49733" y="133498"/>
                  <a:pt x="50153" y="132871"/>
                </a:cubicBezTo>
                <a:cubicBezTo>
                  <a:pt x="53195" y="129220"/>
                  <a:pt x="56447" y="121708"/>
                  <a:pt x="53510" y="115970"/>
                </a:cubicBezTo>
                <a:cubicBezTo>
                  <a:pt x="52461" y="113884"/>
                  <a:pt x="51412" y="112841"/>
                  <a:pt x="49419" y="110858"/>
                </a:cubicBezTo>
                <a:lnTo>
                  <a:pt x="49209" y="110650"/>
                </a:lnTo>
                <a:cubicBezTo>
                  <a:pt x="39767" y="100217"/>
                  <a:pt x="31480" y="82482"/>
                  <a:pt x="33578" y="61720"/>
                </a:cubicBezTo>
                <a:cubicBezTo>
                  <a:pt x="35676" y="40855"/>
                  <a:pt x="49314" y="26249"/>
                  <a:pt x="72392" y="26249"/>
                </a:cubicBezTo>
                <a:cubicBezTo>
                  <a:pt x="95366" y="26249"/>
                  <a:pt x="109004" y="40750"/>
                  <a:pt x="112256" y="61512"/>
                </a:cubicBezTo>
                <a:cubicBezTo>
                  <a:pt x="112256" y="61720"/>
                  <a:pt x="112256" y="61825"/>
                  <a:pt x="112360" y="62033"/>
                </a:cubicBezTo>
                <a:cubicBezTo>
                  <a:pt x="113304" y="74448"/>
                  <a:pt x="110262" y="85820"/>
                  <a:pt x="107115" y="93123"/>
                </a:cubicBezTo>
                <a:cubicBezTo>
                  <a:pt x="104073" y="100322"/>
                  <a:pt x="100926" y="105434"/>
                  <a:pt x="96835" y="110546"/>
                </a:cubicBezTo>
                <a:cubicBezTo>
                  <a:pt x="96625" y="110754"/>
                  <a:pt x="96520" y="110963"/>
                  <a:pt x="96415" y="111172"/>
                </a:cubicBezTo>
                <a:cubicBezTo>
                  <a:pt x="95366" y="112841"/>
                  <a:pt x="93687" y="113884"/>
                  <a:pt x="92639" y="115553"/>
                </a:cubicBezTo>
                <a:cubicBezTo>
                  <a:pt x="92429" y="115867"/>
                  <a:pt x="92324" y="116179"/>
                  <a:pt x="92219" y="116596"/>
                </a:cubicBezTo>
                <a:cubicBezTo>
                  <a:pt x="90435" y="122752"/>
                  <a:pt x="92429" y="130785"/>
                  <a:pt x="94527" y="133810"/>
                </a:cubicBezTo>
                <a:cubicBezTo>
                  <a:pt x="95576" y="135793"/>
                  <a:pt x="99562" y="135897"/>
                  <a:pt x="102710" y="136836"/>
                </a:cubicBezTo>
                <a:cubicBezTo>
                  <a:pt x="102919" y="136941"/>
                  <a:pt x="103024" y="136941"/>
                  <a:pt x="103234" y="137044"/>
                </a:cubicBezTo>
                <a:cubicBezTo>
                  <a:pt x="115718" y="142261"/>
                  <a:pt x="128096" y="148416"/>
                  <a:pt x="137432" y="156659"/>
                </a:cubicBezTo>
                <a:cubicBezTo>
                  <a:pt x="137537" y="156762"/>
                  <a:pt x="137642" y="156867"/>
                  <a:pt x="137747" y="156867"/>
                </a:cubicBezTo>
                <a:cubicBezTo>
                  <a:pt x="140474" y="159579"/>
                  <a:pt x="144041" y="163231"/>
                  <a:pt x="145510" y="168239"/>
                </a:cubicBezTo>
                <a:cubicBezTo>
                  <a:pt x="145824" y="169386"/>
                  <a:pt x="145930" y="170638"/>
                  <a:pt x="145930" y="171785"/>
                </a:cubicBezTo>
                <a:lnTo>
                  <a:pt x="145930" y="179923"/>
                </a:lnTo>
                <a:cubicBezTo>
                  <a:pt x="145930" y="180445"/>
                  <a:pt x="145824" y="180967"/>
                  <a:pt x="145720" y="181384"/>
                </a:cubicBezTo>
                <a:cubicBezTo>
                  <a:pt x="142153" y="192234"/>
                  <a:pt x="127781" y="195364"/>
                  <a:pt x="114458" y="198389"/>
                </a:cubicBezTo>
                <a:cubicBezTo>
                  <a:pt x="91380" y="202562"/>
                  <a:pt x="58860" y="202562"/>
                  <a:pt x="34732" y="198389"/>
                </a:cubicBezTo>
                <a:cubicBezTo>
                  <a:pt x="23193" y="196303"/>
                  <a:pt x="10604" y="193173"/>
                  <a:pt x="4310" y="185870"/>
                </a:cubicBezTo>
                <a:cubicBezTo>
                  <a:pt x="2212" y="184827"/>
                  <a:pt x="1163" y="182740"/>
                  <a:pt x="114" y="178567"/>
                </a:cubicBezTo>
              </a:path>
            </a:pathLst>
          </a:custGeom>
          <a:solidFill>
            <a:schemeClr val="tx2"/>
          </a:solidFill>
          <a:ln w="7147"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16" name="图片 48" descr="343435383036303b343532343134393bcdb7c4d4b7e7b1a9"/>
          <p:cNvSpPr/>
          <p:nvPr>
            <p:custDataLst>
              <p:tags r:id="rId18"/>
            </p:custDataLst>
          </p:nvPr>
        </p:nvSpPr>
        <p:spPr>
          <a:xfrm>
            <a:off x="8583695" y="4609029"/>
            <a:ext cx="178789" cy="208799"/>
          </a:xfrm>
          <a:custGeom>
            <a:avLst/>
            <a:gdLst>
              <a:gd name="connsiteX0" fmla="*/ 99108 w 178789"/>
              <a:gd name="connsiteY0" fmla="*/ 114 h 208799"/>
              <a:gd name="connsiteX1" fmla="*/ 20322 w 178789"/>
              <a:gd name="connsiteY1" fmla="*/ 67244 h 208799"/>
              <a:gd name="connsiteX2" fmla="*/ 1221 w 178789"/>
              <a:gd name="connsiteY2" fmla="*/ 100942 h 208799"/>
              <a:gd name="connsiteX3" fmla="*/ 8527 w 178789"/>
              <a:gd name="connsiteY3" fmla="*/ 113482 h 208799"/>
              <a:gd name="connsiteX4" fmla="*/ 21415 w 178789"/>
              <a:gd name="connsiteY4" fmla="*/ 113482 h 208799"/>
              <a:gd name="connsiteX5" fmla="*/ 21415 w 178789"/>
              <a:gd name="connsiteY5" fmla="*/ 155365 h 208799"/>
              <a:gd name="connsiteX6" fmla="*/ 43978 w 178789"/>
              <a:gd name="connsiteY6" fmla="*/ 173149 h 208799"/>
              <a:gd name="connsiteX7" fmla="*/ 58430 w 178789"/>
              <a:gd name="connsiteY7" fmla="*/ 171152 h 208799"/>
              <a:gd name="connsiteX8" fmla="*/ 58430 w 178789"/>
              <a:gd name="connsiteY8" fmla="*/ 195423 h 208799"/>
              <a:gd name="connsiteX9" fmla="*/ 71922 w 178789"/>
              <a:gd name="connsiteY9" fmla="*/ 208914 h 208799"/>
              <a:gd name="connsiteX10" fmla="*/ 115774 w 178789"/>
              <a:gd name="connsiteY10" fmla="*/ 208914 h 208799"/>
              <a:gd name="connsiteX11" fmla="*/ 129268 w 178789"/>
              <a:gd name="connsiteY11" fmla="*/ 195423 h 208799"/>
              <a:gd name="connsiteX12" fmla="*/ 129268 w 178789"/>
              <a:gd name="connsiteY12" fmla="*/ 153752 h 208799"/>
              <a:gd name="connsiteX13" fmla="*/ 178906 w 178789"/>
              <a:gd name="connsiteY13" fmla="*/ 79891 h 208799"/>
              <a:gd name="connsiteX14" fmla="*/ 99108 w 178789"/>
              <a:gd name="connsiteY14" fmla="*/ 114 h 208799"/>
              <a:gd name="connsiteX15" fmla="*/ 128084 w 178789"/>
              <a:gd name="connsiteY15" fmla="*/ 71996 h 208799"/>
              <a:gd name="connsiteX16" fmla="*/ 84582 w 178789"/>
              <a:gd name="connsiteY16" fmla="*/ 117721 h 208799"/>
              <a:gd name="connsiteX17" fmla="*/ 78800 w 178789"/>
              <a:gd name="connsiteY17" fmla="*/ 114907 h 208799"/>
              <a:gd name="connsiteX18" fmla="*/ 83382 w 178789"/>
              <a:gd name="connsiteY18" fmla="*/ 83600 h 208799"/>
              <a:gd name="connsiteX19" fmla="*/ 63492 w 178789"/>
              <a:gd name="connsiteY19" fmla="*/ 83600 h 208799"/>
              <a:gd name="connsiteX20" fmla="*/ 61047 w 178789"/>
              <a:gd name="connsiteY20" fmla="*/ 77904 h 208799"/>
              <a:gd name="connsiteX21" fmla="*/ 104552 w 178789"/>
              <a:gd name="connsiteY21" fmla="*/ 32180 h 208799"/>
              <a:gd name="connsiteX22" fmla="*/ 110334 w 178789"/>
              <a:gd name="connsiteY22" fmla="*/ 34993 h 208799"/>
              <a:gd name="connsiteX23" fmla="*/ 105752 w 178789"/>
              <a:gd name="connsiteY23" fmla="*/ 66300 h 208799"/>
              <a:gd name="connsiteX24" fmla="*/ 125641 w 178789"/>
              <a:gd name="connsiteY24" fmla="*/ 66300 h 208799"/>
              <a:gd name="connsiteX25" fmla="*/ 128084 w 178789"/>
              <a:gd name="connsiteY25" fmla="*/ 71996 h 2087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78789" h="208799">
                <a:moveTo>
                  <a:pt x="99108" y="114"/>
                </a:moveTo>
                <a:cubicBezTo>
                  <a:pt x="59343" y="114"/>
                  <a:pt x="26383" y="29195"/>
                  <a:pt x="20322" y="67244"/>
                </a:cubicBezTo>
                <a:lnTo>
                  <a:pt x="1221" y="100942"/>
                </a:lnTo>
                <a:cubicBezTo>
                  <a:pt x="-1954" y="106540"/>
                  <a:pt x="2091" y="113482"/>
                  <a:pt x="8527" y="113482"/>
                </a:cubicBezTo>
                <a:lnTo>
                  <a:pt x="21415" y="113482"/>
                </a:lnTo>
                <a:lnTo>
                  <a:pt x="21415" y="155365"/>
                </a:lnTo>
                <a:cubicBezTo>
                  <a:pt x="21415" y="167193"/>
                  <a:pt x="32475" y="175910"/>
                  <a:pt x="43978" y="173149"/>
                </a:cubicBezTo>
                <a:lnTo>
                  <a:pt x="58430" y="171152"/>
                </a:lnTo>
                <a:lnTo>
                  <a:pt x="58430" y="195423"/>
                </a:lnTo>
                <a:cubicBezTo>
                  <a:pt x="58430" y="202874"/>
                  <a:pt x="64471" y="208914"/>
                  <a:pt x="71922" y="208914"/>
                </a:cubicBezTo>
                <a:lnTo>
                  <a:pt x="115774" y="208914"/>
                </a:lnTo>
                <a:cubicBezTo>
                  <a:pt x="123227" y="208914"/>
                  <a:pt x="129268" y="202874"/>
                  <a:pt x="129268" y="195423"/>
                </a:cubicBezTo>
                <a:lnTo>
                  <a:pt x="129268" y="153752"/>
                </a:lnTo>
                <a:cubicBezTo>
                  <a:pt x="158384" y="141858"/>
                  <a:pt x="178906" y="113275"/>
                  <a:pt x="178906" y="79891"/>
                </a:cubicBezTo>
                <a:cubicBezTo>
                  <a:pt x="178903" y="35828"/>
                  <a:pt x="143176" y="114"/>
                  <a:pt x="99108" y="114"/>
                </a:cubicBezTo>
                <a:moveTo>
                  <a:pt x="128084" y="71996"/>
                </a:moveTo>
                <a:lnTo>
                  <a:pt x="84582" y="117721"/>
                </a:lnTo>
                <a:cubicBezTo>
                  <a:pt x="82315" y="120105"/>
                  <a:pt x="78325" y="118162"/>
                  <a:pt x="78800" y="114907"/>
                </a:cubicBezTo>
                <a:lnTo>
                  <a:pt x="83382" y="83600"/>
                </a:lnTo>
                <a:lnTo>
                  <a:pt x="63492" y="83600"/>
                </a:lnTo>
                <a:cubicBezTo>
                  <a:pt x="60527" y="83600"/>
                  <a:pt x="59006" y="80053"/>
                  <a:pt x="61047" y="77904"/>
                </a:cubicBezTo>
                <a:lnTo>
                  <a:pt x="104552" y="32180"/>
                </a:lnTo>
                <a:cubicBezTo>
                  <a:pt x="106819" y="29796"/>
                  <a:pt x="110809" y="31738"/>
                  <a:pt x="110334" y="34993"/>
                </a:cubicBezTo>
                <a:lnTo>
                  <a:pt x="105752" y="66300"/>
                </a:lnTo>
                <a:lnTo>
                  <a:pt x="125641" y="66300"/>
                </a:lnTo>
                <a:cubicBezTo>
                  <a:pt x="128603" y="66300"/>
                  <a:pt x="130128" y="69847"/>
                  <a:pt x="128084" y="71996"/>
                </a:cubicBezTo>
              </a:path>
            </a:pathLst>
          </a:custGeom>
          <a:solidFill>
            <a:schemeClr val="tx2"/>
          </a:solidFill>
          <a:ln w="7148"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58D14290-12C3-BD70-2BAE-D79B37762D8F}"/>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F7F78042-0174-2864-82D7-0D74B551BBCC}"/>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463495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80" y="860557"/>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M</a:t>
            </a:r>
            <a:r>
              <a:rPr lang="en-US" altLang="zh-CN" sz="4400" dirty="0">
                <a:solidFill>
                  <a:schemeClr val="tx2"/>
                </a:solidFill>
                <a:latin typeface="+mn-lt"/>
                <a:ea typeface="微软雅黑" panose="020B0503020204020204" pitchFamily="34" charset="-122"/>
                <a:cs typeface="+mn-ea"/>
                <a:sym typeface="+mn-lt"/>
              </a:rPr>
              <a:t>ajor Requirements</a:t>
            </a:r>
            <a:endParaRPr lang="en-US" sz="4400" dirty="0">
              <a:solidFill>
                <a:schemeClr val="tx2"/>
              </a:solidFill>
              <a:latin typeface="+mn-lt"/>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58D14290-12C3-BD70-2BAE-D79B37762D8F}"/>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1" name="TextBox 10">
            <a:extLst>
              <a:ext uri="{FF2B5EF4-FFF2-40B4-BE49-F238E27FC236}">
                <a16:creationId xmlns:a16="http://schemas.microsoft.com/office/drawing/2014/main" id="{F7F78042-0174-2864-82D7-0D74B551BBCC}"/>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grpSp>
        <p:nvGrpSpPr>
          <p:cNvPr id="2" name="îṧlïḑe">
            <a:extLst>
              <a:ext uri="{FF2B5EF4-FFF2-40B4-BE49-F238E27FC236}">
                <a16:creationId xmlns:a16="http://schemas.microsoft.com/office/drawing/2014/main" id="{C694CA7A-1FD9-98CA-C66D-3C18A9888006}"/>
              </a:ext>
            </a:extLst>
          </p:cNvPr>
          <p:cNvGrpSpPr/>
          <p:nvPr/>
        </p:nvGrpSpPr>
        <p:grpSpPr>
          <a:xfrm>
            <a:off x="4301903" y="2349500"/>
            <a:ext cx="3588193" cy="3303448"/>
            <a:chOff x="4305300" y="1980476"/>
            <a:chExt cx="3588193" cy="3303448"/>
          </a:xfrm>
        </p:grpSpPr>
        <p:sp>
          <p:nvSpPr>
            <p:cNvPr id="19" name="íṡ1iḓe">
              <a:extLst>
                <a:ext uri="{FF2B5EF4-FFF2-40B4-BE49-F238E27FC236}">
                  <a16:creationId xmlns:a16="http://schemas.microsoft.com/office/drawing/2014/main" id="{E6490B51-C2BB-915F-68FB-FFF011E0B8A4}"/>
                </a:ext>
              </a:extLst>
            </p:cNvPr>
            <p:cNvSpPr/>
            <p:nvPr/>
          </p:nvSpPr>
          <p:spPr>
            <a:xfrm>
              <a:off x="5844225" y="3261296"/>
              <a:ext cx="2022629" cy="2022628"/>
            </a:xfrm>
            <a:prstGeom prst="roundRect">
              <a:avLst>
                <a:gd name="adj" fmla="val 50000"/>
              </a:avLst>
            </a:prstGeom>
            <a:solidFill>
              <a:schemeClr val="accent1"/>
            </a:solidFill>
            <a:ln w="6055" cap="flat">
              <a:noFill/>
              <a:prstDash val="solid"/>
              <a:miter/>
            </a:ln>
          </p:spPr>
          <p:txBody>
            <a:bodyPr lIns="108000" tIns="108000" rIns="108000" bIns="108000" rtlCol="0" anchor="ctr"/>
            <a:lstStyle/>
            <a:p>
              <a:pPr algn="ctr"/>
              <a:r>
                <a:rPr lang="en-US" altLang="zh-CN" sz="1200" b="1" dirty="0">
                  <a:solidFill>
                    <a:srgbClr val="FFFFFF"/>
                  </a:solidFill>
                </a:rPr>
                <a:t>03</a:t>
              </a:r>
            </a:p>
            <a:p>
              <a:pPr algn="ctr"/>
              <a:r>
                <a:rPr lang="en-US" altLang="zh-CN" sz="1200" b="1" dirty="0">
                  <a:solidFill>
                    <a:srgbClr val="FFFFFF"/>
                  </a:solidFill>
                </a:rPr>
                <a:t>Requirements</a:t>
              </a:r>
              <a:endParaRPr lang="zh-CN" altLang="en-US" sz="1200" b="1" dirty="0">
                <a:solidFill>
                  <a:srgbClr val="FFFFFF"/>
                </a:solidFill>
              </a:endParaRPr>
            </a:p>
          </p:txBody>
        </p:sp>
        <p:sp>
          <p:nvSpPr>
            <p:cNvPr id="20" name="íSļiďè">
              <a:extLst>
                <a:ext uri="{FF2B5EF4-FFF2-40B4-BE49-F238E27FC236}">
                  <a16:creationId xmlns:a16="http://schemas.microsoft.com/office/drawing/2014/main" id="{0F05EE9D-7AF8-83CB-AA26-E21838023E49}"/>
                </a:ext>
              </a:extLst>
            </p:cNvPr>
            <p:cNvSpPr/>
            <p:nvPr/>
          </p:nvSpPr>
          <p:spPr>
            <a:xfrm>
              <a:off x="4305300" y="3261296"/>
              <a:ext cx="1796700" cy="2022628"/>
            </a:xfrm>
            <a:custGeom>
              <a:avLst/>
              <a:gdLst>
                <a:gd name="connsiteX0" fmla="*/ 1011314 w 1796700"/>
                <a:gd name="connsiteY0" fmla="*/ 0 h 2022628"/>
                <a:gd name="connsiteX1" fmla="*/ 1011315 w 1796700"/>
                <a:gd name="connsiteY1" fmla="*/ 0 h 2022628"/>
                <a:gd name="connsiteX2" fmla="*/ 1743374 w 1796700"/>
                <a:gd name="connsiteY2" fmla="*/ 313568 h 2022628"/>
                <a:gd name="connsiteX3" fmla="*/ 1795538 w 1796700"/>
                <a:gd name="connsiteY3" fmla="*/ 376020 h 2022628"/>
                <a:gd name="connsiteX4" fmla="*/ 1793840 w 1796700"/>
                <a:gd name="connsiteY4" fmla="*/ 377920 h 2022628"/>
                <a:gd name="connsiteX5" fmla="*/ 1784350 w 1796700"/>
                <a:gd name="connsiteY5" fmla="*/ 366418 h 2022628"/>
                <a:gd name="connsiteX6" fmla="*/ 1718788 w 1796700"/>
                <a:gd name="connsiteY6" fmla="*/ 445880 h 2022628"/>
                <a:gd name="connsiteX7" fmla="*/ 1557724 w 1796700"/>
                <a:gd name="connsiteY7" fmla="*/ 857302 h 2022628"/>
                <a:gd name="connsiteX8" fmla="*/ 1546072 w 1796700"/>
                <a:gd name="connsiteY8" fmla="*/ 1011309 h 2022628"/>
                <a:gd name="connsiteX9" fmla="*/ 1546071 w 1796700"/>
                <a:gd name="connsiteY9" fmla="*/ 1011315 h 2022628"/>
                <a:gd name="connsiteX10" fmla="*/ 1546071 w 1796700"/>
                <a:gd name="connsiteY10" fmla="*/ 1011315 h 2022628"/>
                <a:gd name="connsiteX11" fmla="*/ 1546071 w 1796700"/>
                <a:gd name="connsiteY11" fmla="*/ 1011315 h 2022628"/>
                <a:gd name="connsiteX12" fmla="*/ 1718788 w 1796700"/>
                <a:gd name="connsiteY12" fmla="*/ 1576750 h 2022628"/>
                <a:gd name="connsiteX13" fmla="*/ 1784350 w 1796700"/>
                <a:gd name="connsiteY13" fmla="*/ 1656212 h 2022628"/>
                <a:gd name="connsiteX14" fmla="*/ 1793840 w 1796700"/>
                <a:gd name="connsiteY14" fmla="*/ 1644710 h 2022628"/>
                <a:gd name="connsiteX15" fmla="*/ 1796700 w 1796700"/>
                <a:gd name="connsiteY15" fmla="*/ 1647911 h 2022628"/>
                <a:gd name="connsiteX16" fmla="*/ 1791694 w 1796700"/>
                <a:gd name="connsiteY16" fmla="*/ 1654604 h 2022628"/>
                <a:gd name="connsiteX17" fmla="*/ 1011315 w 1796700"/>
                <a:gd name="connsiteY17" fmla="*/ 2022628 h 2022628"/>
                <a:gd name="connsiteX18" fmla="*/ 1011314 w 1796700"/>
                <a:gd name="connsiteY18" fmla="*/ 2022628 h 2022628"/>
                <a:gd name="connsiteX19" fmla="*/ 0 w 1796700"/>
                <a:gd name="connsiteY19" fmla="*/ 1011314 h 2022628"/>
                <a:gd name="connsiteX20" fmla="*/ 1011314 w 1796700"/>
                <a:gd name="connsiteY20" fmla="*/ 0 h 2022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96700" h="2022628">
                  <a:moveTo>
                    <a:pt x="1011314" y="0"/>
                  </a:moveTo>
                  <a:lnTo>
                    <a:pt x="1011315" y="0"/>
                  </a:lnTo>
                  <a:cubicBezTo>
                    <a:pt x="1299309" y="0"/>
                    <a:pt x="1559187" y="120381"/>
                    <a:pt x="1743374" y="313568"/>
                  </a:cubicBezTo>
                  <a:lnTo>
                    <a:pt x="1795538" y="376020"/>
                  </a:lnTo>
                  <a:lnTo>
                    <a:pt x="1793840" y="377920"/>
                  </a:lnTo>
                  <a:lnTo>
                    <a:pt x="1784350" y="366418"/>
                  </a:lnTo>
                  <a:lnTo>
                    <a:pt x="1718788" y="445880"/>
                  </a:lnTo>
                  <a:cubicBezTo>
                    <a:pt x="1637005" y="566935"/>
                    <a:pt x="1580743" y="706649"/>
                    <a:pt x="1557724" y="857302"/>
                  </a:cubicBezTo>
                  <a:lnTo>
                    <a:pt x="1546072" y="1011309"/>
                  </a:lnTo>
                  <a:lnTo>
                    <a:pt x="1546071" y="1011315"/>
                  </a:lnTo>
                  <a:lnTo>
                    <a:pt x="1546071" y="1011315"/>
                  </a:lnTo>
                  <a:lnTo>
                    <a:pt x="1546071" y="1011315"/>
                  </a:lnTo>
                  <a:cubicBezTo>
                    <a:pt x="1546071" y="1220765"/>
                    <a:pt x="1609744" y="1415343"/>
                    <a:pt x="1718788" y="1576750"/>
                  </a:cubicBezTo>
                  <a:lnTo>
                    <a:pt x="1784350" y="1656212"/>
                  </a:lnTo>
                  <a:lnTo>
                    <a:pt x="1793840" y="1644710"/>
                  </a:lnTo>
                  <a:lnTo>
                    <a:pt x="1796700" y="1647911"/>
                  </a:lnTo>
                  <a:lnTo>
                    <a:pt x="1791694" y="1654604"/>
                  </a:lnTo>
                  <a:cubicBezTo>
                    <a:pt x="1606204" y="1879366"/>
                    <a:pt x="1325490" y="2022628"/>
                    <a:pt x="1011315" y="2022628"/>
                  </a:cubicBezTo>
                  <a:lnTo>
                    <a:pt x="1011314" y="2022628"/>
                  </a:lnTo>
                  <a:cubicBezTo>
                    <a:pt x="452781" y="2022628"/>
                    <a:pt x="0" y="1569847"/>
                    <a:pt x="0" y="1011314"/>
                  </a:cubicBezTo>
                  <a:cubicBezTo>
                    <a:pt x="0" y="452781"/>
                    <a:pt x="452781" y="0"/>
                    <a:pt x="1011314" y="0"/>
                  </a:cubicBezTo>
                  <a:close/>
                </a:path>
              </a:pathLst>
            </a:custGeom>
            <a:solidFill>
              <a:schemeClr val="tx2"/>
            </a:solidFill>
            <a:ln w="6055" cap="flat">
              <a:noFill/>
              <a:prstDash val="solid"/>
              <a:miter/>
            </a:ln>
          </p:spPr>
          <p:txBody>
            <a:bodyPr wrap="square" lIns="108000" tIns="108000" rIns="108000" bIns="108000" rtlCol="0" anchor="ctr">
              <a:noAutofit/>
            </a:bodyPr>
            <a:lstStyle/>
            <a:p>
              <a:pPr algn="ctr"/>
              <a:r>
                <a:rPr lang="en-US" altLang="zh-CN" sz="1200" b="1" dirty="0">
                  <a:solidFill>
                    <a:srgbClr val="FFFFFF"/>
                  </a:solidFill>
                </a:rPr>
                <a:t>04</a:t>
              </a:r>
            </a:p>
            <a:p>
              <a:pPr algn="ctr"/>
              <a:r>
                <a:rPr lang="en-US" altLang="zh-CN" sz="1200" b="1" dirty="0">
                  <a:solidFill>
                    <a:srgbClr val="FFFFFF"/>
                  </a:solidFill>
                </a:rPr>
                <a:t>Requirements</a:t>
              </a:r>
              <a:endParaRPr lang="zh-CN" altLang="en-US" sz="1200" b="1" dirty="0">
                <a:solidFill>
                  <a:srgbClr val="FFFFFF"/>
                </a:solidFill>
              </a:endParaRPr>
            </a:p>
          </p:txBody>
        </p:sp>
        <p:sp>
          <p:nvSpPr>
            <p:cNvPr id="21" name="ïšḷîḋè">
              <a:extLst>
                <a:ext uri="{FF2B5EF4-FFF2-40B4-BE49-F238E27FC236}">
                  <a16:creationId xmlns:a16="http://schemas.microsoft.com/office/drawing/2014/main" id="{337DA958-27D7-5514-68E4-D6F305B893C0}"/>
                </a:ext>
              </a:extLst>
            </p:cNvPr>
            <p:cNvSpPr/>
            <p:nvPr/>
          </p:nvSpPr>
          <p:spPr>
            <a:xfrm>
              <a:off x="5870864" y="1980476"/>
              <a:ext cx="2022629" cy="2022628"/>
            </a:xfrm>
            <a:prstGeom prst="roundRect">
              <a:avLst>
                <a:gd name="adj" fmla="val 50000"/>
              </a:avLst>
            </a:prstGeom>
            <a:solidFill>
              <a:schemeClr val="tx2"/>
            </a:solidFill>
            <a:ln w="6055" cap="flat">
              <a:noFill/>
              <a:prstDash val="solid"/>
              <a:miter/>
            </a:ln>
          </p:spPr>
          <p:txBody>
            <a:bodyPr lIns="108000" tIns="108000" rIns="108000" bIns="108000" rtlCol="0" anchor="ctr"/>
            <a:lstStyle/>
            <a:p>
              <a:pPr algn="ctr"/>
              <a:r>
                <a:rPr lang="en-US" altLang="zh-CN" sz="1200" b="1" dirty="0">
                  <a:solidFill>
                    <a:srgbClr val="FFFFFF"/>
                  </a:solidFill>
                </a:rPr>
                <a:t>02</a:t>
              </a:r>
            </a:p>
            <a:p>
              <a:pPr algn="ctr"/>
              <a:r>
                <a:rPr lang="en-US" altLang="zh-CN" sz="1200" b="1" dirty="0">
                  <a:solidFill>
                    <a:srgbClr val="FFFFFF"/>
                  </a:solidFill>
                </a:rPr>
                <a:t>Requirements</a:t>
              </a:r>
              <a:endParaRPr lang="zh-CN" altLang="en-US" sz="1200" b="1" dirty="0">
                <a:solidFill>
                  <a:srgbClr val="FFFFFF"/>
                </a:solidFill>
              </a:endParaRPr>
            </a:p>
          </p:txBody>
        </p:sp>
        <p:sp>
          <p:nvSpPr>
            <p:cNvPr id="22" name="ïşlïdè">
              <a:extLst>
                <a:ext uri="{FF2B5EF4-FFF2-40B4-BE49-F238E27FC236}">
                  <a16:creationId xmlns:a16="http://schemas.microsoft.com/office/drawing/2014/main" id="{C2B32665-D50D-3E82-B230-640AA2AE1996}"/>
                </a:ext>
              </a:extLst>
            </p:cNvPr>
            <p:cNvSpPr/>
            <p:nvPr/>
          </p:nvSpPr>
          <p:spPr>
            <a:xfrm>
              <a:off x="4305300" y="1985240"/>
              <a:ext cx="2022629" cy="1651720"/>
            </a:xfrm>
            <a:custGeom>
              <a:avLst/>
              <a:gdLst>
                <a:gd name="connsiteX0" fmla="*/ 1011314 w 2022629"/>
                <a:gd name="connsiteY0" fmla="*/ 0 h 1651720"/>
                <a:gd name="connsiteX1" fmla="*/ 1011315 w 2022629"/>
                <a:gd name="connsiteY1" fmla="*/ 0 h 1651720"/>
                <a:gd name="connsiteX2" fmla="*/ 2022629 w 2022629"/>
                <a:gd name="connsiteY2" fmla="*/ 1011314 h 1651720"/>
                <a:gd name="connsiteX3" fmla="*/ 1849913 w 2022629"/>
                <a:gd name="connsiteY3" fmla="*/ 1576749 h 1651720"/>
                <a:gd name="connsiteX4" fmla="*/ 1793851 w 2022629"/>
                <a:gd name="connsiteY4" fmla="*/ 1651720 h 1651720"/>
                <a:gd name="connsiteX5" fmla="*/ 1793845 w 2022629"/>
                <a:gd name="connsiteY5" fmla="*/ 1651720 h 1651720"/>
                <a:gd name="connsiteX6" fmla="*/ 1791696 w 2022629"/>
                <a:gd name="connsiteY6" fmla="*/ 1648845 h 1651720"/>
                <a:gd name="connsiteX7" fmla="*/ 1011316 w 2022629"/>
                <a:gd name="connsiteY7" fmla="*/ 1280821 h 1651720"/>
                <a:gd name="connsiteX8" fmla="*/ 230937 w 2022629"/>
                <a:gd name="connsiteY8" fmla="*/ 1648845 h 1651720"/>
                <a:gd name="connsiteX9" fmla="*/ 228789 w 2022629"/>
                <a:gd name="connsiteY9" fmla="*/ 1651720 h 1651720"/>
                <a:gd name="connsiteX10" fmla="*/ 228779 w 2022629"/>
                <a:gd name="connsiteY10" fmla="*/ 1651720 h 1651720"/>
                <a:gd name="connsiteX11" fmla="*/ 172717 w 2022629"/>
                <a:gd name="connsiteY11" fmla="*/ 1576749 h 1651720"/>
                <a:gd name="connsiteX12" fmla="*/ 0 w 2022629"/>
                <a:gd name="connsiteY12" fmla="*/ 1011314 h 1651720"/>
                <a:gd name="connsiteX13" fmla="*/ 1011314 w 2022629"/>
                <a:gd name="connsiteY13" fmla="*/ 0 h 1651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022629" h="1651720">
                  <a:moveTo>
                    <a:pt x="1011314" y="0"/>
                  </a:moveTo>
                  <a:lnTo>
                    <a:pt x="1011315" y="0"/>
                  </a:lnTo>
                  <a:cubicBezTo>
                    <a:pt x="1569848" y="0"/>
                    <a:pt x="2022629" y="452781"/>
                    <a:pt x="2022629" y="1011314"/>
                  </a:cubicBezTo>
                  <a:cubicBezTo>
                    <a:pt x="2022629" y="1220764"/>
                    <a:pt x="1958957" y="1415343"/>
                    <a:pt x="1849913" y="1576749"/>
                  </a:cubicBezTo>
                  <a:lnTo>
                    <a:pt x="1793851" y="1651720"/>
                  </a:lnTo>
                  <a:lnTo>
                    <a:pt x="1793845" y="1651720"/>
                  </a:lnTo>
                  <a:lnTo>
                    <a:pt x="1791696" y="1648845"/>
                  </a:lnTo>
                  <a:cubicBezTo>
                    <a:pt x="1606206" y="1424085"/>
                    <a:pt x="1325491" y="1280821"/>
                    <a:pt x="1011316" y="1280821"/>
                  </a:cubicBezTo>
                  <a:cubicBezTo>
                    <a:pt x="697141" y="1280821"/>
                    <a:pt x="416427" y="1424085"/>
                    <a:pt x="230937" y="1648845"/>
                  </a:cubicBezTo>
                  <a:lnTo>
                    <a:pt x="228789" y="1651720"/>
                  </a:lnTo>
                  <a:lnTo>
                    <a:pt x="228779" y="1651720"/>
                  </a:lnTo>
                  <a:lnTo>
                    <a:pt x="172717" y="1576749"/>
                  </a:lnTo>
                  <a:cubicBezTo>
                    <a:pt x="63673" y="1415343"/>
                    <a:pt x="0" y="1220764"/>
                    <a:pt x="0" y="1011314"/>
                  </a:cubicBezTo>
                  <a:cubicBezTo>
                    <a:pt x="0" y="452781"/>
                    <a:pt x="452781" y="0"/>
                    <a:pt x="1011314" y="0"/>
                  </a:cubicBezTo>
                  <a:close/>
                </a:path>
              </a:pathLst>
            </a:custGeom>
            <a:solidFill>
              <a:schemeClr val="accent1"/>
            </a:solidFill>
            <a:ln w="6055" cap="flat">
              <a:noFill/>
              <a:prstDash val="solid"/>
              <a:miter/>
            </a:ln>
          </p:spPr>
          <p:txBody>
            <a:bodyPr wrap="square" lIns="108000" tIns="108000" rIns="108000" bIns="108000" rtlCol="0" anchor="ctr">
              <a:noAutofit/>
            </a:bodyPr>
            <a:lstStyle/>
            <a:p>
              <a:pPr algn="ctr"/>
              <a:r>
                <a:rPr lang="en-US" altLang="zh-CN" sz="1200" b="1" dirty="0">
                  <a:solidFill>
                    <a:srgbClr val="FFFFFF"/>
                  </a:solidFill>
                </a:rPr>
                <a:t>01</a:t>
              </a:r>
            </a:p>
            <a:p>
              <a:pPr algn="ctr"/>
              <a:r>
                <a:rPr lang="en-US" altLang="zh-CN" sz="1200" b="1" dirty="0">
                  <a:solidFill>
                    <a:srgbClr val="FFFFFF"/>
                  </a:solidFill>
                </a:rPr>
                <a:t>Requirements</a:t>
              </a:r>
              <a:endParaRPr lang="zh-CN" altLang="en-US" sz="1200" b="1" dirty="0">
                <a:solidFill>
                  <a:srgbClr val="FFFFFF"/>
                </a:solidFill>
              </a:endParaRPr>
            </a:p>
          </p:txBody>
        </p:sp>
      </p:grpSp>
      <p:sp>
        <p:nvSpPr>
          <p:cNvPr id="23" name="Oval 22">
            <a:extLst>
              <a:ext uri="{FF2B5EF4-FFF2-40B4-BE49-F238E27FC236}">
                <a16:creationId xmlns:a16="http://schemas.microsoft.com/office/drawing/2014/main" id="{67433435-A897-D867-93D2-D6AF37476207}"/>
              </a:ext>
            </a:extLst>
          </p:cNvPr>
          <p:cNvSpPr/>
          <p:nvPr/>
        </p:nvSpPr>
        <p:spPr>
          <a:xfrm>
            <a:off x="5627253" y="3532478"/>
            <a:ext cx="937492" cy="937492"/>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Graphic 24" descr="Anger Symbol with solid fill">
            <a:extLst>
              <a:ext uri="{FF2B5EF4-FFF2-40B4-BE49-F238E27FC236}">
                <a16:creationId xmlns:a16="http://schemas.microsoft.com/office/drawing/2014/main" id="{D5D00F83-4297-E69F-E419-0FFBF870A55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35999" y="3641224"/>
            <a:ext cx="720000" cy="720000"/>
          </a:xfrm>
          <a:prstGeom prst="rect">
            <a:avLst/>
          </a:prstGeom>
        </p:spPr>
      </p:pic>
      <p:sp>
        <p:nvSpPr>
          <p:cNvPr id="30" name="TextBox 29">
            <a:extLst>
              <a:ext uri="{FF2B5EF4-FFF2-40B4-BE49-F238E27FC236}">
                <a16:creationId xmlns:a16="http://schemas.microsoft.com/office/drawing/2014/main" id="{6B89AFC0-FF6E-3E17-8187-66FCF2CA42AE}"/>
              </a:ext>
            </a:extLst>
          </p:cNvPr>
          <p:cNvSpPr txBox="1"/>
          <p:nvPr/>
        </p:nvSpPr>
        <p:spPr>
          <a:xfrm>
            <a:off x="434962" y="2282273"/>
            <a:ext cx="3204266" cy="646331"/>
          </a:xfrm>
          <a:prstGeom prst="rect">
            <a:avLst/>
          </a:prstGeom>
          <a:noFill/>
        </p:spPr>
        <p:txBody>
          <a:bodyPr wrap="square">
            <a:spAutoFit/>
          </a:bodyPr>
          <a:lstStyle/>
          <a:p>
            <a:pPr algn="r"/>
            <a:r>
              <a:rPr lang="en-US" sz="1200" dirty="0"/>
              <a:t>Design at uneasy me season of branch on praise esteem. There out her child sir his lived. In post mean shot ye. </a:t>
            </a:r>
          </a:p>
        </p:txBody>
      </p:sp>
      <p:cxnSp>
        <p:nvCxnSpPr>
          <p:cNvPr id="32" name="Straight Connector 31">
            <a:extLst>
              <a:ext uri="{FF2B5EF4-FFF2-40B4-BE49-F238E27FC236}">
                <a16:creationId xmlns:a16="http://schemas.microsoft.com/office/drawing/2014/main" id="{81AAC473-7E8B-7903-0BC8-7C5ED8FC8446}"/>
              </a:ext>
            </a:extLst>
          </p:cNvPr>
          <p:cNvCxnSpPr>
            <a:stCxn id="30" idx="3"/>
            <a:endCxn id="22" idx="12"/>
          </p:cNvCxnSpPr>
          <p:nvPr/>
        </p:nvCxnSpPr>
        <p:spPr>
          <a:xfrm>
            <a:off x="3639228" y="2605439"/>
            <a:ext cx="662675" cy="760139"/>
          </a:xfrm>
          <a:prstGeom prst="line">
            <a:avLst/>
          </a:prstGeom>
          <a:ln>
            <a:solidFill>
              <a:schemeClr val="bg2">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2D6915AF-69F1-3BCA-FD56-7B073C6FA85E}"/>
              </a:ext>
            </a:extLst>
          </p:cNvPr>
          <p:cNvSpPr txBox="1"/>
          <p:nvPr/>
        </p:nvSpPr>
        <p:spPr>
          <a:xfrm>
            <a:off x="434962" y="5006617"/>
            <a:ext cx="3204266" cy="646331"/>
          </a:xfrm>
          <a:prstGeom prst="rect">
            <a:avLst/>
          </a:prstGeom>
          <a:noFill/>
        </p:spPr>
        <p:txBody>
          <a:bodyPr wrap="square">
            <a:spAutoFit/>
          </a:bodyPr>
          <a:lstStyle/>
          <a:p>
            <a:pPr algn="r"/>
            <a:r>
              <a:rPr lang="en-US" sz="1200" dirty="0"/>
              <a:t>Design at uneasy me season of branch on praise esteem. There out her child sir his lived. In post mean shot ye. </a:t>
            </a:r>
          </a:p>
        </p:txBody>
      </p:sp>
      <p:cxnSp>
        <p:nvCxnSpPr>
          <p:cNvPr id="39" name="Straight Connector 38">
            <a:extLst>
              <a:ext uri="{FF2B5EF4-FFF2-40B4-BE49-F238E27FC236}">
                <a16:creationId xmlns:a16="http://schemas.microsoft.com/office/drawing/2014/main" id="{9AF0CEE8-F8BA-8744-58D7-E83FE30A24E4}"/>
              </a:ext>
            </a:extLst>
          </p:cNvPr>
          <p:cNvCxnSpPr>
            <a:cxnSpLocks/>
            <a:stCxn id="38" idx="3"/>
            <a:endCxn id="20" idx="19"/>
          </p:cNvCxnSpPr>
          <p:nvPr/>
        </p:nvCxnSpPr>
        <p:spPr>
          <a:xfrm flipV="1">
            <a:off x="3639228" y="4641634"/>
            <a:ext cx="662675" cy="688149"/>
          </a:xfrm>
          <a:prstGeom prst="line">
            <a:avLst/>
          </a:prstGeom>
          <a:ln>
            <a:solidFill>
              <a:schemeClr val="bg2">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199B8BC3-3128-17D5-9C36-27AD9E357230}"/>
              </a:ext>
            </a:extLst>
          </p:cNvPr>
          <p:cNvSpPr txBox="1"/>
          <p:nvPr/>
        </p:nvSpPr>
        <p:spPr>
          <a:xfrm>
            <a:off x="8516202" y="2282273"/>
            <a:ext cx="3204266" cy="646331"/>
          </a:xfrm>
          <a:prstGeom prst="rect">
            <a:avLst/>
          </a:prstGeom>
          <a:noFill/>
        </p:spPr>
        <p:txBody>
          <a:bodyPr wrap="square">
            <a:spAutoFit/>
          </a:bodyPr>
          <a:lstStyle/>
          <a:p>
            <a:r>
              <a:rPr lang="en-US" sz="1200" dirty="0"/>
              <a:t>Design at uneasy me season of branch on praise esteem. There out her child sir his lived. In post mean shot ye. </a:t>
            </a:r>
          </a:p>
        </p:txBody>
      </p:sp>
      <p:cxnSp>
        <p:nvCxnSpPr>
          <p:cNvPr id="47" name="Straight Connector 46">
            <a:extLst>
              <a:ext uri="{FF2B5EF4-FFF2-40B4-BE49-F238E27FC236}">
                <a16:creationId xmlns:a16="http://schemas.microsoft.com/office/drawing/2014/main" id="{7BFF2EF2-62F8-7F45-194B-75880102978B}"/>
              </a:ext>
            </a:extLst>
          </p:cNvPr>
          <p:cNvCxnSpPr>
            <a:cxnSpLocks/>
            <a:stCxn id="46" idx="1"/>
            <a:endCxn id="21" idx="3"/>
          </p:cNvCxnSpPr>
          <p:nvPr/>
        </p:nvCxnSpPr>
        <p:spPr>
          <a:xfrm flipH="1">
            <a:off x="7890096" y="2605439"/>
            <a:ext cx="626106" cy="755375"/>
          </a:xfrm>
          <a:prstGeom prst="line">
            <a:avLst/>
          </a:prstGeom>
          <a:ln>
            <a:solidFill>
              <a:schemeClr val="bg2">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34A4DEE6-E065-3F61-2BE1-AEA9E6825EDD}"/>
              </a:ext>
            </a:extLst>
          </p:cNvPr>
          <p:cNvSpPr txBox="1"/>
          <p:nvPr/>
        </p:nvSpPr>
        <p:spPr>
          <a:xfrm>
            <a:off x="8516202" y="5006617"/>
            <a:ext cx="3204266" cy="646331"/>
          </a:xfrm>
          <a:prstGeom prst="rect">
            <a:avLst/>
          </a:prstGeom>
          <a:noFill/>
        </p:spPr>
        <p:txBody>
          <a:bodyPr wrap="square">
            <a:spAutoFit/>
          </a:bodyPr>
          <a:lstStyle/>
          <a:p>
            <a:r>
              <a:rPr lang="en-US" sz="1200" dirty="0"/>
              <a:t>Design at uneasy me season of branch on praise esteem. There out her child sir his lived. In post mean shot ye. </a:t>
            </a:r>
          </a:p>
        </p:txBody>
      </p:sp>
      <p:cxnSp>
        <p:nvCxnSpPr>
          <p:cNvPr id="51" name="Straight Connector 50">
            <a:extLst>
              <a:ext uri="{FF2B5EF4-FFF2-40B4-BE49-F238E27FC236}">
                <a16:creationId xmlns:a16="http://schemas.microsoft.com/office/drawing/2014/main" id="{247ED495-FB64-A1D4-4F40-EE627023A4B4}"/>
              </a:ext>
            </a:extLst>
          </p:cNvPr>
          <p:cNvCxnSpPr>
            <a:cxnSpLocks/>
            <a:stCxn id="50" idx="1"/>
            <a:endCxn id="19" idx="3"/>
          </p:cNvCxnSpPr>
          <p:nvPr/>
        </p:nvCxnSpPr>
        <p:spPr>
          <a:xfrm flipH="1" flipV="1">
            <a:off x="7863457" y="4641634"/>
            <a:ext cx="652745" cy="688149"/>
          </a:xfrm>
          <a:prstGeom prst="line">
            <a:avLst/>
          </a:prstGeom>
          <a:ln>
            <a:solidFill>
              <a:schemeClr val="bg2">
                <a:lumMod val="75000"/>
              </a:schemeClr>
            </a:solidFill>
            <a:prstDash val="dash"/>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773248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5" y="860557"/>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Project Timeline</a:t>
            </a:r>
          </a:p>
        </p:txBody>
      </p:sp>
      <p:sp>
        <p:nvSpPr>
          <p:cNvPr id="4" name="矩形 5">
            <a:extLst>
              <a:ext uri="{FF2B5EF4-FFF2-40B4-BE49-F238E27FC236}">
                <a16:creationId xmlns:a16="http://schemas.microsoft.com/office/drawing/2014/main" id="{725C883B-D633-A8DE-D141-61510AEE1A2B}"/>
              </a:ext>
            </a:extLst>
          </p:cNvPr>
          <p:cNvSpPr/>
          <p:nvPr>
            <p:custDataLst>
              <p:tags r:id="rId1"/>
            </p:custDataLst>
          </p:nvPr>
        </p:nvSpPr>
        <p:spPr>
          <a:xfrm>
            <a:off x="2797176" y="5072380"/>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5" name="矩形 10">
            <a:extLst>
              <a:ext uri="{FF2B5EF4-FFF2-40B4-BE49-F238E27FC236}">
                <a16:creationId xmlns:a16="http://schemas.microsoft.com/office/drawing/2014/main" id="{6A1029A5-4728-3F27-0D0D-8DB1CE5DC4EC}"/>
              </a:ext>
            </a:extLst>
          </p:cNvPr>
          <p:cNvSpPr/>
          <p:nvPr>
            <p:custDataLst>
              <p:tags r:id="rId2"/>
            </p:custDataLst>
          </p:nvPr>
        </p:nvSpPr>
        <p:spPr>
          <a:xfrm>
            <a:off x="6104256" y="5078095"/>
            <a:ext cx="1840862"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6" name="矩形 13">
            <a:extLst>
              <a:ext uri="{FF2B5EF4-FFF2-40B4-BE49-F238E27FC236}">
                <a16:creationId xmlns:a16="http://schemas.microsoft.com/office/drawing/2014/main" id="{83CB90F9-13CC-C7CF-FB27-AF1C7D42D230}"/>
              </a:ext>
            </a:extLst>
          </p:cNvPr>
          <p:cNvSpPr/>
          <p:nvPr>
            <p:custDataLst>
              <p:tags r:id="rId3"/>
            </p:custDataLst>
          </p:nvPr>
        </p:nvSpPr>
        <p:spPr>
          <a:xfrm>
            <a:off x="9436736" y="5078095"/>
            <a:ext cx="1840864" cy="94043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7" name="矩形 14">
            <a:extLst>
              <a:ext uri="{FF2B5EF4-FFF2-40B4-BE49-F238E27FC236}">
                <a16:creationId xmlns:a16="http://schemas.microsoft.com/office/drawing/2014/main" id="{7FBD02F2-B313-10C8-2868-FBCA952FF68F}"/>
              </a:ext>
            </a:extLst>
          </p:cNvPr>
          <p:cNvSpPr/>
          <p:nvPr>
            <p:custDataLst>
              <p:tags r:id="rId4"/>
            </p:custDataLst>
          </p:nvPr>
        </p:nvSpPr>
        <p:spPr>
          <a:xfrm>
            <a:off x="11747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8" name="矩形 15">
            <a:extLst>
              <a:ext uri="{FF2B5EF4-FFF2-40B4-BE49-F238E27FC236}">
                <a16:creationId xmlns:a16="http://schemas.microsoft.com/office/drawing/2014/main" id="{A06F9B0C-98A0-1FDA-99D5-91F6C7CE6C60}"/>
              </a:ext>
            </a:extLst>
          </p:cNvPr>
          <p:cNvSpPr/>
          <p:nvPr>
            <p:custDataLst>
              <p:tags r:id="rId5"/>
            </p:custDataLst>
          </p:nvPr>
        </p:nvSpPr>
        <p:spPr>
          <a:xfrm>
            <a:off x="4451351"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9" name="矩形 17">
            <a:extLst>
              <a:ext uri="{FF2B5EF4-FFF2-40B4-BE49-F238E27FC236}">
                <a16:creationId xmlns:a16="http://schemas.microsoft.com/office/drawing/2014/main" id="{E11C43C3-19F7-4D46-2A3F-EAB46F54FB4A}"/>
              </a:ext>
            </a:extLst>
          </p:cNvPr>
          <p:cNvSpPr/>
          <p:nvPr>
            <p:custDataLst>
              <p:tags r:id="rId6"/>
            </p:custDataLst>
          </p:nvPr>
        </p:nvSpPr>
        <p:spPr>
          <a:xfrm>
            <a:off x="7770496" y="2530475"/>
            <a:ext cx="1840864" cy="818515"/>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20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10" name="矩形 18">
            <a:extLst>
              <a:ext uri="{FF2B5EF4-FFF2-40B4-BE49-F238E27FC236}">
                <a16:creationId xmlns:a16="http://schemas.microsoft.com/office/drawing/2014/main" id="{39A581FA-3600-022D-5057-54DA4A6C4F1E}"/>
              </a:ext>
            </a:extLst>
          </p:cNvPr>
          <p:cNvSpPr/>
          <p:nvPr>
            <p:custDataLst>
              <p:tags r:id="rId7"/>
            </p:custDataLst>
          </p:nvPr>
        </p:nvSpPr>
        <p:spPr>
          <a:xfrm>
            <a:off x="290449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Research design planning</a:t>
            </a:r>
          </a:p>
        </p:txBody>
      </p:sp>
      <p:sp>
        <p:nvSpPr>
          <p:cNvPr id="11" name="矩形 19">
            <a:extLst>
              <a:ext uri="{FF2B5EF4-FFF2-40B4-BE49-F238E27FC236}">
                <a16:creationId xmlns:a16="http://schemas.microsoft.com/office/drawing/2014/main" id="{C1F8A72A-9D03-04C6-BD62-EF89A146F1C5}"/>
              </a:ext>
            </a:extLst>
          </p:cNvPr>
          <p:cNvSpPr/>
          <p:nvPr>
            <p:custDataLst>
              <p:tags r:id="rId8"/>
            </p:custDataLst>
          </p:nvPr>
        </p:nvSpPr>
        <p:spPr>
          <a:xfrm>
            <a:off x="621157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Data analysis</a:t>
            </a:r>
          </a:p>
        </p:txBody>
      </p:sp>
      <p:sp>
        <p:nvSpPr>
          <p:cNvPr id="12" name="矩形 20">
            <a:extLst>
              <a:ext uri="{FF2B5EF4-FFF2-40B4-BE49-F238E27FC236}">
                <a16:creationId xmlns:a16="http://schemas.microsoft.com/office/drawing/2014/main" id="{4E14F0F5-C589-0B43-3D5A-476C56D0E9EB}"/>
              </a:ext>
            </a:extLst>
          </p:cNvPr>
          <p:cNvSpPr/>
          <p:nvPr>
            <p:custDataLst>
              <p:tags r:id="rId9"/>
            </p:custDataLst>
          </p:nvPr>
        </p:nvSpPr>
        <p:spPr>
          <a:xfrm>
            <a:off x="9544050" y="4435475"/>
            <a:ext cx="1626235" cy="530225"/>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Revision</a:t>
            </a:r>
          </a:p>
        </p:txBody>
      </p:sp>
      <p:sp>
        <p:nvSpPr>
          <p:cNvPr id="13" name="矩形 21">
            <a:extLst>
              <a:ext uri="{FF2B5EF4-FFF2-40B4-BE49-F238E27FC236}">
                <a16:creationId xmlns:a16="http://schemas.microsoft.com/office/drawing/2014/main" id="{4559A421-09E4-37EA-451E-497F0D3F4C32}"/>
              </a:ext>
            </a:extLst>
          </p:cNvPr>
          <p:cNvSpPr/>
          <p:nvPr>
            <p:custDataLst>
              <p:tags r:id="rId10"/>
            </p:custDataLst>
          </p:nvPr>
        </p:nvSpPr>
        <p:spPr>
          <a:xfrm>
            <a:off x="1282065"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Background research</a:t>
            </a:r>
          </a:p>
        </p:txBody>
      </p:sp>
      <p:sp>
        <p:nvSpPr>
          <p:cNvPr id="14" name="矩形 22">
            <a:extLst>
              <a:ext uri="{FF2B5EF4-FFF2-40B4-BE49-F238E27FC236}">
                <a16:creationId xmlns:a16="http://schemas.microsoft.com/office/drawing/2014/main" id="{9A0FA595-D814-D01F-79D6-1438C26790B8}"/>
              </a:ext>
            </a:extLst>
          </p:cNvPr>
          <p:cNvSpPr/>
          <p:nvPr>
            <p:custDataLst>
              <p:tags r:id="rId11"/>
            </p:custDataLst>
          </p:nvPr>
        </p:nvSpPr>
        <p:spPr>
          <a:xfrm>
            <a:off x="4561840"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a:ea typeface="微软雅黑" panose="020B0503020204020204" pitchFamily="34" charset="-122"/>
                <a:cs typeface="+mn-ea"/>
                <a:sym typeface="+mn-lt"/>
              </a:rPr>
              <a:t>Data collection and preparation</a:t>
            </a:r>
          </a:p>
        </p:txBody>
      </p:sp>
      <p:sp>
        <p:nvSpPr>
          <p:cNvPr id="15" name="矩形 23">
            <a:extLst>
              <a:ext uri="{FF2B5EF4-FFF2-40B4-BE49-F238E27FC236}">
                <a16:creationId xmlns:a16="http://schemas.microsoft.com/office/drawing/2014/main" id="{3A7CAEA5-CE05-64AB-B1CC-654FB492AB49}"/>
              </a:ext>
            </a:extLst>
          </p:cNvPr>
          <p:cNvSpPr/>
          <p:nvPr>
            <p:custDataLst>
              <p:tags r:id="rId12"/>
            </p:custDataLst>
          </p:nvPr>
        </p:nvSpPr>
        <p:spPr>
          <a:xfrm>
            <a:off x="7875270" y="1890395"/>
            <a:ext cx="1626235" cy="535940"/>
          </a:xfrm>
          <a:prstGeom prst="rect">
            <a:avLst/>
          </a:prstGeom>
          <a:noFill/>
        </p:spPr>
        <p:txBody>
          <a:bodyPr wrap="square" lIns="0" tIns="0" rIns="0" bIns="0" rtlCol="0" anchor="b" anchorCtr="0">
            <a:noAutofit/>
          </a:bodyPr>
          <a:lstStyle/>
          <a:p>
            <a:pPr algn="ctr">
              <a:spcBef>
                <a:spcPct val="0"/>
              </a:spcBef>
              <a:spcAft>
                <a:spcPct val="0"/>
              </a:spcAft>
            </a:pPr>
            <a:r>
              <a:rPr lang="zh-CN" altLang="en-US" sz="1600" b="1" dirty="0">
                <a:ea typeface="微软雅黑" panose="020B0503020204020204" pitchFamily="34" charset="-122"/>
                <a:cs typeface="+mn-ea"/>
                <a:sym typeface="+mn-lt"/>
              </a:rPr>
              <a:t>Writing</a:t>
            </a:r>
          </a:p>
        </p:txBody>
      </p:sp>
      <p:cxnSp>
        <p:nvCxnSpPr>
          <p:cNvPr id="16" name="直接连接符 47">
            <a:extLst>
              <a:ext uri="{FF2B5EF4-FFF2-40B4-BE49-F238E27FC236}">
                <a16:creationId xmlns:a16="http://schemas.microsoft.com/office/drawing/2014/main" id="{D53B43D2-C94A-ACC5-82C2-A9C545CA181F}"/>
              </a:ext>
            </a:extLst>
          </p:cNvPr>
          <p:cNvCxnSpPr/>
          <p:nvPr>
            <p:custDataLst>
              <p:tags r:id="rId13"/>
            </p:custDataLst>
          </p:nvPr>
        </p:nvCxnSpPr>
        <p:spPr>
          <a:xfrm flipV="1">
            <a:off x="7028815" y="2840990"/>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7" name="直接连接符 48">
            <a:extLst>
              <a:ext uri="{FF2B5EF4-FFF2-40B4-BE49-F238E27FC236}">
                <a16:creationId xmlns:a16="http://schemas.microsoft.com/office/drawing/2014/main" id="{012CC6B2-1D00-7FC2-6AA6-D60E40683ED5}"/>
              </a:ext>
            </a:extLst>
          </p:cNvPr>
          <p:cNvCxnSpPr/>
          <p:nvPr>
            <p:custDataLst>
              <p:tags r:id="rId14"/>
            </p:custDataLst>
          </p:nvPr>
        </p:nvCxnSpPr>
        <p:spPr>
          <a:xfrm flipV="1">
            <a:off x="10340340"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8" name="直接连接符 46">
            <a:extLst>
              <a:ext uri="{FF2B5EF4-FFF2-40B4-BE49-F238E27FC236}">
                <a16:creationId xmlns:a16="http://schemas.microsoft.com/office/drawing/2014/main" id="{44B3413A-114B-ED53-3E6C-44EA749BC4EB}"/>
              </a:ext>
            </a:extLst>
          </p:cNvPr>
          <p:cNvCxnSpPr/>
          <p:nvPr>
            <p:custDataLst>
              <p:tags r:id="rId15"/>
            </p:custDataLst>
          </p:nvPr>
        </p:nvCxnSpPr>
        <p:spPr>
          <a:xfrm flipV="1">
            <a:off x="3716655" y="2835275"/>
            <a:ext cx="1270" cy="950595"/>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19" name="直接连接符 49">
            <a:extLst>
              <a:ext uri="{FF2B5EF4-FFF2-40B4-BE49-F238E27FC236}">
                <a16:creationId xmlns:a16="http://schemas.microsoft.com/office/drawing/2014/main" id="{02DEAC48-C643-A70D-E40B-80757454B6EC}"/>
              </a:ext>
            </a:extLst>
          </p:cNvPr>
          <p:cNvCxnSpPr/>
          <p:nvPr>
            <p:custDataLst>
              <p:tags r:id="rId16"/>
            </p:custDataLst>
          </p:nvPr>
        </p:nvCxnSpPr>
        <p:spPr>
          <a:xfrm flipV="1">
            <a:off x="537273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0" name="直接连接符 50">
            <a:extLst>
              <a:ext uri="{FF2B5EF4-FFF2-40B4-BE49-F238E27FC236}">
                <a16:creationId xmlns:a16="http://schemas.microsoft.com/office/drawing/2014/main" id="{E61F571D-6C57-C44E-37E0-D79E5A1F407B}"/>
              </a:ext>
            </a:extLst>
          </p:cNvPr>
          <p:cNvCxnSpPr/>
          <p:nvPr>
            <p:custDataLst>
              <p:tags r:id="rId17"/>
            </p:custDataLst>
          </p:nvPr>
        </p:nvCxnSpPr>
        <p:spPr>
          <a:xfrm flipV="1">
            <a:off x="868489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cxnSp>
        <p:nvCxnSpPr>
          <p:cNvPr id="21" name="直接连接符 45">
            <a:extLst>
              <a:ext uri="{FF2B5EF4-FFF2-40B4-BE49-F238E27FC236}">
                <a16:creationId xmlns:a16="http://schemas.microsoft.com/office/drawing/2014/main" id="{2D952648-8E09-044E-3C78-B9404D6D5647}"/>
              </a:ext>
            </a:extLst>
          </p:cNvPr>
          <p:cNvCxnSpPr/>
          <p:nvPr>
            <p:custDataLst>
              <p:tags r:id="rId18"/>
            </p:custDataLst>
          </p:nvPr>
        </p:nvCxnSpPr>
        <p:spPr>
          <a:xfrm flipV="1">
            <a:off x="2060575" y="3829685"/>
            <a:ext cx="1270" cy="980440"/>
          </a:xfrm>
          <a:prstGeom prst="line">
            <a:avLst/>
          </a:prstGeom>
          <a:ln>
            <a:solidFill>
              <a:schemeClr val="bg2"/>
            </a:solidFill>
          </a:ln>
        </p:spPr>
        <p:style>
          <a:lnRef idx="2">
            <a:schemeClr val="accent1"/>
          </a:lnRef>
          <a:fillRef idx="0">
            <a:srgbClr val="FFFFFF"/>
          </a:fillRef>
          <a:effectRef idx="0">
            <a:srgbClr val="FFFFFF"/>
          </a:effectRef>
          <a:fontRef idx="minor">
            <a:schemeClr val="tx1"/>
          </a:fontRef>
        </p:style>
      </p:cxnSp>
      <p:sp>
        <p:nvSpPr>
          <p:cNvPr id="22" name="燕尾形 3">
            <a:extLst>
              <a:ext uri="{FF2B5EF4-FFF2-40B4-BE49-F238E27FC236}">
                <a16:creationId xmlns:a16="http://schemas.microsoft.com/office/drawing/2014/main" id="{185C0876-1096-CEBF-9741-B23DED33DE8C}"/>
              </a:ext>
            </a:extLst>
          </p:cNvPr>
          <p:cNvSpPr/>
          <p:nvPr>
            <p:custDataLst>
              <p:tags r:id="rId19"/>
            </p:custDataLst>
          </p:nvPr>
        </p:nvSpPr>
        <p:spPr>
          <a:xfrm flipV="1">
            <a:off x="1250950" y="3725545"/>
            <a:ext cx="1620520"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3" name="燕尾形 4">
            <a:extLst>
              <a:ext uri="{FF2B5EF4-FFF2-40B4-BE49-F238E27FC236}">
                <a16:creationId xmlns:a16="http://schemas.microsoft.com/office/drawing/2014/main" id="{F3C29205-CDAD-8B84-DF64-D3A7FB216457}"/>
              </a:ext>
            </a:extLst>
          </p:cNvPr>
          <p:cNvSpPr/>
          <p:nvPr>
            <p:custDataLst>
              <p:tags r:id="rId20"/>
            </p:custDataLst>
          </p:nvPr>
        </p:nvSpPr>
        <p:spPr>
          <a:xfrm rot="10800000" flipH="1" flipV="1">
            <a:off x="9530715" y="3726180"/>
            <a:ext cx="1620520"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4" name="燕尾形 6">
            <a:extLst>
              <a:ext uri="{FF2B5EF4-FFF2-40B4-BE49-F238E27FC236}">
                <a16:creationId xmlns:a16="http://schemas.microsoft.com/office/drawing/2014/main" id="{625B663D-2774-DDC6-251D-3FE26F4F1075}"/>
              </a:ext>
            </a:extLst>
          </p:cNvPr>
          <p:cNvSpPr/>
          <p:nvPr>
            <p:custDataLst>
              <p:tags r:id="rId21"/>
            </p:custDataLst>
          </p:nvPr>
        </p:nvSpPr>
        <p:spPr>
          <a:xfrm flipV="1">
            <a:off x="2906395" y="3724910"/>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5" name="燕尾形 7">
            <a:extLst>
              <a:ext uri="{FF2B5EF4-FFF2-40B4-BE49-F238E27FC236}">
                <a16:creationId xmlns:a16="http://schemas.microsoft.com/office/drawing/2014/main" id="{0AF59B00-D07E-4F9A-F79E-046264095C1D}"/>
              </a:ext>
            </a:extLst>
          </p:cNvPr>
          <p:cNvSpPr/>
          <p:nvPr>
            <p:custDataLst>
              <p:tags r:id="rId22"/>
            </p:custDataLst>
          </p:nvPr>
        </p:nvSpPr>
        <p:spPr>
          <a:xfrm flipV="1">
            <a:off x="4562475" y="3725545"/>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6" name="燕尾形 8">
            <a:extLst>
              <a:ext uri="{FF2B5EF4-FFF2-40B4-BE49-F238E27FC236}">
                <a16:creationId xmlns:a16="http://schemas.microsoft.com/office/drawing/2014/main" id="{B6EBB8B5-3F72-2764-12CE-627C9811F932}"/>
              </a:ext>
            </a:extLst>
          </p:cNvPr>
          <p:cNvSpPr/>
          <p:nvPr>
            <p:custDataLst>
              <p:tags r:id="rId23"/>
            </p:custDataLst>
          </p:nvPr>
        </p:nvSpPr>
        <p:spPr>
          <a:xfrm flipV="1">
            <a:off x="6218555" y="3724910"/>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7" name="燕尾形 11">
            <a:extLst>
              <a:ext uri="{FF2B5EF4-FFF2-40B4-BE49-F238E27FC236}">
                <a16:creationId xmlns:a16="http://schemas.microsoft.com/office/drawing/2014/main" id="{4CA19874-F1F6-9E84-EBFA-47DC38FD8F2F}"/>
              </a:ext>
            </a:extLst>
          </p:cNvPr>
          <p:cNvSpPr/>
          <p:nvPr>
            <p:custDataLst>
              <p:tags r:id="rId24"/>
            </p:custDataLst>
          </p:nvPr>
        </p:nvSpPr>
        <p:spPr>
          <a:xfrm flipV="1">
            <a:off x="7874635" y="3725545"/>
            <a:ext cx="1621155" cy="186055"/>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28" name="椭圆 56">
            <a:extLst>
              <a:ext uri="{FF2B5EF4-FFF2-40B4-BE49-F238E27FC236}">
                <a16:creationId xmlns:a16="http://schemas.microsoft.com/office/drawing/2014/main" id="{EC815E7E-0585-1DC8-42CA-EE817FB95444}"/>
              </a:ext>
            </a:extLst>
          </p:cNvPr>
          <p:cNvSpPr/>
          <p:nvPr>
            <p:custDataLst>
              <p:tags r:id="rId25"/>
            </p:custDataLst>
          </p:nvPr>
        </p:nvSpPr>
        <p:spPr>
          <a:xfrm>
            <a:off x="5187950" y="4603750"/>
            <a:ext cx="381635" cy="38227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03</a:t>
            </a:r>
          </a:p>
        </p:txBody>
      </p:sp>
      <p:sp>
        <p:nvSpPr>
          <p:cNvPr id="29" name="椭圆 58">
            <a:extLst>
              <a:ext uri="{FF2B5EF4-FFF2-40B4-BE49-F238E27FC236}">
                <a16:creationId xmlns:a16="http://schemas.microsoft.com/office/drawing/2014/main" id="{8187B8E0-71CE-1A7D-BD56-46178891A6E4}"/>
              </a:ext>
            </a:extLst>
          </p:cNvPr>
          <p:cNvSpPr/>
          <p:nvPr>
            <p:custDataLst>
              <p:tags r:id="rId26"/>
            </p:custDataLst>
          </p:nvPr>
        </p:nvSpPr>
        <p:spPr>
          <a:xfrm>
            <a:off x="8501380" y="4599940"/>
            <a:ext cx="381635" cy="38227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05</a:t>
            </a:r>
          </a:p>
        </p:txBody>
      </p:sp>
      <p:sp>
        <p:nvSpPr>
          <p:cNvPr id="30" name="椭圆 129">
            <a:extLst>
              <a:ext uri="{FF2B5EF4-FFF2-40B4-BE49-F238E27FC236}">
                <a16:creationId xmlns:a16="http://schemas.microsoft.com/office/drawing/2014/main" id="{BEEFA589-FF5C-9517-487A-40B2AF1C2005}"/>
              </a:ext>
            </a:extLst>
          </p:cNvPr>
          <p:cNvSpPr/>
          <p:nvPr>
            <p:custDataLst>
              <p:tags r:id="rId27"/>
            </p:custDataLst>
          </p:nvPr>
        </p:nvSpPr>
        <p:spPr>
          <a:xfrm>
            <a:off x="1877695" y="4599305"/>
            <a:ext cx="382905" cy="382905"/>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01</a:t>
            </a:r>
            <a:endParaRPr lang="en-US" altLang="zh-CN" sz="1400" b="1" dirty="0">
              <a:solidFill>
                <a:schemeClr val="tx2"/>
              </a:solidFill>
              <a:ea typeface="微软雅黑" panose="020B0503020204020204" pitchFamily="34" charset="-122"/>
              <a:cs typeface="+mn-ea"/>
              <a:sym typeface="+mn-lt"/>
            </a:endParaRPr>
          </a:p>
        </p:txBody>
      </p:sp>
      <p:sp>
        <p:nvSpPr>
          <p:cNvPr id="31" name="椭圆 61">
            <a:extLst>
              <a:ext uri="{FF2B5EF4-FFF2-40B4-BE49-F238E27FC236}">
                <a16:creationId xmlns:a16="http://schemas.microsoft.com/office/drawing/2014/main" id="{E788F54D-CC23-E3C7-836B-C48AE5453F2B}"/>
              </a:ext>
            </a:extLst>
          </p:cNvPr>
          <p:cNvSpPr/>
          <p:nvPr>
            <p:custDataLst>
              <p:tags r:id="rId28"/>
            </p:custDataLst>
          </p:nvPr>
        </p:nvSpPr>
        <p:spPr>
          <a:xfrm>
            <a:off x="352171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02</a:t>
            </a:r>
          </a:p>
        </p:txBody>
      </p:sp>
      <p:sp>
        <p:nvSpPr>
          <p:cNvPr id="32" name="椭圆 1">
            <a:extLst>
              <a:ext uri="{FF2B5EF4-FFF2-40B4-BE49-F238E27FC236}">
                <a16:creationId xmlns:a16="http://schemas.microsoft.com/office/drawing/2014/main" id="{26B496CD-3D17-9C1C-04BB-CB1BA42A51C3}"/>
              </a:ext>
            </a:extLst>
          </p:cNvPr>
          <p:cNvSpPr/>
          <p:nvPr>
            <p:custDataLst>
              <p:tags r:id="rId29"/>
            </p:custDataLst>
          </p:nvPr>
        </p:nvSpPr>
        <p:spPr>
          <a:xfrm>
            <a:off x="683768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a:solidFill>
                  <a:schemeClr val="tx2"/>
                </a:solidFill>
                <a:ea typeface="微软雅黑" panose="020B0503020204020204" pitchFamily="34" charset="-122"/>
                <a:cs typeface="+mn-ea"/>
                <a:sym typeface="+mn-lt"/>
              </a:rPr>
              <a:t>04</a:t>
            </a:r>
          </a:p>
        </p:txBody>
      </p:sp>
      <p:sp>
        <p:nvSpPr>
          <p:cNvPr id="33" name="椭圆 2">
            <a:extLst>
              <a:ext uri="{FF2B5EF4-FFF2-40B4-BE49-F238E27FC236}">
                <a16:creationId xmlns:a16="http://schemas.microsoft.com/office/drawing/2014/main" id="{CA4B9EA8-4786-BD34-897A-2CFE918106B7}"/>
              </a:ext>
            </a:extLst>
          </p:cNvPr>
          <p:cNvSpPr/>
          <p:nvPr>
            <p:custDataLst>
              <p:tags r:id="rId30"/>
            </p:custDataLst>
          </p:nvPr>
        </p:nvSpPr>
        <p:spPr>
          <a:xfrm>
            <a:off x="10153650" y="2647315"/>
            <a:ext cx="382905" cy="383540"/>
          </a:xfrm>
          <a:prstGeom prst="ellipse">
            <a:avLst/>
          </a:pr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none" numCol="1" spcCol="0" rtlCol="0" fromWordArt="0" anchor="ctr" anchorCtr="0" forceAA="0" compatLnSpc="1">
            <a:noAutofit/>
          </a:bodyPr>
          <a:lstStyle/>
          <a:p>
            <a:pPr lvl="0" algn="ctr">
              <a:spcBef>
                <a:spcPct val="0"/>
              </a:spcBef>
              <a:spcAft>
                <a:spcPct val="0"/>
              </a:spcAft>
              <a:buClrTx/>
              <a:buSzTx/>
              <a:buFontTx/>
            </a:pPr>
            <a:r>
              <a:rPr lang="en-US" altLang="zh-CN" sz="1400" b="1" dirty="0">
                <a:solidFill>
                  <a:schemeClr val="tx2"/>
                </a:solidFill>
                <a:ea typeface="微软雅黑" panose="020B0503020204020204" pitchFamily="34" charset="-122"/>
                <a:cs typeface="+mn-ea"/>
                <a:sym typeface="+mn-lt"/>
              </a:rPr>
              <a:t>06</a:t>
            </a:r>
          </a:p>
        </p:txBody>
      </p:sp>
      <p:sp>
        <p:nvSpPr>
          <p:cNvPr id="34" name="燕尾形 9">
            <a:extLst>
              <a:ext uri="{FF2B5EF4-FFF2-40B4-BE49-F238E27FC236}">
                <a16:creationId xmlns:a16="http://schemas.microsoft.com/office/drawing/2014/main" id="{CFFD1376-E814-AFC3-8A7C-F7B09A0B6552}"/>
              </a:ext>
            </a:extLst>
          </p:cNvPr>
          <p:cNvSpPr/>
          <p:nvPr>
            <p:custDataLst>
              <p:tags r:id="rId31"/>
            </p:custDataLst>
          </p:nvPr>
        </p:nvSpPr>
        <p:spPr>
          <a:xfrm flipV="1">
            <a:off x="1048385" y="3725545"/>
            <a:ext cx="202565" cy="186690"/>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5" name="燕尾形 12">
            <a:extLst>
              <a:ext uri="{FF2B5EF4-FFF2-40B4-BE49-F238E27FC236}">
                <a16:creationId xmlns:a16="http://schemas.microsoft.com/office/drawing/2014/main" id="{ECCBBBE7-796E-45EA-38C2-2DA64AB7C35E}"/>
              </a:ext>
            </a:extLst>
          </p:cNvPr>
          <p:cNvSpPr/>
          <p:nvPr>
            <p:custDataLst>
              <p:tags r:id="rId32"/>
            </p:custDataLst>
          </p:nvPr>
        </p:nvSpPr>
        <p:spPr>
          <a:xfrm flipV="1">
            <a:off x="11152505" y="3725545"/>
            <a:ext cx="202565" cy="186690"/>
          </a:xfrm>
          <a:prstGeom prst="chevron">
            <a:avLst/>
          </a:prstGeom>
          <a:solidFill>
            <a:schemeClr val="bg2"/>
          </a:solidFill>
          <a:ln w="9525" cap="flat">
            <a:noFill/>
            <a:prstDash val="solid"/>
            <a:miter/>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lvl="0" algn="l">
              <a:buClrTx/>
              <a:buSzTx/>
              <a:buFontTx/>
            </a:pPr>
            <a:endParaRPr lang="zh-CN" altLang="en-US">
              <a:ea typeface="微软雅黑" panose="020B0503020204020204" pitchFamily="34" charset="-122"/>
              <a:cs typeface="+mn-ea"/>
              <a:sym typeface="+mn-lt"/>
            </a:endParaRPr>
          </a:p>
        </p:txBody>
      </p:sp>
      <p:sp>
        <p:nvSpPr>
          <p:cNvPr id="36" name="TextBox 35">
            <a:extLst>
              <a:ext uri="{FF2B5EF4-FFF2-40B4-BE49-F238E27FC236}">
                <a16:creationId xmlns:a16="http://schemas.microsoft.com/office/drawing/2014/main" id="{8AB38C7D-C317-C5A2-7FC6-E147FDE93046}"/>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37" name="TextBox 36">
            <a:extLst>
              <a:ext uri="{FF2B5EF4-FFF2-40B4-BE49-F238E27FC236}">
                <a16:creationId xmlns:a16="http://schemas.microsoft.com/office/drawing/2014/main" id="{8796CD0C-32B0-38C2-9846-72691B8EB2DE}"/>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88271304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7" y="895276"/>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Research Schedule</a:t>
            </a:r>
          </a:p>
        </p:txBody>
      </p:sp>
      <p:graphicFrame>
        <p:nvGraphicFramePr>
          <p:cNvPr id="52" name="表格 51"/>
          <p:cNvGraphicFramePr/>
          <p:nvPr>
            <p:custDataLst>
              <p:tags r:id="rId1"/>
            </p:custDataLst>
            <p:extLst>
              <p:ext uri="{D42A27DB-BD31-4B8C-83A1-F6EECF244321}">
                <p14:modId xmlns:p14="http://schemas.microsoft.com/office/powerpoint/2010/main" val="321562844"/>
              </p:ext>
            </p:extLst>
          </p:nvPr>
        </p:nvGraphicFramePr>
        <p:xfrm>
          <a:off x="695325" y="1806932"/>
          <a:ext cx="10801350" cy="4655224"/>
        </p:xfrm>
        <a:graphic>
          <a:graphicData uri="http://schemas.openxmlformats.org/drawingml/2006/table">
            <a:tbl>
              <a:tblPr firstRow="1" bandRow="1">
                <a:effectLst/>
                <a:tableStyleId>{5940675A-B579-460E-94D1-54222C63F5DA}</a:tableStyleId>
              </a:tblPr>
              <a:tblGrid>
                <a:gridCol w="2825011">
                  <a:extLst>
                    <a:ext uri="{9D8B030D-6E8A-4147-A177-3AD203B41FA5}">
                      <a16:colId xmlns:a16="http://schemas.microsoft.com/office/drawing/2014/main" val="20000"/>
                    </a:ext>
                  </a:extLst>
                </a:gridCol>
                <a:gridCol w="6273216">
                  <a:extLst>
                    <a:ext uri="{9D8B030D-6E8A-4147-A177-3AD203B41FA5}">
                      <a16:colId xmlns:a16="http://schemas.microsoft.com/office/drawing/2014/main" val="20001"/>
                    </a:ext>
                  </a:extLst>
                </a:gridCol>
                <a:gridCol w="1703123">
                  <a:extLst>
                    <a:ext uri="{9D8B030D-6E8A-4147-A177-3AD203B41FA5}">
                      <a16:colId xmlns:a16="http://schemas.microsoft.com/office/drawing/2014/main" val="20002"/>
                    </a:ext>
                  </a:extLst>
                </a:gridCol>
              </a:tblGrid>
              <a:tr h="578557">
                <a:tc>
                  <a:txBody>
                    <a:bodyPr/>
                    <a:lstStyle/>
                    <a:p>
                      <a:pPr indent="0" algn="ctr" fontAlgn="auto">
                        <a:lnSpc>
                          <a:spcPct val="120000"/>
                        </a:lnSpc>
                        <a:spcBef>
                          <a:spcPts val="0"/>
                        </a:spcBef>
                        <a:spcAft>
                          <a:spcPts val="0"/>
                        </a:spcAft>
                        <a:buNone/>
                      </a:pPr>
                      <a:r>
                        <a:rPr lang="zh-CN" sz="1400" b="1" spc="0" dirty="0">
                          <a:ln>
                            <a:noFill/>
                          </a:ln>
                          <a:solidFill>
                            <a:schemeClr val="bg1"/>
                          </a:solidFill>
                          <a:uFillTx/>
                          <a:latin typeface="+mj-lt"/>
                          <a:ea typeface="微软雅黑" panose="020B0503020204020204" pitchFamily="34" charset="-122"/>
                          <a:cs typeface="+mn-ea"/>
                          <a:sym typeface="+mn-lt"/>
                        </a:rPr>
                        <a:t>Research phase</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indent="0" algn="ctr" fontAlgn="auto">
                        <a:lnSpc>
                          <a:spcPct val="120000"/>
                        </a:lnSpc>
                        <a:spcBef>
                          <a:spcPts val="0"/>
                        </a:spcBef>
                        <a:spcAft>
                          <a:spcPts val="0"/>
                        </a:spcAft>
                        <a:buNone/>
                      </a:pPr>
                      <a:r>
                        <a:rPr lang="zh-CN" sz="1400" b="1" spc="0" dirty="0">
                          <a:ln>
                            <a:noFill/>
                          </a:ln>
                          <a:solidFill>
                            <a:schemeClr val="bg1"/>
                          </a:solidFill>
                          <a:uFillTx/>
                          <a:latin typeface="+mj-lt"/>
                          <a:ea typeface="微软雅黑" panose="020B0503020204020204" pitchFamily="34" charset="-122"/>
                          <a:cs typeface="+mn-ea"/>
                          <a:sym typeface="+mn-lt"/>
                        </a:rPr>
                        <a:t>Objectives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tc>
                  <a:txBody>
                    <a:bodyPr/>
                    <a:lstStyle/>
                    <a:p>
                      <a:pPr indent="0" algn="ctr" fontAlgn="auto">
                        <a:lnSpc>
                          <a:spcPct val="120000"/>
                        </a:lnSpc>
                        <a:spcBef>
                          <a:spcPts val="0"/>
                        </a:spcBef>
                        <a:spcAft>
                          <a:spcPts val="0"/>
                        </a:spcAft>
                        <a:buNone/>
                      </a:pPr>
                      <a:r>
                        <a:rPr lang="zh-CN" sz="1400" b="1" spc="0" dirty="0">
                          <a:ln>
                            <a:noFill/>
                          </a:ln>
                          <a:solidFill>
                            <a:schemeClr val="bg1"/>
                          </a:solidFill>
                          <a:uFillTx/>
                          <a:latin typeface="+mj-lt"/>
                          <a:ea typeface="微软雅黑" panose="020B0503020204020204" pitchFamily="34" charset="-122"/>
                          <a:cs typeface="+mn-ea"/>
                          <a:sym typeface="+mn-lt"/>
                        </a:rPr>
                        <a:t>Deadline</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solidFill>
                      <a:schemeClr val="tx2"/>
                    </a:solidFill>
                  </a:tcPr>
                </a:tc>
                <a:extLst>
                  <a:ext uri="{0D108BD9-81ED-4DB2-BD59-A6C34878D82A}">
                    <a16:rowId xmlns:a16="http://schemas.microsoft.com/office/drawing/2014/main" val="10000"/>
                  </a:ext>
                </a:extLst>
              </a:tr>
              <a:tr h="998676">
                <a:tc>
                  <a:txBody>
                    <a:bodyPr/>
                    <a:lstStyle/>
                    <a:p>
                      <a:pPr indent="0" algn="l" fontAlgn="auto">
                        <a:lnSpc>
                          <a:spcPct val="120000"/>
                        </a:lnSpc>
                        <a:spcBef>
                          <a:spcPts val="0"/>
                        </a:spcBef>
                        <a:spcAft>
                          <a:spcPts val="0"/>
                        </a:spcAft>
                        <a:buNone/>
                      </a:pPr>
                      <a:r>
                        <a:rPr lang="zh-CN" sz="1200" b="0" spc="0" dirty="0">
                          <a:ln>
                            <a:noFill/>
                          </a:ln>
                          <a:solidFill>
                            <a:schemeClr val="tx1"/>
                          </a:solidFill>
                          <a:latin typeface="+mj-lt"/>
                          <a:ea typeface="微软雅黑" panose="020B0503020204020204" pitchFamily="34" charset="-122"/>
                          <a:cs typeface="+mn-ea"/>
                          <a:sym typeface="+mn-lt"/>
                        </a:rPr>
                        <a:t>Background research and literature review</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auto">
                        <a:lnSpc>
                          <a:spcPct val="120000"/>
                        </a:lnSpc>
                        <a:spcBef>
                          <a:spcPts val="0"/>
                        </a:spcBef>
                        <a:spcAft>
                          <a:spcPts val="0"/>
                        </a:spcAft>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Meet with supervisor for initial discussion</a:t>
                      </a:r>
                    </a:p>
                    <a:p>
                      <a:pPr marL="285750" indent="-285750" algn="l" fontAlgn="auto">
                        <a:lnSpc>
                          <a:spcPct val="120000"/>
                        </a:lnSpc>
                        <a:spcBef>
                          <a:spcPts val="0"/>
                        </a:spcBef>
                        <a:spcAft>
                          <a:spcPts val="0"/>
                        </a:spcAft>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Read and analyze relevant literature</a:t>
                      </a:r>
                    </a:p>
                    <a:p>
                      <a:pPr marL="285750" indent="-285750" algn="l" fontAlgn="auto">
                        <a:lnSpc>
                          <a:spcPct val="120000"/>
                        </a:lnSpc>
                        <a:spcBef>
                          <a:spcPts val="0"/>
                        </a:spcBef>
                        <a:spcAft>
                          <a:spcPts val="0"/>
                        </a:spcAft>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Use new knowledge to refine research questions</a:t>
                      </a:r>
                    </a:p>
                    <a:p>
                      <a:pPr marL="285750" indent="-285750" algn="l" fontAlgn="auto">
                        <a:lnSpc>
                          <a:spcPct val="120000"/>
                        </a:lnSpc>
                        <a:spcBef>
                          <a:spcPts val="0"/>
                        </a:spcBef>
                        <a:spcAft>
                          <a:spcPts val="0"/>
                        </a:spcAft>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Develop theoretical framework</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fontAlgn="auto">
                        <a:lnSpc>
                          <a:spcPct val="120000"/>
                        </a:lnSpc>
                        <a:spcBef>
                          <a:spcPts val="0"/>
                        </a:spcBef>
                        <a:spcAft>
                          <a:spcPts val="0"/>
                        </a:spcAft>
                        <a:buNone/>
                      </a:pPr>
                      <a:r>
                        <a:rPr lang="zh-CN" altLang="en-US" sz="1200" b="0" spc="0" dirty="0">
                          <a:ln>
                            <a:noFill/>
                          </a:ln>
                          <a:solidFill>
                            <a:schemeClr val="tx1"/>
                          </a:solidFill>
                          <a:latin typeface="+mj-lt"/>
                          <a:ea typeface="微软雅黑" panose="020B0503020204020204" pitchFamily="34" charset="-122"/>
                          <a:cs typeface="+mn-ea"/>
                          <a:sym typeface="+mn-lt"/>
                        </a:rPr>
                        <a:t>20th January</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769498">
                <a:tc>
                  <a:txBody>
                    <a:bodyPr/>
                    <a:lstStyle/>
                    <a:p>
                      <a:pPr indent="0" algn="l" fontAlgn="auto">
                        <a:lnSpc>
                          <a:spcPct val="120000"/>
                        </a:lnSpc>
                        <a:spcBef>
                          <a:spcPts val="0"/>
                        </a:spcBef>
                        <a:spcAft>
                          <a:spcPts val="0"/>
                        </a:spcAft>
                        <a:buNone/>
                      </a:pPr>
                      <a:r>
                        <a:rPr lang="zh-CN" sz="1200" b="0" spc="0" dirty="0">
                          <a:ln>
                            <a:noFill/>
                          </a:ln>
                          <a:solidFill>
                            <a:schemeClr val="tx1"/>
                          </a:solidFill>
                          <a:latin typeface="+mj-lt"/>
                          <a:ea typeface="微软雅黑" panose="020B0503020204020204" pitchFamily="34" charset="-122"/>
                          <a:cs typeface="+mn-ea"/>
                          <a:sym typeface="+mn-lt"/>
                        </a:rPr>
                        <a:t>Research design planning</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Design questionnaires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Identify channels for recruiting participants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Finalize sampling methods and data analysis methods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fontAlgn="auto">
                        <a:lnSpc>
                          <a:spcPct val="120000"/>
                        </a:lnSpc>
                        <a:spcBef>
                          <a:spcPts val="0"/>
                        </a:spcBef>
                        <a:spcAft>
                          <a:spcPts val="0"/>
                        </a:spcAft>
                        <a:buNone/>
                      </a:pPr>
                      <a:r>
                        <a:rPr lang="en-US" sz="1200" b="0" spc="0" dirty="0">
                          <a:ln>
                            <a:noFill/>
                          </a:ln>
                          <a:solidFill>
                            <a:schemeClr val="tx1"/>
                          </a:solidFill>
                          <a:latin typeface="+mj-lt"/>
                          <a:ea typeface="微软雅黑" panose="020B0503020204020204" pitchFamily="34" charset="-122"/>
                          <a:cs typeface="+mn-ea"/>
                          <a:sym typeface="+mn-lt"/>
                        </a:rPr>
                        <a:t>13th February</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998676">
                <a:tc>
                  <a:txBody>
                    <a:bodyPr/>
                    <a:lstStyle/>
                    <a:p>
                      <a:pPr indent="0" algn="l" fontAlgn="auto">
                        <a:lnSpc>
                          <a:spcPct val="120000"/>
                        </a:lnSpc>
                        <a:spcBef>
                          <a:spcPts val="0"/>
                        </a:spcBef>
                        <a:spcAft>
                          <a:spcPts val="0"/>
                        </a:spcAft>
                        <a:buNone/>
                      </a:pPr>
                      <a:r>
                        <a:rPr lang="zh-CN" sz="1200" b="0" spc="0" dirty="0">
                          <a:ln>
                            <a:noFill/>
                          </a:ln>
                          <a:solidFill>
                            <a:schemeClr val="tx1"/>
                          </a:solidFill>
                          <a:latin typeface="+mj-lt"/>
                          <a:ea typeface="微软雅黑" panose="020B0503020204020204" pitchFamily="34" charset="-122"/>
                          <a:cs typeface="+mn-ea"/>
                          <a:sym typeface="+mn-lt"/>
                        </a:rPr>
                        <a:t>Data collection and preparation</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Recruit participants and send out questionnaires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Conduct semi-structured interviews with selected participants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Transcribe and code interviews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Clean data</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fontAlgn="auto">
                        <a:lnSpc>
                          <a:spcPct val="120000"/>
                        </a:lnSpc>
                        <a:spcBef>
                          <a:spcPts val="0"/>
                        </a:spcBef>
                        <a:spcAft>
                          <a:spcPts val="0"/>
                        </a:spcAft>
                        <a:buNone/>
                      </a:pPr>
                      <a:r>
                        <a:rPr lang="en-US" sz="1200" b="0" spc="0" dirty="0">
                          <a:ln>
                            <a:noFill/>
                          </a:ln>
                          <a:solidFill>
                            <a:schemeClr val="tx1"/>
                          </a:solidFill>
                          <a:latin typeface="+mj-lt"/>
                          <a:ea typeface="微软雅黑" panose="020B0503020204020204" pitchFamily="34" charset="-122"/>
                          <a:cs typeface="+mn-ea"/>
                          <a:sym typeface="+mn-lt"/>
                        </a:rPr>
                        <a:t>24th March</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769498">
                <a:tc>
                  <a:txBody>
                    <a:bodyPr/>
                    <a:lstStyle/>
                    <a:p>
                      <a:pPr indent="0" algn="l" fontAlgn="auto">
                        <a:lnSpc>
                          <a:spcPct val="120000"/>
                        </a:lnSpc>
                        <a:spcBef>
                          <a:spcPts val="0"/>
                        </a:spcBef>
                        <a:spcAft>
                          <a:spcPts val="0"/>
                        </a:spcAft>
                        <a:buNone/>
                      </a:pPr>
                      <a:r>
                        <a:rPr lang="zh-CN" altLang="en-US" sz="1200" b="0" spc="0" dirty="0">
                          <a:ln>
                            <a:noFill/>
                          </a:ln>
                          <a:solidFill>
                            <a:schemeClr val="tx1"/>
                          </a:solidFill>
                          <a:latin typeface="+mj-lt"/>
                          <a:ea typeface="微软雅黑" panose="020B0503020204020204" pitchFamily="34" charset="-122"/>
                          <a:cs typeface="+mn-ea"/>
                          <a:sym typeface="+mn-lt"/>
                        </a:rPr>
                        <a:t>Data analysis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Statistically analyze survey data</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Conduct thematic analysis of interview transcripts</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Draft results and discussion chapters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fontAlgn="auto">
                        <a:lnSpc>
                          <a:spcPct val="120000"/>
                        </a:lnSpc>
                        <a:spcBef>
                          <a:spcPts val="0"/>
                        </a:spcBef>
                        <a:spcAft>
                          <a:spcPts val="0"/>
                        </a:spcAft>
                        <a:buNone/>
                      </a:pPr>
                      <a:r>
                        <a:rPr lang="en-US" altLang="en-US" sz="1200" b="0" spc="0" dirty="0">
                          <a:ln>
                            <a:noFill/>
                          </a:ln>
                          <a:solidFill>
                            <a:schemeClr val="tx1"/>
                          </a:solidFill>
                          <a:latin typeface="+mj-lt"/>
                          <a:ea typeface="微软雅黑" panose="020B0503020204020204" pitchFamily="34" charset="-122"/>
                          <a:cs typeface="+mn-ea"/>
                          <a:sym typeface="+mn-lt"/>
                        </a:rPr>
                        <a:t>22nd April</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4"/>
                  </a:ext>
                </a:extLst>
              </a:tr>
              <a:tr h="540319">
                <a:tc>
                  <a:txBody>
                    <a:bodyPr/>
                    <a:lstStyle/>
                    <a:p>
                      <a:pPr indent="0" algn="l" fontAlgn="auto">
                        <a:lnSpc>
                          <a:spcPct val="120000"/>
                        </a:lnSpc>
                        <a:spcBef>
                          <a:spcPts val="0"/>
                        </a:spcBef>
                        <a:spcAft>
                          <a:spcPts val="0"/>
                        </a:spcAft>
                        <a:buNone/>
                      </a:pPr>
                      <a:r>
                        <a:rPr lang="zh-CN" altLang="en-US" sz="1200" b="0" spc="0" dirty="0">
                          <a:ln>
                            <a:noFill/>
                          </a:ln>
                          <a:solidFill>
                            <a:schemeClr val="tx1"/>
                          </a:solidFill>
                          <a:latin typeface="+mj-lt"/>
                          <a:ea typeface="微软雅黑" panose="020B0503020204020204" pitchFamily="34" charset="-122"/>
                          <a:cs typeface="+mn-ea"/>
                          <a:sym typeface="+mn-lt"/>
                        </a:rPr>
                        <a:t>Writing</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Complete a full thesis draft</a:t>
                      </a:r>
                    </a:p>
                    <a:p>
                      <a:pPr marL="285750" indent="-285750" algn="l" fontAlgn="auto">
                        <a:lnSpc>
                          <a:spcPct val="120000"/>
                        </a:lnSpc>
                        <a:spcBef>
                          <a:spcPts val="0"/>
                        </a:spcBef>
                        <a:spcAft>
                          <a:spcPts val="0"/>
                        </a:spcAft>
                        <a:buClrTx/>
                        <a:buSzTx/>
                        <a:buFont typeface="Arial" panose="020B0604020202020204" pitchFamily="34" charset="0"/>
                        <a:buChar char="•"/>
                      </a:pPr>
                      <a:r>
                        <a:rPr lang="zh-CN" altLang="en-US" sz="1200" b="0" spc="0" dirty="0">
                          <a:ln>
                            <a:noFill/>
                          </a:ln>
                          <a:solidFill>
                            <a:schemeClr val="tx1"/>
                          </a:solidFill>
                          <a:latin typeface="+mj-lt"/>
                          <a:ea typeface="微软雅黑" panose="020B0503020204020204" pitchFamily="34" charset="-122"/>
                          <a:cs typeface="+mn-ea"/>
                          <a:sym typeface="+mn-lt"/>
                        </a:rPr>
                        <a:t>Meet with supervisor to discuss feedback and revisions</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indent="0" algn="ctr" fontAlgn="auto">
                        <a:lnSpc>
                          <a:spcPct val="120000"/>
                        </a:lnSpc>
                        <a:spcBef>
                          <a:spcPts val="0"/>
                        </a:spcBef>
                        <a:spcAft>
                          <a:spcPts val="0"/>
                        </a:spcAft>
                        <a:buNone/>
                      </a:pPr>
                      <a:r>
                        <a:rPr lang="en-US" altLang="en-US" sz="1200" b="0" spc="0" dirty="0">
                          <a:ln>
                            <a:noFill/>
                          </a:ln>
                          <a:solidFill>
                            <a:schemeClr val="tx1"/>
                          </a:solidFill>
                          <a:latin typeface="+mj-lt"/>
                          <a:ea typeface="微软雅黑" panose="020B0503020204020204" pitchFamily="34" charset="-122"/>
                          <a:cs typeface="+mn-ea"/>
                          <a:sym typeface="+mn-lt"/>
                        </a:rPr>
                        <a:t>17th June</a:t>
                      </a:r>
                    </a:p>
                  </a:txBody>
                  <a:tcPr marL="88900" marR="88900" marT="47625" marB="47625" anchor="ctr">
                    <a:lnL w="12700" cap="flat" cmpd="sng" algn="ctr">
                      <a:solidFill>
                        <a:schemeClr val="tx1">
                          <a:lumMod val="50000"/>
                          <a:lumOff val="50000"/>
                        </a:schemeClr>
                      </a:solidFill>
                      <a:prstDash val="solid"/>
                      <a:round/>
                      <a:headEnd type="none" w="med" len="med"/>
                      <a:tailEnd type="none" w="med" len="med"/>
                    </a:lnL>
                    <a:lnR w="12700" cap="flat" cmpd="sng" algn="ctr">
                      <a:solidFill>
                        <a:schemeClr val="tx1">
                          <a:lumMod val="50000"/>
                          <a:lumOff val="50000"/>
                        </a:schemeClr>
                      </a:solidFill>
                      <a:prstDash val="solid"/>
                      <a:round/>
                      <a:headEnd type="none" w="med" len="med"/>
                      <a:tailEnd type="none" w="med" len="med"/>
                    </a:lnR>
                    <a:lnT w="12700" cap="flat" cmpd="sng" algn="ctr">
                      <a:solidFill>
                        <a:schemeClr val="tx1">
                          <a:lumMod val="50000"/>
                          <a:lumOff val="50000"/>
                        </a:schemeClr>
                      </a:solidFill>
                      <a:prstDash val="solid"/>
                      <a:round/>
                      <a:headEnd type="none" w="med" len="med"/>
                      <a:tailEnd type="none" w="med" len="med"/>
                    </a:lnT>
                    <a:lnB w="12700" cap="flat" cmpd="sng" algn="ctr">
                      <a:solidFill>
                        <a:schemeClr val="tx1">
                          <a:lumMod val="50000"/>
                          <a:lumOff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5"/>
                  </a:ext>
                </a:extLst>
              </a:tr>
            </a:tbl>
          </a:graphicData>
        </a:graphic>
      </p:graphicFrame>
      <p:sp>
        <p:nvSpPr>
          <p:cNvPr id="4" name="TextBox 3">
            <a:extLst>
              <a:ext uri="{FF2B5EF4-FFF2-40B4-BE49-F238E27FC236}">
                <a16:creationId xmlns:a16="http://schemas.microsoft.com/office/drawing/2014/main" id="{DBC0494A-5C85-C5E3-D08A-3AC1BE589E59}"/>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5" name="TextBox 4">
            <a:extLst>
              <a:ext uri="{FF2B5EF4-FFF2-40B4-BE49-F238E27FC236}">
                <a16:creationId xmlns:a16="http://schemas.microsoft.com/office/drawing/2014/main" id="{D6E40BEE-88CD-8517-492B-A91C59B64C21}"/>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5502640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7" y="860559"/>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Project Stages</a:t>
            </a:r>
          </a:p>
        </p:txBody>
      </p:sp>
      <p:sp>
        <p:nvSpPr>
          <p:cNvPr id="4" name="矩形 10">
            <a:extLst>
              <a:ext uri="{FF2B5EF4-FFF2-40B4-BE49-F238E27FC236}">
                <a16:creationId xmlns:a16="http://schemas.microsoft.com/office/drawing/2014/main" id="{41B82139-AC18-823A-850B-0E0412F95387}"/>
              </a:ext>
            </a:extLst>
          </p:cNvPr>
          <p:cNvSpPr/>
          <p:nvPr>
            <p:custDataLst>
              <p:tags r:id="rId1"/>
            </p:custDataLst>
          </p:nvPr>
        </p:nvSpPr>
        <p:spPr>
          <a:xfrm>
            <a:off x="6351484" y="4889500"/>
            <a:ext cx="1839802" cy="894626"/>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5" name="矩形 11">
            <a:extLst>
              <a:ext uri="{FF2B5EF4-FFF2-40B4-BE49-F238E27FC236}">
                <a16:creationId xmlns:a16="http://schemas.microsoft.com/office/drawing/2014/main" id="{5645EB3A-4709-1314-85B4-2B079ABAAEFB}"/>
              </a:ext>
            </a:extLst>
          </p:cNvPr>
          <p:cNvSpPr/>
          <p:nvPr>
            <p:custDataLst>
              <p:tags r:id="rId2"/>
            </p:custDataLst>
          </p:nvPr>
        </p:nvSpPr>
        <p:spPr>
          <a:xfrm>
            <a:off x="1746087" y="4889500"/>
            <a:ext cx="1822776" cy="894626"/>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6" name="矩形 13">
            <a:extLst>
              <a:ext uri="{FF2B5EF4-FFF2-40B4-BE49-F238E27FC236}">
                <a16:creationId xmlns:a16="http://schemas.microsoft.com/office/drawing/2014/main" id="{3596BBE1-8F98-6D0E-4A1C-3CF602B56D8E}"/>
              </a:ext>
            </a:extLst>
          </p:cNvPr>
          <p:cNvSpPr/>
          <p:nvPr>
            <p:custDataLst>
              <p:tags r:id="rId3"/>
            </p:custDataLst>
          </p:nvPr>
        </p:nvSpPr>
        <p:spPr>
          <a:xfrm>
            <a:off x="4049712" y="4889500"/>
            <a:ext cx="1840866" cy="894626"/>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7" name="椭圆 9">
            <a:extLst>
              <a:ext uri="{FF2B5EF4-FFF2-40B4-BE49-F238E27FC236}">
                <a16:creationId xmlns:a16="http://schemas.microsoft.com/office/drawing/2014/main" id="{9A8E4915-5AB7-0A42-D459-0D611FF71A4E}"/>
              </a:ext>
            </a:extLst>
          </p:cNvPr>
          <p:cNvSpPr/>
          <p:nvPr>
            <p:custDataLst>
              <p:tags r:id="rId4"/>
            </p:custDataLst>
          </p:nvPr>
        </p:nvSpPr>
        <p:spPr>
          <a:xfrm>
            <a:off x="6361748" y="2510790"/>
            <a:ext cx="1830705" cy="1830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8" name="椭圆 1">
            <a:extLst>
              <a:ext uri="{FF2B5EF4-FFF2-40B4-BE49-F238E27FC236}">
                <a16:creationId xmlns:a16="http://schemas.microsoft.com/office/drawing/2014/main" id="{FD36C6D6-245E-D0F6-27C3-AD2CA035B92D}"/>
              </a:ext>
            </a:extLst>
          </p:cNvPr>
          <p:cNvSpPr/>
          <p:nvPr>
            <p:custDataLst>
              <p:tags r:id="rId5"/>
            </p:custDataLst>
          </p:nvPr>
        </p:nvSpPr>
        <p:spPr>
          <a:xfrm>
            <a:off x="6456045" y="2605405"/>
            <a:ext cx="1642110" cy="1642110"/>
          </a:xfrm>
          <a:prstGeom prst="ellipse">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lstStyle/>
          <a:p>
            <a:pPr algn="ctr"/>
            <a:endParaRPr lang="zh-CN" altLang="en-US" sz="1600" b="1">
              <a:solidFill>
                <a:srgbClr val="FFFFFF"/>
              </a:solidFill>
              <a:ea typeface="微软雅黑" panose="020B0503020204020204" pitchFamily="34" charset="-122"/>
              <a:cs typeface="+mn-ea"/>
              <a:sym typeface="+mn-lt"/>
            </a:endParaRPr>
          </a:p>
        </p:txBody>
      </p:sp>
      <p:sp>
        <p:nvSpPr>
          <p:cNvPr id="10" name="弧形 12">
            <a:extLst>
              <a:ext uri="{FF2B5EF4-FFF2-40B4-BE49-F238E27FC236}">
                <a16:creationId xmlns:a16="http://schemas.microsoft.com/office/drawing/2014/main" id="{209BED3A-AA9B-038A-5261-05CE1DE62774}"/>
              </a:ext>
            </a:extLst>
          </p:cNvPr>
          <p:cNvSpPr/>
          <p:nvPr>
            <p:custDataLst>
              <p:tags r:id="rId6"/>
            </p:custDataLst>
          </p:nvPr>
        </p:nvSpPr>
        <p:spPr>
          <a:xfrm flipV="1">
            <a:off x="6113145" y="2265045"/>
            <a:ext cx="2327910" cy="2327910"/>
          </a:xfrm>
          <a:prstGeom prst="arc">
            <a:avLst>
              <a:gd name="adj1" fmla="val 1352946"/>
              <a:gd name="adj2" fmla="val 10848491"/>
            </a:avLst>
          </a:prstGeom>
          <a:ln w="44450" cap="rnd">
            <a:solidFill>
              <a:schemeClr val="tx1">
                <a:lumMod val="50000"/>
                <a:lumOff val="50000"/>
                <a:alpha val="50000"/>
              </a:schemeClr>
            </a:solidFill>
            <a:headEnd type="triangle"/>
          </a:ln>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11" name="椭圆 6">
            <a:extLst>
              <a:ext uri="{FF2B5EF4-FFF2-40B4-BE49-F238E27FC236}">
                <a16:creationId xmlns:a16="http://schemas.microsoft.com/office/drawing/2014/main" id="{690BCA85-ECF7-BAC2-E09B-F8995FC16F86}"/>
              </a:ext>
            </a:extLst>
          </p:cNvPr>
          <p:cNvSpPr/>
          <p:nvPr>
            <p:custDataLst>
              <p:tags r:id="rId7"/>
            </p:custDataLst>
          </p:nvPr>
        </p:nvSpPr>
        <p:spPr>
          <a:xfrm>
            <a:off x="1757998" y="2510790"/>
            <a:ext cx="1830705" cy="1830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12" name="椭圆 17">
            <a:extLst>
              <a:ext uri="{FF2B5EF4-FFF2-40B4-BE49-F238E27FC236}">
                <a16:creationId xmlns:a16="http://schemas.microsoft.com/office/drawing/2014/main" id="{7EB8BBDC-D261-2F3E-0F09-A5F3F520A6ED}"/>
              </a:ext>
            </a:extLst>
          </p:cNvPr>
          <p:cNvSpPr/>
          <p:nvPr>
            <p:custDataLst>
              <p:tags r:id="rId8"/>
            </p:custDataLst>
          </p:nvPr>
        </p:nvSpPr>
        <p:spPr>
          <a:xfrm>
            <a:off x="1852295" y="2605405"/>
            <a:ext cx="1642110" cy="1642110"/>
          </a:xfrm>
          <a:prstGeom prst="ellipse">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lstStyle/>
          <a:p>
            <a:pPr lvl="0" algn="ctr">
              <a:buClrTx/>
              <a:buSzTx/>
              <a:buFontTx/>
            </a:pPr>
            <a:endParaRPr lang="zh-CN" altLang="en-US" sz="1600" b="1">
              <a:solidFill>
                <a:srgbClr val="FFFFFF"/>
              </a:solidFill>
              <a:ea typeface="微软雅黑" panose="020B0503020204020204" pitchFamily="34" charset="-122"/>
              <a:cs typeface="+mn-ea"/>
              <a:sym typeface="+mn-lt"/>
            </a:endParaRPr>
          </a:p>
        </p:txBody>
      </p:sp>
      <p:sp>
        <p:nvSpPr>
          <p:cNvPr id="14" name="弧形 14">
            <a:extLst>
              <a:ext uri="{FF2B5EF4-FFF2-40B4-BE49-F238E27FC236}">
                <a16:creationId xmlns:a16="http://schemas.microsoft.com/office/drawing/2014/main" id="{3730102E-C2B9-E460-7A26-C32479743BD7}"/>
              </a:ext>
            </a:extLst>
          </p:cNvPr>
          <p:cNvSpPr/>
          <p:nvPr>
            <p:custDataLst>
              <p:tags r:id="rId9"/>
            </p:custDataLst>
          </p:nvPr>
        </p:nvSpPr>
        <p:spPr>
          <a:xfrm flipV="1">
            <a:off x="1509395" y="2265045"/>
            <a:ext cx="2327910" cy="2327910"/>
          </a:xfrm>
          <a:prstGeom prst="arc">
            <a:avLst>
              <a:gd name="adj1" fmla="val 1352946"/>
              <a:gd name="adj2" fmla="val 10848491"/>
            </a:avLst>
          </a:prstGeom>
          <a:ln w="44450" cap="rnd">
            <a:solidFill>
              <a:schemeClr val="tx1">
                <a:lumMod val="50000"/>
                <a:lumOff val="50000"/>
                <a:alpha val="50000"/>
              </a:schemeClr>
            </a:solidFill>
            <a:head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15" name="椭圆 20">
            <a:extLst>
              <a:ext uri="{FF2B5EF4-FFF2-40B4-BE49-F238E27FC236}">
                <a16:creationId xmlns:a16="http://schemas.microsoft.com/office/drawing/2014/main" id="{EC6EC8BD-8A76-D4DE-22D4-279FF751F07A}"/>
              </a:ext>
            </a:extLst>
          </p:cNvPr>
          <p:cNvSpPr/>
          <p:nvPr>
            <p:custDataLst>
              <p:tags r:id="rId10"/>
            </p:custDataLst>
          </p:nvPr>
        </p:nvSpPr>
        <p:spPr>
          <a:xfrm>
            <a:off x="4059873" y="2510790"/>
            <a:ext cx="1830705" cy="1830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16" name="椭圆 24">
            <a:extLst>
              <a:ext uri="{FF2B5EF4-FFF2-40B4-BE49-F238E27FC236}">
                <a16:creationId xmlns:a16="http://schemas.microsoft.com/office/drawing/2014/main" id="{91F37937-1C5C-713D-0561-C8247EB2E846}"/>
              </a:ext>
            </a:extLst>
          </p:cNvPr>
          <p:cNvSpPr/>
          <p:nvPr>
            <p:custDataLst>
              <p:tags r:id="rId11"/>
            </p:custDataLst>
          </p:nvPr>
        </p:nvSpPr>
        <p:spPr>
          <a:xfrm>
            <a:off x="4154170" y="2605405"/>
            <a:ext cx="1642110" cy="1642110"/>
          </a:xfrm>
          <a:prstGeom prst="ellipse">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lstStyle/>
          <a:p>
            <a:pPr algn="ctr"/>
            <a:endParaRPr lang="zh-CN" altLang="en-US" sz="1600" b="1">
              <a:solidFill>
                <a:srgbClr val="FFFFFF"/>
              </a:solidFill>
              <a:ea typeface="微软雅黑" panose="020B0503020204020204" pitchFamily="34" charset="-122"/>
              <a:cs typeface="+mn-ea"/>
              <a:sym typeface="+mn-lt"/>
            </a:endParaRPr>
          </a:p>
        </p:txBody>
      </p:sp>
      <p:sp>
        <p:nvSpPr>
          <p:cNvPr id="18" name="弧形 28">
            <a:extLst>
              <a:ext uri="{FF2B5EF4-FFF2-40B4-BE49-F238E27FC236}">
                <a16:creationId xmlns:a16="http://schemas.microsoft.com/office/drawing/2014/main" id="{C61BAE8B-91A4-03C8-5018-DAC836E77D09}"/>
              </a:ext>
            </a:extLst>
          </p:cNvPr>
          <p:cNvSpPr/>
          <p:nvPr>
            <p:custDataLst>
              <p:tags r:id="rId12"/>
            </p:custDataLst>
          </p:nvPr>
        </p:nvSpPr>
        <p:spPr>
          <a:xfrm flipV="1">
            <a:off x="3811270" y="2265045"/>
            <a:ext cx="2327910" cy="2327910"/>
          </a:xfrm>
          <a:prstGeom prst="arc">
            <a:avLst>
              <a:gd name="adj1" fmla="val 10822527"/>
              <a:gd name="adj2" fmla="val 20157622"/>
            </a:avLst>
          </a:prstGeom>
          <a:ln w="44450" cap="rnd">
            <a:solidFill>
              <a:schemeClr val="tx1">
                <a:lumMod val="50000"/>
                <a:lumOff val="50000"/>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19" name="矩形 15">
            <a:extLst>
              <a:ext uri="{FF2B5EF4-FFF2-40B4-BE49-F238E27FC236}">
                <a16:creationId xmlns:a16="http://schemas.microsoft.com/office/drawing/2014/main" id="{893880ED-64B5-97A6-432B-CEBA541F05C1}"/>
              </a:ext>
            </a:extLst>
          </p:cNvPr>
          <p:cNvSpPr/>
          <p:nvPr>
            <p:custDataLst>
              <p:tags r:id="rId13"/>
            </p:custDataLst>
          </p:nvPr>
        </p:nvSpPr>
        <p:spPr>
          <a:xfrm>
            <a:off x="1985010" y="3359785"/>
            <a:ext cx="1376680" cy="515620"/>
          </a:xfrm>
          <a:prstGeom prst="rect">
            <a:avLst/>
          </a:prstGeom>
          <a:noFill/>
        </p:spPr>
        <p:txBody>
          <a:bodyPr wrap="square" lIns="36195" tIns="36195" rIns="36195" bIns="36195" rtlCol="0" anchor="t"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Stage 01</a:t>
            </a:r>
          </a:p>
        </p:txBody>
      </p:sp>
      <p:sp>
        <p:nvSpPr>
          <p:cNvPr id="20" name="矩形 18">
            <a:extLst>
              <a:ext uri="{FF2B5EF4-FFF2-40B4-BE49-F238E27FC236}">
                <a16:creationId xmlns:a16="http://schemas.microsoft.com/office/drawing/2014/main" id="{4B6D1453-8971-5D09-E6E2-B9DC2E25738B}"/>
              </a:ext>
            </a:extLst>
          </p:cNvPr>
          <p:cNvSpPr/>
          <p:nvPr>
            <p:custDataLst>
              <p:tags r:id="rId14"/>
            </p:custDataLst>
          </p:nvPr>
        </p:nvSpPr>
        <p:spPr>
          <a:xfrm>
            <a:off x="4286885" y="3359785"/>
            <a:ext cx="1376680" cy="515620"/>
          </a:xfrm>
          <a:prstGeom prst="rect">
            <a:avLst/>
          </a:prstGeom>
          <a:noFill/>
        </p:spPr>
        <p:txBody>
          <a:bodyPr wrap="square" lIns="36195" tIns="36195" rIns="36195" bIns="36195" rtlCol="0" anchor="t" anchorCtr="0">
            <a:noAutofit/>
          </a:bodyPr>
          <a:lstStyle/>
          <a:p>
            <a:pPr algn="ctr">
              <a:spcBef>
                <a:spcPct val="0"/>
              </a:spcBef>
              <a:spcAft>
                <a:spcPct val="0"/>
              </a:spcAft>
            </a:pPr>
            <a:r>
              <a:rPr lang="en-US" altLang="zh-CN" sz="1600" b="1">
                <a:solidFill>
                  <a:schemeClr val="tx2"/>
                </a:solidFill>
                <a:ea typeface="微软雅黑" panose="020B0503020204020204" pitchFamily="34" charset="-122"/>
                <a:cs typeface="+mn-ea"/>
                <a:sym typeface="+mn-lt"/>
              </a:rPr>
              <a:t>Stage 02</a:t>
            </a:r>
            <a:endParaRPr lang="zh-CN" altLang="en-US" sz="1600" b="1">
              <a:solidFill>
                <a:schemeClr val="tx2"/>
              </a:solidFill>
              <a:ea typeface="微软雅黑" panose="020B0503020204020204" pitchFamily="34" charset="-122"/>
              <a:cs typeface="+mn-ea"/>
              <a:sym typeface="+mn-lt"/>
            </a:endParaRPr>
          </a:p>
        </p:txBody>
      </p:sp>
      <p:sp>
        <p:nvSpPr>
          <p:cNvPr id="21" name="矩形 21">
            <a:extLst>
              <a:ext uri="{FF2B5EF4-FFF2-40B4-BE49-F238E27FC236}">
                <a16:creationId xmlns:a16="http://schemas.microsoft.com/office/drawing/2014/main" id="{FB772821-37F5-6FE7-EA06-7F7EDF116CBE}"/>
              </a:ext>
            </a:extLst>
          </p:cNvPr>
          <p:cNvSpPr/>
          <p:nvPr>
            <p:custDataLst>
              <p:tags r:id="rId15"/>
            </p:custDataLst>
          </p:nvPr>
        </p:nvSpPr>
        <p:spPr>
          <a:xfrm>
            <a:off x="6588760" y="3359785"/>
            <a:ext cx="1376680" cy="515620"/>
          </a:xfrm>
          <a:prstGeom prst="rect">
            <a:avLst/>
          </a:prstGeom>
          <a:noFill/>
        </p:spPr>
        <p:txBody>
          <a:bodyPr wrap="square" lIns="36195" tIns="36195" rIns="36195" bIns="36195" rtlCol="0" anchor="t" anchorCtr="0">
            <a:noAutofit/>
          </a:bodyPr>
          <a:lstStyle/>
          <a:p>
            <a:pPr algn="ctr">
              <a:spcBef>
                <a:spcPct val="0"/>
              </a:spcBef>
              <a:spcAft>
                <a:spcPct val="0"/>
              </a:spcAft>
            </a:pPr>
            <a:r>
              <a:rPr lang="en-US" altLang="zh-CN" sz="1600" b="1">
                <a:solidFill>
                  <a:schemeClr val="tx2"/>
                </a:solidFill>
                <a:ea typeface="微软雅黑" panose="020B0503020204020204" pitchFamily="34" charset="-122"/>
                <a:cs typeface="+mn-ea"/>
                <a:sym typeface="+mn-lt"/>
              </a:rPr>
              <a:t>Stage 03</a:t>
            </a:r>
            <a:endParaRPr lang="zh-CN" altLang="en-US" sz="1600" b="1">
              <a:solidFill>
                <a:schemeClr val="tx2"/>
              </a:solidFill>
              <a:ea typeface="微软雅黑" panose="020B0503020204020204" pitchFamily="34" charset="-122"/>
              <a:cs typeface="+mn-ea"/>
              <a:sym typeface="+mn-lt"/>
            </a:endParaRPr>
          </a:p>
        </p:txBody>
      </p:sp>
      <p:sp>
        <p:nvSpPr>
          <p:cNvPr id="22" name="任意多边形: 形状 4">
            <a:extLst>
              <a:ext uri="{FF2B5EF4-FFF2-40B4-BE49-F238E27FC236}">
                <a16:creationId xmlns:a16="http://schemas.microsoft.com/office/drawing/2014/main" id="{8882CF2E-76AD-F95A-C59E-8E5FCB8CB662}"/>
              </a:ext>
            </a:extLst>
          </p:cNvPr>
          <p:cNvSpPr/>
          <p:nvPr>
            <p:custDataLst>
              <p:tags r:id="rId16"/>
            </p:custDataLst>
          </p:nvPr>
        </p:nvSpPr>
        <p:spPr>
          <a:xfrm>
            <a:off x="2537114" y="3006090"/>
            <a:ext cx="272472" cy="294005"/>
          </a:xfrm>
          <a:custGeom>
            <a:avLst/>
            <a:gdLst>
              <a:gd name="connsiteX0" fmla="*/ 221499 w 272472"/>
              <a:gd name="connsiteY0" fmla="*/ 294119 h 294005"/>
              <a:gd name="connsiteX1" fmla="*/ 51204 w 272472"/>
              <a:gd name="connsiteY1" fmla="*/ 294119 h 294005"/>
              <a:gd name="connsiteX2" fmla="*/ 115 w 272472"/>
              <a:gd name="connsiteY2" fmla="*/ 245118 h 294005"/>
              <a:gd name="connsiteX3" fmla="*/ 115 w 272472"/>
              <a:gd name="connsiteY3" fmla="*/ 49115 h 294005"/>
              <a:gd name="connsiteX4" fmla="*/ 51204 w 272472"/>
              <a:gd name="connsiteY4" fmla="*/ 114 h 294005"/>
              <a:gd name="connsiteX5" fmla="*/ 221499 w 272472"/>
              <a:gd name="connsiteY5" fmla="*/ 114 h 294005"/>
              <a:gd name="connsiteX6" fmla="*/ 272588 w 272472"/>
              <a:gd name="connsiteY6" fmla="*/ 49115 h 294005"/>
              <a:gd name="connsiteX7" fmla="*/ 272588 w 272472"/>
              <a:gd name="connsiteY7" fmla="*/ 245118 h 294005"/>
              <a:gd name="connsiteX8" fmla="*/ 221499 w 272472"/>
              <a:gd name="connsiteY8" fmla="*/ 294119 h 294005"/>
              <a:gd name="connsiteX9" fmla="*/ 136351 w 272472"/>
              <a:gd name="connsiteY9" fmla="*/ 135450 h 294005"/>
              <a:gd name="connsiteX10" fmla="*/ 204469 w 272472"/>
              <a:gd name="connsiteY10" fmla="*/ 67782 h 294005"/>
              <a:gd name="connsiteX11" fmla="*/ 187440 w 272472"/>
              <a:gd name="connsiteY11" fmla="*/ 50865 h 294005"/>
              <a:gd name="connsiteX12" fmla="*/ 170411 w 272472"/>
              <a:gd name="connsiteY12" fmla="*/ 67782 h 294005"/>
              <a:gd name="connsiteX13" fmla="*/ 136351 w 272472"/>
              <a:gd name="connsiteY13" fmla="*/ 101616 h 294005"/>
              <a:gd name="connsiteX14" fmla="*/ 102292 w 272472"/>
              <a:gd name="connsiteY14" fmla="*/ 67782 h 294005"/>
              <a:gd name="connsiteX15" fmla="*/ 85263 w 272472"/>
              <a:gd name="connsiteY15" fmla="*/ 50865 h 294005"/>
              <a:gd name="connsiteX16" fmla="*/ 68233 w 272472"/>
              <a:gd name="connsiteY16" fmla="*/ 67782 h 294005"/>
              <a:gd name="connsiteX17" fmla="*/ 136351 w 272472"/>
              <a:gd name="connsiteY17" fmla="*/ 135450 h 294005"/>
              <a:gd name="connsiteX18" fmla="*/ 170411 w 272472"/>
              <a:gd name="connsiteY18" fmla="*/ 236952 h 294005"/>
              <a:gd name="connsiteX19" fmla="*/ 187440 w 272472"/>
              <a:gd name="connsiteY19" fmla="*/ 220034 h 294005"/>
              <a:gd name="connsiteX20" fmla="*/ 170411 w 272472"/>
              <a:gd name="connsiteY20" fmla="*/ 203117 h 294005"/>
              <a:gd name="connsiteX21" fmla="*/ 102292 w 272472"/>
              <a:gd name="connsiteY21" fmla="*/ 203117 h 294005"/>
              <a:gd name="connsiteX22" fmla="*/ 85263 w 272472"/>
              <a:gd name="connsiteY22" fmla="*/ 220034 h 294005"/>
              <a:gd name="connsiteX23" fmla="*/ 102292 w 272472"/>
              <a:gd name="connsiteY23" fmla="*/ 236952 h 294005"/>
              <a:gd name="connsiteX24" fmla="*/ 170411 w 272472"/>
              <a:gd name="connsiteY24" fmla="*/ 236952 h 2940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72472" h="294005">
                <a:moveTo>
                  <a:pt x="221499" y="294119"/>
                </a:moveTo>
                <a:lnTo>
                  <a:pt x="51204" y="294119"/>
                </a:lnTo>
                <a:cubicBezTo>
                  <a:pt x="22253" y="294119"/>
                  <a:pt x="115" y="272886"/>
                  <a:pt x="115" y="245118"/>
                </a:cubicBezTo>
                <a:lnTo>
                  <a:pt x="115" y="49115"/>
                </a:lnTo>
                <a:cubicBezTo>
                  <a:pt x="115" y="21348"/>
                  <a:pt x="22253" y="114"/>
                  <a:pt x="51204" y="114"/>
                </a:cubicBezTo>
                <a:lnTo>
                  <a:pt x="221499" y="114"/>
                </a:lnTo>
                <a:cubicBezTo>
                  <a:pt x="250449" y="114"/>
                  <a:pt x="272588" y="21348"/>
                  <a:pt x="272588" y="49115"/>
                </a:cubicBezTo>
                <a:lnTo>
                  <a:pt x="272588" y="245118"/>
                </a:lnTo>
                <a:cubicBezTo>
                  <a:pt x="272588" y="272886"/>
                  <a:pt x="250449" y="294119"/>
                  <a:pt x="221499" y="294119"/>
                </a:cubicBezTo>
                <a:moveTo>
                  <a:pt x="136351" y="135450"/>
                </a:moveTo>
                <a:cubicBezTo>
                  <a:pt x="173816" y="135450"/>
                  <a:pt x="204469" y="104999"/>
                  <a:pt x="204469" y="67782"/>
                </a:cubicBezTo>
                <a:cubicBezTo>
                  <a:pt x="204469" y="57632"/>
                  <a:pt x="197658" y="50865"/>
                  <a:pt x="187440" y="50865"/>
                </a:cubicBezTo>
                <a:cubicBezTo>
                  <a:pt x="177222" y="50865"/>
                  <a:pt x="170411" y="57632"/>
                  <a:pt x="170411" y="67782"/>
                </a:cubicBezTo>
                <a:cubicBezTo>
                  <a:pt x="170411" y="86391"/>
                  <a:pt x="155084" y="101616"/>
                  <a:pt x="136351" y="101616"/>
                </a:cubicBezTo>
                <a:cubicBezTo>
                  <a:pt x="117619" y="101616"/>
                  <a:pt x="102292" y="86391"/>
                  <a:pt x="102292" y="67782"/>
                </a:cubicBezTo>
                <a:cubicBezTo>
                  <a:pt x="102292" y="57632"/>
                  <a:pt x="95480" y="50865"/>
                  <a:pt x="85263" y="50865"/>
                </a:cubicBezTo>
                <a:cubicBezTo>
                  <a:pt x="75045" y="50865"/>
                  <a:pt x="68233" y="57632"/>
                  <a:pt x="68233" y="67782"/>
                </a:cubicBezTo>
                <a:cubicBezTo>
                  <a:pt x="68233" y="104999"/>
                  <a:pt x="98886" y="135450"/>
                  <a:pt x="136351" y="135450"/>
                </a:cubicBezTo>
                <a:moveTo>
                  <a:pt x="170411" y="236952"/>
                </a:moveTo>
                <a:cubicBezTo>
                  <a:pt x="180628" y="236952"/>
                  <a:pt x="187440" y="230185"/>
                  <a:pt x="187440" y="220034"/>
                </a:cubicBezTo>
                <a:cubicBezTo>
                  <a:pt x="187440" y="209885"/>
                  <a:pt x="180628" y="203117"/>
                  <a:pt x="170411" y="203117"/>
                </a:cubicBezTo>
                <a:lnTo>
                  <a:pt x="102292" y="203117"/>
                </a:lnTo>
                <a:cubicBezTo>
                  <a:pt x="92075" y="203117"/>
                  <a:pt x="85263" y="209885"/>
                  <a:pt x="85263" y="220034"/>
                </a:cubicBezTo>
                <a:cubicBezTo>
                  <a:pt x="85263" y="230185"/>
                  <a:pt x="92075" y="236952"/>
                  <a:pt x="102292" y="236952"/>
                </a:cubicBezTo>
                <a:lnTo>
                  <a:pt x="170411" y="236952"/>
                </a:lnTo>
              </a:path>
            </a:pathLst>
          </a:custGeom>
          <a:solidFill>
            <a:schemeClr val="tx2"/>
          </a:solidFill>
          <a:ln w="10203"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23" name="任意多边形: 形状 5">
            <a:extLst>
              <a:ext uri="{FF2B5EF4-FFF2-40B4-BE49-F238E27FC236}">
                <a16:creationId xmlns:a16="http://schemas.microsoft.com/office/drawing/2014/main" id="{56F75460-E280-449A-83C6-70B6E0E96AF7}"/>
              </a:ext>
            </a:extLst>
          </p:cNvPr>
          <p:cNvSpPr/>
          <p:nvPr>
            <p:custDataLst>
              <p:tags r:id="rId17"/>
            </p:custDataLst>
          </p:nvPr>
        </p:nvSpPr>
        <p:spPr>
          <a:xfrm>
            <a:off x="4842820" y="2988945"/>
            <a:ext cx="264808" cy="311150"/>
          </a:xfrm>
          <a:custGeom>
            <a:avLst/>
            <a:gdLst>
              <a:gd name="connsiteX0" fmla="*/ 87598 w 264808"/>
              <a:gd name="connsiteY0" fmla="*/ 32709 h 311150"/>
              <a:gd name="connsiteX1" fmla="*/ 132020 w 264808"/>
              <a:gd name="connsiteY1" fmla="*/ -392 h 311150"/>
              <a:gd name="connsiteX2" fmla="*/ 176443 w 264808"/>
              <a:gd name="connsiteY2" fmla="*/ 32709 h 311150"/>
              <a:gd name="connsiteX3" fmla="*/ 237944 w 264808"/>
              <a:gd name="connsiteY3" fmla="*/ 32709 h 311150"/>
              <a:gd name="connsiteX4" fmla="*/ 264425 w 264808"/>
              <a:gd name="connsiteY4" fmla="*/ 59190 h 311150"/>
              <a:gd name="connsiteX5" fmla="*/ 264425 w 264808"/>
              <a:gd name="connsiteY5" fmla="*/ 284278 h 311150"/>
              <a:gd name="connsiteX6" fmla="*/ 237944 w 264808"/>
              <a:gd name="connsiteY6" fmla="*/ 310758 h 311150"/>
              <a:gd name="connsiteX7" fmla="*/ 26097 w 264808"/>
              <a:gd name="connsiteY7" fmla="*/ 310758 h 311150"/>
              <a:gd name="connsiteX8" fmla="*/ -384 w 264808"/>
              <a:gd name="connsiteY8" fmla="*/ 284278 h 311150"/>
              <a:gd name="connsiteX9" fmla="*/ -384 w 264808"/>
              <a:gd name="connsiteY9" fmla="*/ 59190 h 311150"/>
              <a:gd name="connsiteX10" fmla="*/ 26097 w 264808"/>
              <a:gd name="connsiteY10" fmla="*/ 32709 h 311150"/>
              <a:gd name="connsiteX11" fmla="*/ 87598 w 264808"/>
              <a:gd name="connsiteY11" fmla="*/ 32709 h 311150"/>
              <a:gd name="connsiteX12" fmla="*/ 132020 w 264808"/>
              <a:gd name="connsiteY12" fmla="*/ 52570 h 311150"/>
              <a:gd name="connsiteX13" fmla="*/ 145261 w 264808"/>
              <a:gd name="connsiteY13" fmla="*/ 39329 h 311150"/>
              <a:gd name="connsiteX14" fmla="*/ 132020 w 264808"/>
              <a:gd name="connsiteY14" fmla="*/ 26089 h 311150"/>
              <a:gd name="connsiteX15" fmla="*/ 118780 w 264808"/>
              <a:gd name="connsiteY15" fmla="*/ 39329 h 311150"/>
              <a:gd name="connsiteX16" fmla="*/ 132020 w 264808"/>
              <a:gd name="connsiteY16" fmla="*/ 52570 h 311150"/>
              <a:gd name="connsiteX17" fmla="*/ 65818 w 264808"/>
              <a:gd name="connsiteY17" fmla="*/ 98911 h 311150"/>
              <a:gd name="connsiteX18" fmla="*/ 52578 w 264808"/>
              <a:gd name="connsiteY18" fmla="*/ 112152 h 311150"/>
              <a:gd name="connsiteX19" fmla="*/ 65818 w 264808"/>
              <a:gd name="connsiteY19" fmla="*/ 125392 h 311150"/>
              <a:gd name="connsiteX20" fmla="*/ 198223 w 264808"/>
              <a:gd name="connsiteY20" fmla="*/ 125392 h 311150"/>
              <a:gd name="connsiteX21" fmla="*/ 211463 w 264808"/>
              <a:gd name="connsiteY21" fmla="*/ 112152 h 311150"/>
              <a:gd name="connsiteX22" fmla="*/ 198223 w 264808"/>
              <a:gd name="connsiteY22" fmla="*/ 98911 h 311150"/>
              <a:gd name="connsiteX23" fmla="*/ 65818 w 264808"/>
              <a:gd name="connsiteY23" fmla="*/ 98911 h 311150"/>
              <a:gd name="connsiteX24" fmla="*/ 65818 w 264808"/>
              <a:gd name="connsiteY24" fmla="*/ 158493 h 311150"/>
              <a:gd name="connsiteX25" fmla="*/ 52578 w 264808"/>
              <a:gd name="connsiteY25" fmla="*/ 171734 h 311150"/>
              <a:gd name="connsiteX26" fmla="*/ 65818 w 264808"/>
              <a:gd name="connsiteY26" fmla="*/ 184974 h 311150"/>
              <a:gd name="connsiteX27" fmla="*/ 198223 w 264808"/>
              <a:gd name="connsiteY27" fmla="*/ 184974 h 311150"/>
              <a:gd name="connsiteX28" fmla="*/ 211463 w 264808"/>
              <a:gd name="connsiteY28" fmla="*/ 171734 h 311150"/>
              <a:gd name="connsiteX29" fmla="*/ 198223 w 264808"/>
              <a:gd name="connsiteY29" fmla="*/ 158493 h 311150"/>
              <a:gd name="connsiteX30" fmla="*/ 65818 w 264808"/>
              <a:gd name="connsiteY30" fmla="*/ 158493 h 311150"/>
              <a:gd name="connsiteX31" fmla="*/ 65818 w 264808"/>
              <a:gd name="connsiteY31" fmla="*/ 218075 h 311150"/>
              <a:gd name="connsiteX32" fmla="*/ 52578 w 264808"/>
              <a:gd name="connsiteY32" fmla="*/ 231316 h 311150"/>
              <a:gd name="connsiteX33" fmla="*/ 65818 w 264808"/>
              <a:gd name="connsiteY33" fmla="*/ 244556 h 311150"/>
              <a:gd name="connsiteX34" fmla="*/ 132020 w 264808"/>
              <a:gd name="connsiteY34" fmla="*/ 244556 h 311150"/>
              <a:gd name="connsiteX35" fmla="*/ 145261 w 264808"/>
              <a:gd name="connsiteY35" fmla="*/ 231316 h 311150"/>
              <a:gd name="connsiteX36" fmla="*/ 132020 w 264808"/>
              <a:gd name="connsiteY36" fmla="*/ 218075 h 311150"/>
              <a:gd name="connsiteX37" fmla="*/ 65818 w 264808"/>
              <a:gd name="connsiteY37" fmla="*/ 21807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4808" h="311150">
                <a:moveTo>
                  <a:pt x="87598" y="32709"/>
                </a:moveTo>
                <a:cubicBezTo>
                  <a:pt x="93295" y="13567"/>
                  <a:pt x="111028" y="-392"/>
                  <a:pt x="132020" y="-392"/>
                </a:cubicBezTo>
                <a:cubicBezTo>
                  <a:pt x="153013" y="-392"/>
                  <a:pt x="170746" y="13567"/>
                  <a:pt x="176443" y="32709"/>
                </a:cubicBezTo>
                <a:lnTo>
                  <a:pt x="237944" y="32709"/>
                </a:lnTo>
                <a:cubicBezTo>
                  <a:pt x="252569" y="32709"/>
                  <a:pt x="264425" y="44565"/>
                  <a:pt x="264425" y="59190"/>
                </a:cubicBezTo>
                <a:lnTo>
                  <a:pt x="264425" y="284278"/>
                </a:lnTo>
                <a:cubicBezTo>
                  <a:pt x="264425" y="298902"/>
                  <a:pt x="252569" y="310758"/>
                  <a:pt x="237944" y="310758"/>
                </a:cubicBezTo>
                <a:lnTo>
                  <a:pt x="26097" y="310758"/>
                </a:lnTo>
                <a:cubicBezTo>
                  <a:pt x="11472" y="310758"/>
                  <a:pt x="-384" y="298902"/>
                  <a:pt x="-384" y="284278"/>
                </a:cubicBezTo>
                <a:lnTo>
                  <a:pt x="-384" y="59190"/>
                </a:lnTo>
                <a:cubicBezTo>
                  <a:pt x="-384" y="44565"/>
                  <a:pt x="11472" y="32709"/>
                  <a:pt x="26097" y="32709"/>
                </a:cubicBezTo>
                <a:lnTo>
                  <a:pt x="87598" y="32709"/>
                </a:lnTo>
                <a:moveTo>
                  <a:pt x="132020" y="52570"/>
                </a:moveTo>
                <a:cubicBezTo>
                  <a:pt x="139333" y="52570"/>
                  <a:pt x="145261" y="46642"/>
                  <a:pt x="145261" y="39329"/>
                </a:cubicBezTo>
                <a:cubicBezTo>
                  <a:pt x="145261" y="32017"/>
                  <a:pt x="139333" y="26089"/>
                  <a:pt x="132020" y="26089"/>
                </a:cubicBezTo>
                <a:cubicBezTo>
                  <a:pt x="124708" y="26089"/>
                  <a:pt x="118780" y="32017"/>
                  <a:pt x="118780" y="39329"/>
                </a:cubicBezTo>
                <a:cubicBezTo>
                  <a:pt x="118780" y="46642"/>
                  <a:pt x="124708" y="52570"/>
                  <a:pt x="132020" y="52570"/>
                </a:cubicBezTo>
                <a:moveTo>
                  <a:pt x="65818" y="98911"/>
                </a:moveTo>
                <a:cubicBezTo>
                  <a:pt x="58506" y="98911"/>
                  <a:pt x="52578" y="104839"/>
                  <a:pt x="52578" y="112152"/>
                </a:cubicBezTo>
                <a:cubicBezTo>
                  <a:pt x="52578" y="119464"/>
                  <a:pt x="58506" y="125392"/>
                  <a:pt x="65818" y="125392"/>
                </a:cubicBezTo>
                <a:lnTo>
                  <a:pt x="198223" y="125392"/>
                </a:lnTo>
                <a:cubicBezTo>
                  <a:pt x="205535" y="125392"/>
                  <a:pt x="211463" y="119464"/>
                  <a:pt x="211463" y="112152"/>
                </a:cubicBezTo>
                <a:cubicBezTo>
                  <a:pt x="211463" y="104839"/>
                  <a:pt x="205535" y="98911"/>
                  <a:pt x="198223" y="98911"/>
                </a:cubicBezTo>
                <a:lnTo>
                  <a:pt x="65818" y="98911"/>
                </a:lnTo>
                <a:moveTo>
                  <a:pt x="65818" y="158493"/>
                </a:moveTo>
                <a:cubicBezTo>
                  <a:pt x="58506" y="158493"/>
                  <a:pt x="52578" y="164421"/>
                  <a:pt x="52578" y="171734"/>
                </a:cubicBezTo>
                <a:cubicBezTo>
                  <a:pt x="52578" y="179046"/>
                  <a:pt x="58506" y="184974"/>
                  <a:pt x="65818" y="184974"/>
                </a:cubicBezTo>
                <a:lnTo>
                  <a:pt x="198223" y="184974"/>
                </a:lnTo>
                <a:cubicBezTo>
                  <a:pt x="205535" y="184974"/>
                  <a:pt x="211463" y="179046"/>
                  <a:pt x="211463" y="171734"/>
                </a:cubicBezTo>
                <a:cubicBezTo>
                  <a:pt x="211463" y="164421"/>
                  <a:pt x="205535" y="158493"/>
                  <a:pt x="198223" y="158493"/>
                </a:cubicBezTo>
                <a:lnTo>
                  <a:pt x="65818" y="158493"/>
                </a:lnTo>
                <a:moveTo>
                  <a:pt x="65818" y="218075"/>
                </a:moveTo>
                <a:cubicBezTo>
                  <a:pt x="58506" y="218075"/>
                  <a:pt x="52578" y="224003"/>
                  <a:pt x="52578" y="231316"/>
                </a:cubicBezTo>
                <a:cubicBezTo>
                  <a:pt x="52578" y="238628"/>
                  <a:pt x="58506" y="244556"/>
                  <a:pt x="65818" y="244556"/>
                </a:cubicBezTo>
                <a:lnTo>
                  <a:pt x="132020" y="244556"/>
                </a:lnTo>
                <a:cubicBezTo>
                  <a:pt x="139333" y="244556"/>
                  <a:pt x="145261" y="238628"/>
                  <a:pt x="145261" y="231316"/>
                </a:cubicBezTo>
                <a:cubicBezTo>
                  <a:pt x="145261" y="224003"/>
                  <a:pt x="139333" y="218075"/>
                  <a:pt x="132020" y="218075"/>
                </a:cubicBezTo>
                <a:lnTo>
                  <a:pt x="65818" y="218075"/>
                </a:lnTo>
              </a:path>
            </a:pathLst>
          </a:custGeom>
          <a:solidFill>
            <a:schemeClr val="tx2"/>
          </a:solidFill>
          <a:ln w="405"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24" name="任意多边形: 形状 8">
            <a:extLst>
              <a:ext uri="{FF2B5EF4-FFF2-40B4-BE49-F238E27FC236}">
                <a16:creationId xmlns:a16="http://schemas.microsoft.com/office/drawing/2014/main" id="{376BA588-4882-C051-C1D8-EA7172A0EC07}"/>
              </a:ext>
            </a:extLst>
          </p:cNvPr>
          <p:cNvSpPr/>
          <p:nvPr>
            <p:custDataLst>
              <p:tags r:id="rId18"/>
            </p:custDataLst>
          </p:nvPr>
        </p:nvSpPr>
        <p:spPr>
          <a:xfrm>
            <a:off x="7121524" y="2999901"/>
            <a:ext cx="311150" cy="289236"/>
          </a:xfrm>
          <a:custGeom>
            <a:avLst/>
            <a:gdLst>
              <a:gd name="connsiteX0" fmla="*/ 272530 w 311150"/>
              <a:gd name="connsiteY0" fmla="*/ 81135 h 289236"/>
              <a:gd name="connsiteX1" fmla="*/ 272530 w 311150"/>
              <a:gd name="connsiteY1" fmla="*/ 60759 h 289236"/>
              <a:gd name="connsiteX2" fmla="*/ 267153 w 311150"/>
              <a:gd name="connsiteY2" fmla="*/ 46327 h 289236"/>
              <a:gd name="connsiteX3" fmla="*/ 253173 w 311150"/>
              <a:gd name="connsiteY3" fmla="*/ 39949 h 289236"/>
              <a:gd name="connsiteX4" fmla="*/ 136438 w 311150"/>
              <a:gd name="connsiteY4" fmla="*/ 39949 h 289236"/>
              <a:gd name="connsiteX5" fmla="*/ 136438 w 311150"/>
              <a:gd name="connsiteY5" fmla="*/ 20924 h 289236"/>
              <a:gd name="connsiteX6" fmla="*/ 131060 w 311150"/>
              <a:gd name="connsiteY6" fmla="*/ 6493 h 289236"/>
              <a:gd name="connsiteX7" fmla="*/ 117081 w 311150"/>
              <a:gd name="connsiteY7" fmla="*/ 115 h 289236"/>
              <a:gd name="connsiteX8" fmla="*/ 19488 w 311150"/>
              <a:gd name="connsiteY8" fmla="*/ 115 h 289236"/>
              <a:gd name="connsiteX9" fmla="*/ 5507 w 311150"/>
              <a:gd name="connsiteY9" fmla="*/ 6493 h 289236"/>
              <a:gd name="connsiteX10" fmla="*/ 130 w 311150"/>
              <a:gd name="connsiteY10" fmla="*/ 20924 h 289236"/>
              <a:gd name="connsiteX11" fmla="*/ 130 w 311150"/>
              <a:gd name="connsiteY11" fmla="*/ 272199 h 289236"/>
              <a:gd name="connsiteX12" fmla="*/ 991 w 311150"/>
              <a:gd name="connsiteY12" fmla="*/ 268038 h 289236"/>
              <a:gd name="connsiteX13" fmla="*/ 3303 w 311150"/>
              <a:gd name="connsiteY13" fmla="*/ 256633 h 289236"/>
              <a:gd name="connsiteX14" fmla="*/ 6744 w 311150"/>
              <a:gd name="connsiteY14" fmla="*/ 239662 h 289236"/>
              <a:gd name="connsiteX15" fmla="*/ 10992 w 311150"/>
              <a:gd name="connsiteY15" fmla="*/ 218799 h 289236"/>
              <a:gd name="connsiteX16" fmla="*/ 15670 w 311150"/>
              <a:gd name="connsiteY16" fmla="*/ 195666 h 289236"/>
              <a:gd name="connsiteX17" fmla="*/ 20509 w 311150"/>
              <a:gd name="connsiteY17" fmla="*/ 171938 h 289236"/>
              <a:gd name="connsiteX18" fmla="*/ 25134 w 311150"/>
              <a:gd name="connsiteY18" fmla="*/ 149238 h 289236"/>
              <a:gd name="connsiteX19" fmla="*/ 29543 w 311150"/>
              <a:gd name="connsiteY19" fmla="*/ 127618 h 289236"/>
              <a:gd name="connsiteX20" fmla="*/ 33360 w 311150"/>
              <a:gd name="connsiteY20" fmla="*/ 106971 h 289236"/>
              <a:gd name="connsiteX21" fmla="*/ 39114 w 311150"/>
              <a:gd name="connsiteY21" fmla="*/ 89567 h 289236"/>
              <a:gd name="connsiteX22" fmla="*/ 54653 w 311150"/>
              <a:gd name="connsiteY22" fmla="*/ 81243 h 289236"/>
              <a:gd name="connsiteX23" fmla="*/ 73742 w 311150"/>
              <a:gd name="connsiteY23" fmla="*/ 81027 h 289236"/>
              <a:gd name="connsiteX24" fmla="*/ 117780 w 311150"/>
              <a:gd name="connsiteY24" fmla="*/ 81135 h 289236"/>
              <a:gd name="connsiteX25" fmla="*/ 272475 w 311150"/>
              <a:gd name="connsiteY25" fmla="*/ 81135 h 289236"/>
              <a:gd name="connsiteX26" fmla="*/ 272530 w 311150"/>
              <a:gd name="connsiteY26" fmla="*/ 81135 h 289236"/>
              <a:gd name="connsiteX27" fmla="*/ 258011 w 311150"/>
              <a:gd name="connsiteY27" fmla="*/ 289279 h 289236"/>
              <a:gd name="connsiteX28" fmla="*/ 250484 w 311150"/>
              <a:gd name="connsiteY28" fmla="*/ 289279 h 289236"/>
              <a:gd name="connsiteX29" fmla="*/ 239461 w 311150"/>
              <a:gd name="connsiteY29" fmla="*/ 289226 h 289236"/>
              <a:gd name="connsiteX30" fmla="*/ 230158 w 311150"/>
              <a:gd name="connsiteY30" fmla="*/ 289279 h 289236"/>
              <a:gd name="connsiteX31" fmla="*/ 15777 w 311150"/>
              <a:gd name="connsiteY31" fmla="*/ 289279 h 289236"/>
              <a:gd name="connsiteX32" fmla="*/ 16530 w 311150"/>
              <a:gd name="connsiteY32" fmla="*/ 285442 h 289236"/>
              <a:gd name="connsiteX33" fmla="*/ 18574 w 311150"/>
              <a:gd name="connsiteY33" fmla="*/ 274902 h 289236"/>
              <a:gd name="connsiteX34" fmla="*/ 21585 w 311150"/>
              <a:gd name="connsiteY34" fmla="*/ 259120 h 289236"/>
              <a:gd name="connsiteX35" fmla="*/ 25349 w 311150"/>
              <a:gd name="connsiteY35" fmla="*/ 239554 h 289236"/>
              <a:gd name="connsiteX36" fmla="*/ 29543 w 311150"/>
              <a:gd name="connsiteY36" fmla="*/ 217610 h 289236"/>
              <a:gd name="connsiteX37" fmla="*/ 33952 w 311150"/>
              <a:gd name="connsiteY37" fmla="*/ 194801 h 289236"/>
              <a:gd name="connsiteX38" fmla="*/ 38253 w 311150"/>
              <a:gd name="connsiteY38" fmla="*/ 172533 h 289236"/>
              <a:gd name="connsiteX39" fmla="*/ 46373 w 311150"/>
              <a:gd name="connsiteY39" fmla="*/ 128969 h 289236"/>
              <a:gd name="connsiteX40" fmla="*/ 53900 w 311150"/>
              <a:gd name="connsiteY40" fmla="*/ 103728 h 289236"/>
              <a:gd name="connsiteX41" fmla="*/ 81269 w 311150"/>
              <a:gd name="connsiteY41" fmla="*/ 96647 h 289236"/>
              <a:gd name="connsiteX42" fmla="*/ 118963 w 311150"/>
              <a:gd name="connsiteY42" fmla="*/ 96701 h 289236"/>
              <a:gd name="connsiteX43" fmla="*/ 270002 w 311150"/>
              <a:gd name="connsiteY43" fmla="*/ 96701 h 289236"/>
              <a:gd name="connsiteX44" fmla="*/ 290973 w 311150"/>
              <a:gd name="connsiteY44" fmla="*/ 96809 h 289236"/>
              <a:gd name="connsiteX45" fmla="*/ 307158 w 311150"/>
              <a:gd name="connsiteY45" fmla="*/ 104160 h 289236"/>
              <a:gd name="connsiteX46" fmla="*/ 311082 w 311150"/>
              <a:gd name="connsiteY46" fmla="*/ 119510 h 289236"/>
              <a:gd name="connsiteX47" fmla="*/ 306351 w 311150"/>
              <a:gd name="connsiteY47" fmla="*/ 140427 h 289236"/>
              <a:gd name="connsiteX48" fmla="*/ 301350 w 311150"/>
              <a:gd name="connsiteY48" fmla="*/ 162264 h 289236"/>
              <a:gd name="connsiteX49" fmla="*/ 294575 w 311150"/>
              <a:gd name="connsiteY49" fmla="*/ 191936 h 289236"/>
              <a:gd name="connsiteX50" fmla="*/ 288607 w 311150"/>
              <a:gd name="connsiteY50" fmla="*/ 217934 h 289236"/>
              <a:gd name="connsiteX51" fmla="*/ 279089 w 311150"/>
              <a:gd name="connsiteY51" fmla="*/ 261066 h 289236"/>
              <a:gd name="connsiteX52" fmla="*/ 273658 w 311150"/>
              <a:gd name="connsiteY52" fmla="*/ 278632 h 289236"/>
              <a:gd name="connsiteX53" fmla="*/ 261453 w 311150"/>
              <a:gd name="connsiteY53" fmla="*/ 288847 h 289236"/>
              <a:gd name="connsiteX54" fmla="*/ 258011 w 311150"/>
              <a:gd name="connsiteY54" fmla="*/ 289279 h 2892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11150" h="289236">
                <a:moveTo>
                  <a:pt x="272530" y="81135"/>
                </a:moveTo>
                <a:lnTo>
                  <a:pt x="272530" y="60759"/>
                </a:lnTo>
                <a:cubicBezTo>
                  <a:pt x="272691" y="55408"/>
                  <a:pt x="270756" y="50219"/>
                  <a:pt x="267153" y="46327"/>
                </a:cubicBezTo>
                <a:cubicBezTo>
                  <a:pt x="263496" y="42436"/>
                  <a:pt x="258495" y="40112"/>
                  <a:pt x="253173" y="39949"/>
                </a:cubicBezTo>
                <a:lnTo>
                  <a:pt x="136438" y="39949"/>
                </a:lnTo>
                <a:lnTo>
                  <a:pt x="136438" y="20924"/>
                </a:lnTo>
                <a:cubicBezTo>
                  <a:pt x="136599" y="15573"/>
                  <a:pt x="134663" y="10384"/>
                  <a:pt x="131060" y="6493"/>
                </a:cubicBezTo>
                <a:cubicBezTo>
                  <a:pt x="127404" y="2601"/>
                  <a:pt x="122403" y="277"/>
                  <a:pt x="117081" y="115"/>
                </a:cubicBezTo>
                <a:lnTo>
                  <a:pt x="19488" y="115"/>
                </a:lnTo>
                <a:cubicBezTo>
                  <a:pt x="14164" y="277"/>
                  <a:pt x="9164" y="2601"/>
                  <a:pt x="5507" y="6493"/>
                </a:cubicBezTo>
                <a:cubicBezTo>
                  <a:pt x="1852" y="10378"/>
                  <a:pt x="-87" y="15582"/>
                  <a:pt x="130" y="20924"/>
                </a:cubicBezTo>
                <a:lnTo>
                  <a:pt x="130" y="272199"/>
                </a:lnTo>
                <a:cubicBezTo>
                  <a:pt x="399" y="270795"/>
                  <a:pt x="722" y="269443"/>
                  <a:pt x="991" y="268038"/>
                </a:cubicBezTo>
                <a:cubicBezTo>
                  <a:pt x="1744" y="264254"/>
                  <a:pt x="2550" y="260417"/>
                  <a:pt x="3303" y="256633"/>
                </a:cubicBezTo>
                <a:cubicBezTo>
                  <a:pt x="4432" y="250958"/>
                  <a:pt x="5615" y="245337"/>
                  <a:pt x="6744" y="239662"/>
                </a:cubicBezTo>
                <a:cubicBezTo>
                  <a:pt x="8142" y="232690"/>
                  <a:pt x="9594" y="225717"/>
                  <a:pt x="10992" y="218799"/>
                </a:cubicBezTo>
                <a:cubicBezTo>
                  <a:pt x="12551" y="211070"/>
                  <a:pt x="14111" y="203395"/>
                  <a:pt x="15670" y="195666"/>
                </a:cubicBezTo>
                <a:cubicBezTo>
                  <a:pt x="17283" y="187775"/>
                  <a:pt x="18896" y="179830"/>
                  <a:pt x="20509" y="171938"/>
                </a:cubicBezTo>
                <a:cubicBezTo>
                  <a:pt x="22069" y="164371"/>
                  <a:pt x="23574" y="156804"/>
                  <a:pt x="25134" y="149238"/>
                </a:cubicBezTo>
                <a:cubicBezTo>
                  <a:pt x="26585" y="142049"/>
                  <a:pt x="28091" y="134806"/>
                  <a:pt x="29543" y="127618"/>
                </a:cubicBezTo>
                <a:cubicBezTo>
                  <a:pt x="30887" y="120754"/>
                  <a:pt x="32124" y="113890"/>
                  <a:pt x="33360" y="106971"/>
                </a:cubicBezTo>
                <a:cubicBezTo>
                  <a:pt x="34436" y="101025"/>
                  <a:pt x="35619" y="94647"/>
                  <a:pt x="39114" y="89567"/>
                </a:cubicBezTo>
                <a:cubicBezTo>
                  <a:pt x="42609" y="84432"/>
                  <a:pt x="48631" y="81892"/>
                  <a:pt x="54653" y="81243"/>
                </a:cubicBezTo>
                <a:cubicBezTo>
                  <a:pt x="60998" y="80541"/>
                  <a:pt x="67397" y="80919"/>
                  <a:pt x="73742" y="81027"/>
                </a:cubicBezTo>
                <a:cubicBezTo>
                  <a:pt x="88421" y="81243"/>
                  <a:pt x="103100" y="81135"/>
                  <a:pt x="117780" y="81135"/>
                </a:cubicBezTo>
                <a:lnTo>
                  <a:pt x="272475" y="81135"/>
                </a:lnTo>
                <a:lnTo>
                  <a:pt x="272530" y="81135"/>
                </a:lnTo>
                <a:moveTo>
                  <a:pt x="258011" y="289279"/>
                </a:moveTo>
                <a:cubicBezTo>
                  <a:pt x="255485" y="289442"/>
                  <a:pt x="252850" y="289279"/>
                  <a:pt x="250484" y="289279"/>
                </a:cubicBezTo>
                <a:cubicBezTo>
                  <a:pt x="246827" y="289279"/>
                  <a:pt x="243118" y="289171"/>
                  <a:pt x="239461" y="289226"/>
                </a:cubicBezTo>
                <a:cubicBezTo>
                  <a:pt x="236342" y="289226"/>
                  <a:pt x="233277" y="289279"/>
                  <a:pt x="230158" y="289279"/>
                </a:cubicBezTo>
                <a:lnTo>
                  <a:pt x="15777" y="289279"/>
                </a:lnTo>
                <a:cubicBezTo>
                  <a:pt x="16046" y="287982"/>
                  <a:pt x="16261" y="286739"/>
                  <a:pt x="16530" y="285442"/>
                </a:cubicBezTo>
                <a:cubicBezTo>
                  <a:pt x="17229" y="281928"/>
                  <a:pt x="17875" y="278416"/>
                  <a:pt x="18574" y="274902"/>
                </a:cubicBezTo>
                <a:cubicBezTo>
                  <a:pt x="19595" y="269659"/>
                  <a:pt x="20617" y="264362"/>
                  <a:pt x="21585" y="259120"/>
                </a:cubicBezTo>
                <a:cubicBezTo>
                  <a:pt x="22821" y="252580"/>
                  <a:pt x="24112" y="246094"/>
                  <a:pt x="25349" y="239554"/>
                </a:cubicBezTo>
                <a:cubicBezTo>
                  <a:pt x="26747" y="232258"/>
                  <a:pt x="28145" y="224961"/>
                  <a:pt x="29543" y="217610"/>
                </a:cubicBezTo>
                <a:cubicBezTo>
                  <a:pt x="30994" y="209989"/>
                  <a:pt x="32446" y="202368"/>
                  <a:pt x="33952" y="194801"/>
                </a:cubicBezTo>
                <a:cubicBezTo>
                  <a:pt x="35404" y="187396"/>
                  <a:pt x="36802" y="179938"/>
                  <a:pt x="38253" y="172533"/>
                </a:cubicBezTo>
                <a:cubicBezTo>
                  <a:pt x="41049" y="158047"/>
                  <a:pt x="43738" y="143508"/>
                  <a:pt x="46373" y="128969"/>
                </a:cubicBezTo>
                <a:cubicBezTo>
                  <a:pt x="47932" y="120537"/>
                  <a:pt x="48201" y="110646"/>
                  <a:pt x="53900" y="103728"/>
                </a:cubicBezTo>
                <a:cubicBezTo>
                  <a:pt x="60407" y="95783"/>
                  <a:pt x="71967" y="96215"/>
                  <a:pt x="81269" y="96647"/>
                </a:cubicBezTo>
                <a:cubicBezTo>
                  <a:pt x="93798" y="97188"/>
                  <a:pt x="106434" y="96701"/>
                  <a:pt x="118963" y="96701"/>
                </a:cubicBezTo>
                <a:lnTo>
                  <a:pt x="270002" y="96701"/>
                </a:lnTo>
                <a:cubicBezTo>
                  <a:pt x="276939" y="96701"/>
                  <a:pt x="284036" y="96269"/>
                  <a:pt x="290973" y="96809"/>
                </a:cubicBezTo>
                <a:cubicBezTo>
                  <a:pt x="296941" y="97296"/>
                  <a:pt x="303179" y="99458"/>
                  <a:pt x="307158" y="104160"/>
                </a:cubicBezTo>
                <a:cubicBezTo>
                  <a:pt x="310706" y="108430"/>
                  <a:pt x="311728" y="114106"/>
                  <a:pt x="311082" y="119510"/>
                </a:cubicBezTo>
                <a:cubicBezTo>
                  <a:pt x="310222" y="126537"/>
                  <a:pt x="307964" y="133563"/>
                  <a:pt x="306351" y="140427"/>
                </a:cubicBezTo>
                <a:cubicBezTo>
                  <a:pt x="304630" y="147669"/>
                  <a:pt x="302964" y="154967"/>
                  <a:pt x="301350" y="162264"/>
                </a:cubicBezTo>
                <a:cubicBezTo>
                  <a:pt x="299146" y="172154"/>
                  <a:pt x="296833" y="182046"/>
                  <a:pt x="294575" y="191936"/>
                </a:cubicBezTo>
                <a:cubicBezTo>
                  <a:pt x="292586" y="200585"/>
                  <a:pt x="290597" y="209287"/>
                  <a:pt x="288607" y="217934"/>
                </a:cubicBezTo>
                <a:cubicBezTo>
                  <a:pt x="285326" y="232311"/>
                  <a:pt x="282208" y="246688"/>
                  <a:pt x="279089" y="261066"/>
                </a:cubicBezTo>
                <a:cubicBezTo>
                  <a:pt x="277799" y="267011"/>
                  <a:pt x="276401" y="273173"/>
                  <a:pt x="273658" y="278632"/>
                </a:cubicBezTo>
                <a:cubicBezTo>
                  <a:pt x="271239" y="283442"/>
                  <a:pt x="266722" y="287496"/>
                  <a:pt x="261453" y="288847"/>
                </a:cubicBezTo>
                <a:cubicBezTo>
                  <a:pt x="260270" y="289063"/>
                  <a:pt x="259141" y="289226"/>
                  <a:pt x="258011" y="289279"/>
                </a:cubicBezTo>
              </a:path>
            </a:pathLst>
          </a:custGeom>
          <a:solidFill>
            <a:schemeClr val="tx2"/>
          </a:solidFill>
          <a:ln w="10907"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25" name="矩形 13">
            <a:extLst>
              <a:ext uri="{FF2B5EF4-FFF2-40B4-BE49-F238E27FC236}">
                <a16:creationId xmlns:a16="http://schemas.microsoft.com/office/drawing/2014/main" id="{CFBF5F85-285C-0C4D-71EE-1FF3F8C520C0}"/>
              </a:ext>
            </a:extLst>
          </p:cNvPr>
          <p:cNvSpPr/>
          <p:nvPr>
            <p:custDataLst>
              <p:tags r:id="rId19"/>
            </p:custDataLst>
          </p:nvPr>
        </p:nvSpPr>
        <p:spPr>
          <a:xfrm>
            <a:off x="8611235" y="4889500"/>
            <a:ext cx="1840866" cy="894626"/>
          </a:xfrm>
          <a:prstGeom prst="rect">
            <a:avLst/>
          </a:prstGeom>
          <a:noFill/>
        </p:spPr>
        <p:txBody>
          <a:bodyPr wrap="square" lIns="0" tIns="0" rIns="0" bIns="0" rtlCol="0" anchor="t" anchorCtr="0">
            <a:noAutofit/>
          </a:bodyPr>
          <a:lstStyle/>
          <a:p>
            <a:pPr algn="ctr">
              <a:lnSpc>
                <a:spcPct val="130000"/>
              </a:lnSpc>
              <a:spcBef>
                <a:spcPct val="0"/>
              </a:spcBef>
              <a:spcAft>
                <a:spcPct val="0"/>
              </a:spcAft>
            </a:pPr>
            <a:r>
              <a:rPr lang="zh-CN" altLang="en-US" sz="1400" dirty="0">
                <a:solidFill>
                  <a:schemeClr val="tx1">
                    <a:lumMod val="85000"/>
                    <a:lumOff val="15000"/>
                  </a:schemeClr>
                </a:solidFill>
                <a:ea typeface="微软雅黑" panose="020B0503020204020204" pitchFamily="34" charset="-122"/>
                <a:cs typeface="+mn-ea"/>
                <a:sym typeface="+mn-lt"/>
              </a:rPr>
              <a:t>Design at uneasy me season of branch on praise esteem.</a:t>
            </a:r>
          </a:p>
        </p:txBody>
      </p:sp>
      <p:sp>
        <p:nvSpPr>
          <p:cNvPr id="26" name="椭圆 20">
            <a:extLst>
              <a:ext uri="{FF2B5EF4-FFF2-40B4-BE49-F238E27FC236}">
                <a16:creationId xmlns:a16="http://schemas.microsoft.com/office/drawing/2014/main" id="{5C5104D4-60D6-CC37-B5FD-77D61F71F005}"/>
              </a:ext>
            </a:extLst>
          </p:cNvPr>
          <p:cNvSpPr/>
          <p:nvPr>
            <p:custDataLst>
              <p:tags r:id="rId20"/>
            </p:custDataLst>
          </p:nvPr>
        </p:nvSpPr>
        <p:spPr>
          <a:xfrm>
            <a:off x="8621396" y="2510790"/>
            <a:ext cx="1830705" cy="1830705"/>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27" name="椭圆 24">
            <a:extLst>
              <a:ext uri="{FF2B5EF4-FFF2-40B4-BE49-F238E27FC236}">
                <a16:creationId xmlns:a16="http://schemas.microsoft.com/office/drawing/2014/main" id="{619FB1CC-BCA7-72C9-BDB1-ED0D3A9A9F5D}"/>
              </a:ext>
            </a:extLst>
          </p:cNvPr>
          <p:cNvSpPr/>
          <p:nvPr>
            <p:custDataLst>
              <p:tags r:id="rId21"/>
            </p:custDataLst>
          </p:nvPr>
        </p:nvSpPr>
        <p:spPr>
          <a:xfrm>
            <a:off x="8715693" y="2605405"/>
            <a:ext cx="1642110" cy="1642110"/>
          </a:xfrm>
          <a:prstGeom prst="ellipse">
            <a:avLst/>
          </a:prstGeom>
          <a:solidFill>
            <a:schemeClr val="bg1">
              <a:lumMod val="95000"/>
            </a:schemeClr>
          </a:solid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lIns="136525" tIns="288290" rIns="136525" bIns="0" numCol="1" spcCol="0" rtlCol="0" fromWordArt="0" anchor="t" anchorCtr="0" forceAA="0" compatLnSpc="1">
            <a:normAutofit/>
          </a:bodyPr>
          <a:lstStyle/>
          <a:p>
            <a:pPr algn="ctr"/>
            <a:endParaRPr lang="zh-CN" altLang="en-US" sz="1600" b="1">
              <a:solidFill>
                <a:srgbClr val="FFFFFF"/>
              </a:solidFill>
              <a:ea typeface="微软雅黑" panose="020B0503020204020204" pitchFamily="34" charset="-122"/>
              <a:cs typeface="+mn-ea"/>
              <a:sym typeface="+mn-lt"/>
            </a:endParaRPr>
          </a:p>
        </p:txBody>
      </p:sp>
      <p:sp>
        <p:nvSpPr>
          <p:cNvPr id="29" name="弧形 28">
            <a:extLst>
              <a:ext uri="{FF2B5EF4-FFF2-40B4-BE49-F238E27FC236}">
                <a16:creationId xmlns:a16="http://schemas.microsoft.com/office/drawing/2014/main" id="{922778FC-5B40-1049-7C6B-395151CA028E}"/>
              </a:ext>
            </a:extLst>
          </p:cNvPr>
          <p:cNvSpPr/>
          <p:nvPr>
            <p:custDataLst>
              <p:tags r:id="rId22"/>
            </p:custDataLst>
          </p:nvPr>
        </p:nvSpPr>
        <p:spPr>
          <a:xfrm flipV="1">
            <a:off x="8372793" y="2265045"/>
            <a:ext cx="2327910" cy="2327910"/>
          </a:xfrm>
          <a:prstGeom prst="arc">
            <a:avLst>
              <a:gd name="adj1" fmla="val 10822527"/>
              <a:gd name="adj2" fmla="val 20157622"/>
            </a:avLst>
          </a:prstGeom>
          <a:ln w="44450" cap="rnd">
            <a:solidFill>
              <a:schemeClr val="tx1">
                <a:lumMod val="50000"/>
                <a:lumOff val="50000"/>
                <a:alpha val="50000"/>
              </a:schemeClr>
            </a:solidFill>
            <a:headEnd type="none"/>
            <a:tailEnd type="triangle"/>
          </a:ln>
          <a:effectLst/>
        </p:spPr>
        <p:style>
          <a:lnRef idx="1">
            <a:schemeClr val="accent1"/>
          </a:lnRef>
          <a:fillRef idx="0">
            <a:schemeClr val="accent1"/>
          </a:fillRef>
          <a:effectRef idx="0">
            <a:schemeClr val="accent1"/>
          </a:effectRef>
          <a:fontRef idx="minor">
            <a:schemeClr val="tx1"/>
          </a:fontRef>
        </p:style>
        <p:txBody>
          <a:bodyPr rtlCol="0" anchor="ctr">
            <a:normAutofit/>
          </a:bodyPr>
          <a:lstStyle/>
          <a:p>
            <a:pPr algn="ctr"/>
            <a:endParaRPr lang="zh-CN" altLang="en-US">
              <a:ea typeface="微软雅黑" panose="020B0503020204020204" pitchFamily="34" charset="-122"/>
              <a:cs typeface="+mn-ea"/>
              <a:sym typeface="+mn-lt"/>
            </a:endParaRPr>
          </a:p>
        </p:txBody>
      </p:sp>
      <p:sp>
        <p:nvSpPr>
          <p:cNvPr id="30" name="矩形 18">
            <a:extLst>
              <a:ext uri="{FF2B5EF4-FFF2-40B4-BE49-F238E27FC236}">
                <a16:creationId xmlns:a16="http://schemas.microsoft.com/office/drawing/2014/main" id="{18738E02-A8AA-CA1A-BA5C-710AA7B8CB5C}"/>
              </a:ext>
            </a:extLst>
          </p:cNvPr>
          <p:cNvSpPr/>
          <p:nvPr>
            <p:custDataLst>
              <p:tags r:id="rId23"/>
            </p:custDataLst>
          </p:nvPr>
        </p:nvSpPr>
        <p:spPr>
          <a:xfrm>
            <a:off x="8848408" y="3359785"/>
            <a:ext cx="1376680" cy="515620"/>
          </a:xfrm>
          <a:prstGeom prst="rect">
            <a:avLst/>
          </a:prstGeom>
          <a:noFill/>
        </p:spPr>
        <p:txBody>
          <a:bodyPr wrap="square" lIns="36195" tIns="36195" rIns="36195" bIns="36195" rtlCol="0" anchor="t" anchorCtr="0">
            <a:noAutofit/>
          </a:bodyPr>
          <a:lstStyle/>
          <a:p>
            <a:pPr algn="ctr">
              <a:spcBef>
                <a:spcPct val="0"/>
              </a:spcBef>
              <a:spcAft>
                <a:spcPct val="0"/>
              </a:spcAft>
            </a:pPr>
            <a:r>
              <a:rPr lang="en-US" altLang="zh-CN" sz="1600" b="1" dirty="0">
                <a:solidFill>
                  <a:schemeClr val="tx2"/>
                </a:solidFill>
                <a:ea typeface="微软雅黑" panose="020B0503020204020204" pitchFamily="34" charset="-122"/>
                <a:cs typeface="+mn-ea"/>
                <a:sym typeface="+mn-lt"/>
              </a:rPr>
              <a:t>Stage 04</a:t>
            </a:r>
            <a:endParaRPr lang="zh-CN" altLang="en-US" sz="1600" b="1" dirty="0">
              <a:solidFill>
                <a:schemeClr val="tx2"/>
              </a:solidFill>
              <a:ea typeface="微软雅黑" panose="020B0503020204020204" pitchFamily="34" charset="-122"/>
              <a:cs typeface="+mn-ea"/>
              <a:sym typeface="+mn-lt"/>
            </a:endParaRPr>
          </a:p>
        </p:txBody>
      </p:sp>
      <p:sp>
        <p:nvSpPr>
          <p:cNvPr id="31" name="任意多边形: 形状 5">
            <a:extLst>
              <a:ext uri="{FF2B5EF4-FFF2-40B4-BE49-F238E27FC236}">
                <a16:creationId xmlns:a16="http://schemas.microsoft.com/office/drawing/2014/main" id="{0E2E3D66-D314-EE95-0894-25A955BED9A0}"/>
              </a:ext>
            </a:extLst>
          </p:cNvPr>
          <p:cNvSpPr/>
          <p:nvPr>
            <p:custDataLst>
              <p:tags r:id="rId24"/>
            </p:custDataLst>
          </p:nvPr>
        </p:nvSpPr>
        <p:spPr>
          <a:xfrm>
            <a:off x="9404343" y="2988945"/>
            <a:ext cx="264808" cy="311150"/>
          </a:xfrm>
          <a:custGeom>
            <a:avLst/>
            <a:gdLst>
              <a:gd name="connsiteX0" fmla="*/ 87598 w 264808"/>
              <a:gd name="connsiteY0" fmla="*/ 32709 h 311150"/>
              <a:gd name="connsiteX1" fmla="*/ 132020 w 264808"/>
              <a:gd name="connsiteY1" fmla="*/ -392 h 311150"/>
              <a:gd name="connsiteX2" fmla="*/ 176443 w 264808"/>
              <a:gd name="connsiteY2" fmla="*/ 32709 h 311150"/>
              <a:gd name="connsiteX3" fmla="*/ 237944 w 264808"/>
              <a:gd name="connsiteY3" fmla="*/ 32709 h 311150"/>
              <a:gd name="connsiteX4" fmla="*/ 264425 w 264808"/>
              <a:gd name="connsiteY4" fmla="*/ 59190 h 311150"/>
              <a:gd name="connsiteX5" fmla="*/ 264425 w 264808"/>
              <a:gd name="connsiteY5" fmla="*/ 284278 h 311150"/>
              <a:gd name="connsiteX6" fmla="*/ 237944 w 264808"/>
              <a:gd name="connsiteY6" fmla="*/ 310758 h 311150"/>
              <a:gd name="connsiteX7" fmla="*/ 26097 w 264808"/>
              <a:gd name="connsiteY7" fmla="*/ 310758 h 311150"/>
              <a:gd name="connsiteX8" fmla="*/ -384 w 264808"/>
              <a:gd name="connsiteY8" fmla="*/ 284278 h 311150"/>
              <a:gd name="connsiteX9" fmla="*/ -384 w 264808"/>
              <a:gd name="connsiteY9" fmla="*/ 59190 h 311150"/>
              <a:gd name="connsiteX10" fmla="*/ 26097 w 264808"/>
              <a:gd name="connsiteY10" fmla="*/ 32709 h 311150"/>
              <a:gd name="connsiteX11" fmla="*/ 87598 w 264808"/>
              <a:gd name="connsiteY11" fmla="*/ 32709 h 311150"/>
              <a:gd name="connsiteX12" fmla="*/ 132020 w 264808"/>
              <a:gd name="connsiteY12" fmla="*/ 52570 h 311150"/>
              <a:gd name="connsiteX13" fmla="*/ 145261 w 264808"/>
              <a:gd name="connsiteY13" fmla="*/ 39329 h 311150"/>
              <a:gd name="connsiteX14" fmla="*/ 132020 w 264808"/>
              <a:gd name="connsiteY14" fmla="*/ 26089 h 311150"/>
              <a:gd name="connsiteX15" fmla="*/ 118780 w 264808"/>
              <a:gd name="connsiteY15" fmla="*/ 39329 h 311150"/>
              <a:gd name="connsiteX16" fmla="*/ 132020 w 264808"/>
              <a:gd name="connsiteY16" fmla="*/ 52570 h 311150"/>
              <a:gd name="connsiteX17" fmla="*/ 65818 w 264808"/>
              <a:gd name="connsiteY17" fmla="*/ 98911 h 311150"/>
              <a:gd name="connsiteX18" fmla="*/ 52578 w 264808"/>
              <a:gd name="connsiteY18" fmla="*/ 112152 h 311150"/>
              <a:gd name="connsiteX19" fmla="*/ 65818 w 264808"/>
              <a:gd name="connsiteY19" fmla="*/ 125392 h 311150"/>
              <a:gd name="connsiteX20" fmla="*/ 198223 w 264808"/>
              <a:gd name="connsiteY20" fmla="*/ 125392 h 311150"/>
              <a:gd name="connsiteX21" fmla="*/ 211463 w 264808"/>
              <a:gd name="connsiteY21" fmla="*/ 112152 h 311150"/>
              <a:gd name="connsiteX22" fmla="*/ 198223 w 264808"/>
              <a:gd name="connsiteY22" fmla="*/ 98911 h 311150"/>
              <a:gd name="connsiteX23" fmla="*/ 65818 w 264808"/>
              <a:gd name="connsiteY23" fmla="*/ 98911 h 311150"/>
              <a:gd name="connsiteX24" fmla="*/ 65818 w 264808"/>
              <a:gd name="connsiteY24" fmla="*/ 158493 h 311150"/>
              <a:gd name="connsiteX25" fmla="*/ 52578 w 264808"/>
              <a:gd name="connsiteY25" fmla="*/ 171734 h 311150"/>
              <a:gd name="connsiteX26" fmla="*/ 65818 w 264808"/>
              <a:gd name="connsiteY26" fmla="*/ 184974 h 311150"/>
              <a:gd name="connsiteX27" fmla="*/ 198223 w 264808"/>
              <a:gd name="connsiteY27" fmla="*/ 184974 h 311150"/>
              <a:gd name="connsiteX28" fmla="*/ 211463 w 264808"/>
              <a:gd name="connsiteY28" fmla="*/ 171734 h 311150"/>
              <a:gd name="connsiteX29" fmla="*/ 198223 w 264808"/>
              <a:gd name="connsiteY29" fmla="*/ 158493 h 311150"/>
              <a:gd name="connsiteX30" fmla="*/ 65818 w 264808"/>
              <a:gd name="connsiteY30" fmla="*/ 158493 h 311150"/>
              <a:gd name="connsiteX31" fmla="*/ 65818 w 264808"/>
              <a:gd name="connsiteY31" fmla="*/ 218075 h 311150"/>
              <a:gd name="connsiteX32" fmla="*/ 52578 w 264808"/>
              <a:gd name="connsiteY32" fmla="*/ 231316 h 311150"/>
              <a:gd name="connsiteX33" fmla="*/ 65818 w 264808"/>
              <a:gd name="connsiteY33" fmla="*/ 244556 h 311150"/>
              <a:gd name="connsiteX34" fmla="*/ 132020 w 264808"/>
              <a:gd name="connsiteY34" fmla="*/ 244556 h 311150"/>
              <a:gd name="connsiteX35" fmla="*/ 145261 w 264808"/>
              <a:gd name="connsiteY35" fmla="*/ 231316 h 311150"/>
              <a:gd name="connsiteX36" fmla="*/ 132020 w 264808"/>
              <a:gd name="connsiteY36" fmla="*/ 218075 h 311150"/>
              <a:gd name="connsiteX37" fmla="*/ 65818 w 264808"/>
              <a:gd name="connsiteY37" fmla="*/ 218075 h 311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264808" h="311150">
                <a:moveTo>
                  <a:pt x="87598" y="32709"/>
                </a:moveTo>
                <a:cubicBezTo>
                  <a:pt x="93295" y="13567"/>
                  <a:pt x="111028" y="-392"/>
                  <a:pt x="132020" y="-392"/>
                </a:cubicBezTo>
                <a:cubicBezTo>
                  <a:pt x="153013" y="-392"/>
                  <a:pt x="170746" y="13567"/>
                  <a:pt x="176443" y="32709"/>
                </a:cubicBezTo>
                <a:lnTo>
                  <a:pt x="237944" y="32709"/>
                </a:lnTo>
                <a:cubicBezTo>
                  <a:pt x="252569" y="32709"/>
                  <a:pt x="264425" y="44565"/>
                  <a:pt x="264425" y="59190"/>
                </a:cubicBezTo>
                <a:lnTo>
                  <a:pt x="264425" y="284278"/>
                </a:lnTo>
                <a:cubicBezTo>
                  <a:pt x="264425" y="298902"/>
                  <a:pt x="252569" y="310758"/>
                  <a:pt x="237944" y="310758"/>
                </a:cubicBezTo>
                <a:lnTo>
                  <a:pt x="26097" y="310758"/>
                </a:lnTo>
                <a:cubicBezTo>
                  <a:pt x="11472" y="310758"/>
                  <a:pt x="-384" y="298902"/>
                  <a:pt x="-384" y="284278"/>
                </a:cubicBezTo>
                <a:lnTo>
                  <a:pt x="-384" y="59190"/>
                </a:lnTo>
                <a:cubicBezTo>
                  <a:pt x="-384" y="44565"/>
                  <a:pt x="11472" y="32709"/>
                  <a:pt x="26097" y="32709"/>
                </a:cubicBezTo>
                <a:lnTo>
                  <a:pt x="87598" y="32709"/>
                </a:lnTo>
                <a:moveTo>
                  <a:pt x="132020" y="52570"/>
                </a:moveTo>
                <a:cubicBezTo>
                  <a:pt x="139333" y="52570"/>
                  <a:pt x="145261" y="46642"/>
                  <a:pt x="145261" y="39329"/>
                </a:cubicBezTo>
                <a:cubicBezTo>
                  <a:pt x="145261" y="32017"/>
                  <a:pt x="139333" y="26089"/>
                  <a:pt x="132020" y="26089"/>
                </a:cubicBezTo>
                <a:cubicBezTo>
                  <a:pt x="124708" y="26089"/>
                  <a:pt x="118780" y="32017"/>
                  <a:pt x="118780" y="39329"/>
                </a:cubicBezTo>
                <a:cubicBezTo>
                  <a:pt x="118780" y="46642"/>
                  <a:pt x="124708" y="52570"/>
                  <a:pt x="132020" y="52570"/>
                </a:cubicBezTo>
                <a:moveTo>
                  <a:pt x="65818" y="98911"/>
                </a:moveTo>
                <a:cubicBezTo>
                  <a:pt x="58506" y="98911"/>
                  <a:pt x="52578" y="104839"/>
                  <a:pt x="52578" y="112152"/>
                </a:cubicBezTo>
                <a:cubicBezTo>
                  <a:pt x="52578" y="119464"/>
                  <a:pt x="58506" y="125392"/>
                  <a:pt x="65818" y="125392"/>
                </a:cubicBezTo>
                <a:lnTo>
                  <a:pt x="198223" y="125392"/>
                </a:lnTo>
                <a:cubicBezTo>
                  <a:pt x="205535" y="125392"/>
                  <a:pt x="211463" y="119464"/>
                  <a:pt x="211463" y="112152"/>
                </a:cubicBezTo>
                <a:cubicBezTo>
                  <a:pt x="211463" y="104839"/>
                  <a:pt x="205535" y="98911"/>
                  <a:pt x="198223" y="98911"/>
                </a:cubicBezTo>
                <a:lnTo>
                  <a:pt x="65818" y="98911"/>
                </a:lnTo>
                <a:moveTo>
                  <a:pt x="65818" y="158493"/>
                </a:moveTo>
                <a:cubicBezTo>
                  <a:pt x="58506" y="158493"/>
                  <a:pt x="52578" y="164421"/>
                  <a:pt x="52578" y="171734"/>
                </a:cubicBezTo>
                <a:cubicBezTo>
                  <a:pt x="52578" y="179046"/>
                  <a:pt x="58506" y="184974"/>
                  <a:pt x="65818" y="184974"/>
                </a:cubicBezTo>
                <a:lnTo>
                  <a:pt x="198223" y="184974"/>
                </a:lnTo>
                <a:cubicBezTo>
                  <a:pt x="205535" y="184974"/>
                  <a:pt x="211463" y="179046"/>
                  <a:pt x="211463" y="171734"/>
                </a:cubicBezTo>
                <a:cubicBezTo>
                  <a:pt x="211463" y="164421"/>
                  <a:pt x="205535" y="158493"/>
                  <a:pt x="198223" y="158493"/>
                </a:cubicBezTo>
                <a:lnTo>
                  <a:pt x="65818" y="158493"/>
                </a:lnTo>
                <a:moveTo>
                  <a:pt x="65818" y="218075"/>
                </a:moveTo>
                <a:cubicBezTo>
                  <a:pt x="58506" y="218075"/>
                  <a:pt x="52578" y="224003"/>
                  <a:pt x="52578" y="231316"/>
                </a:cubicBezTo>
                <a:cubicBezTo>
                  <a:pt x="52578" y="238628"/>
                  <a:pt x="58506" y="244556"/>
                  <a:pt x="65818" y="244556"/>
                </a:cubicBezTo>
                <a:lnTo>
                  <a:pt x="132020" y="244556"/>
                </a:lnTo>
                <a:cubicBezTo>
                  <a:pt x="139333" y="244556"/>
                  <a:pt x="145261" y="238628"/>
                  <a:pt x="145261" y="231316"/>
                </a:cubicBezTo>
                <a:cubicBezTo>
                  <a:pt x="145261" y="224003"/>
                  <a:pt x="139333" y="218075"/>
                  <a:pt x="132020" y="218075"/>
                </a:cubicBezTo>
                <a:lnTo>
                  <a:pt x="65818" y="218075"/>
                </a:lnTo>
              </a:path>
            </a:pathLst>
          </a:custGeom>
          <a:solidFill>
            <a:schemeClr val="tx2"/>
          </a:solidFill>
          <a:ln w="405" cap="flat">
            <a:noFill/>
            <a:prstDash val="solid"/>
            <a:miter/>
          </a:ln>
        </p:spPr>
        <p:txBody>
          <a:bodyPr rtlCol="0" anchor="ctr"/>
          <a:lstStyle/>
          <a:p>
            <a:endParaRPr lang="zh-CN" altLang="en-US">
              <a:ea typeface="微软雅黑" panose="020B0503020204020204" pitchFamily="34" charset="-122"/>
              <a:cs typeface="+mn-ea"/>
              <a:sym typeface="+mn-lt"/>
            </a:endParaRPr>
          </a:p>
        </p:txBody>
      </p:sp>
      <p:sp>
        <p:nvSpPr>
          <p:cNvPr id="9" name="TextBox 8">
            <a:extLst>
              <a:ext uri="{FF2B5EF4-FFF2-40B4-BE49-F238E27FC236}">
                <a16:creationId xmlns:a16="http://schemas.microsoft.com/office/drawing/2014/main" id="{705F83B3-2AF5-BA0B-530E-D1943A26F9CE}"/>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63496816-28F7-BCD7-1EEC-815D749B128A}"/>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2499118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F90C3B-B350-EAB9-F727-9EF5D675191E}"/>
              </a:ext>
            </a:extLst>
          </p:cNvPr>
          <p:cNvSpPr>
            <a:spLocks noGrp="1"/>
          </p:cNvSpPr>
          <p:nvPr>
            <p:ph type="title"/>
          </p:nvPr>
        </p:nvSpPr>
        <p:spPr>
          <a:xfrm>
            <a:off x="579577" y="89528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Budget</a:t>
            </a:r>
          </a:p>
        </p:txBody>
      </p:sp>
      <p:graphicFrame>
        <p:nvGraphicFramePr>
          <p:cNvPr id="4" name="表格 24">
            <a:extLst>
              <a:ext uri="{FF2B5EF4-FFF2-40B4-BE49-F238E27FC236}">
                <a16:creationId xmlns:a16="http://schemas.microsoft.com/office/drawing/2014/main" id="{4F9D21DA-A418-8D5B-5170-5301310DE711}"/>
              </a:ext>
            </a:extLst>
          </p:cNvPr>
          <p:cNvGraphicFramePr/>
          <p:nvPr>
            <p:custDataLst>
              <p:tags r:id="rId1"/>
            </p:custDataLst>
            <p:extLst>
              <p:ext uri="{D42A27DB-BD31-4B8C-83A1-F6EECF244321}">
                <p14:modId xmlns:p14="http://schemas.microsoft.com/office/powerpoint/2010/main" val="2820689075"/>
              </p:ext>
            </p:extLst>
          </p:nvPr>
        </p:nvGraphicFramePr>
        <p:xfrm>
          <a:off x="695960" y="1718553"/>
          <a:ext cx="10799365" cy="4220845"/>
        </p:xfrm>
        <a:graphic>
          <a:graphicData uri="http://schemas.openxmlformats.org/drawingml/2006/table">
            <a:tbl>
              <a:tblPr firstRow="1" bandRow="1">
                <a:effectLst/>
                <a:tableStyleId>{5940675A-B579-460E-94D1-54222C63F5DA}</a:tableStyleId>
              </a:tblPr>
              <a:tblGrid>
                <a:gridCol w="6961790">
                  <a:extLst>
                    <a:ext uri="{9D8B030D-6E8A-4147-A177-3AD203B41FA5}">
                      <a16:colId xmlns:a16="http://schemas.microsoft.com/office/drawing/2014/main" val="20000"/>
                    </a:ext>
                  </a:extLst>
                </a:gridCol>
                <a:gridCol w="3837575">
                  <a:extLst>
                    <a:ext uri="{9D8B030D-6E8A-4147-A177-3AD203B41FA5}">
                      <a16:colId xmlns:a16="http://schemas.microsoft.com/office/drawing/2014/main" val="20001"/>
                    </a:ext>
                  </a:extLst>
                </a:gridCol>
              </a:tblGrid>
              <a:tr h="685800">
                <a:tc gridSpan="2">
                  <a:txBody>
                    <a:bodyPr/>
                    <a:lstStyle/>
                    <a:p>
                      <a:pPr indent="0" algn="ctr" fontAlgn="auto">
                        <a:lnSpc>
                          <a:spcPct val="120000"/>
                        </a:lnSpc>
                        <a:spcBef>
                          <a:spcPts val="0"/>
                        </a:spcBef>
                        <a:spcAft>
                          <a:spcPts val="0"/>
                        </a:spcAft>
                        <a:buNone/>
                      </a:pPr>
                      <a:r>
                        <a:rPr lang="en-US" altLang="zh-CN" sz="1600" b="1" spc="0" dirty="0">
                          <a:solidFill>
                            <a:srgbClr val="FFFFFF"/>
                          </a:solidFill>
                          <a:latin typeface="+mn-lt"/>
                          <a:ea typeface="微软雅黑" panose="020B0503020204020204" pitchFamily="34" charset="-122"/>
                          <a:cs typeface="+mn-ea"/>
                          <a:sym typeface="+mn-lt"/>
                        </a:rPr>
                        <a:t>Project budget overview</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solidFill>
                      <a:schemeClr val="tx2"/>
                    </a:solidFill>
                  </a:tcPr>
                </a:tc>
                <a:tc hMerge="1">
                  <a:txBody>
                    <a:bodyPr/>
                    <a:lstStyle/>
                    <a:p>
                      <a:endParaRPr lang="en-US"/>
                    </a:p>
                  </a:txBody>
                  <a:tcPr marL="215900" marR="215900" marT="57150" marB="57150" anchor="ctr">
                    <a:lnL w="9525" cap="flat" cmpd="sng" algn="ctr">
                      <a:solidFill>
                        <a:srgbClr val="B28E4E"/>
                      </a:solidFill>
                      <a:prstDash val="dash"/>
                      <a:round/>
                      <a:headEnd type="none" w="med" len="med"/>
                      <a:tailEnd type="none" w="med" len="med"/>
                    </a:lnL>
                    <a:lnR w="9525" cap="flat" cmpd="sng" algn="ctr">
                      <a:solidFill>
                        <a:srgbClr val="B28E4E"/>
                      </a:solidFill>
                      <a:prstDash val="dash"/>
                      <a:round/>
                      <a:headEnd type="none" w="med" len="med"/>
                      <a:tailEnd type="none" w="med" len="med"/>
                    </a:lnR>
                    <a:lnT>
                      <a:noFill/>
                    </a:lnT>
                    <a:lnB>
                      <a:noFill/>
                    </a:lnB>
                    <a:solidFill>
                      <a:srgbClr val="FFFFFF"/>
                    </a:solidFill>
                  </a:tcPr>
                </a:tc>
                <a:extLst>
                  <a:ext uri="{0D108BD9-81ED-4DB2-BD59-A6C34878D82A}">
                    <a16:rowId xmlns:a16="http://schemas.microsoft.com/office/drawing/2014/main" val="10000"/>
                  </a:ext>
                </a:extLst>
              </a:tr>
              <a:tr h="728345">
                <a:tc>
                  <a:txBody>
                    <a:bodyPr/>
                    <a:lstStyle/>
                    <a:p>
                      <a:pPr indent="0" algn="l" fontAlgn="auto">
                        <a:lnSpc>
                          <a:spcPct val="120000"/>
                        </a:lnSpc>
                        <a:spcBef>
                          <a:spcPts val="0"/>
                        </a:spcBef>
                        <a:spcAft>
                          <a:spcPts val="0"/>
                        </a:spcAft>
                        <a:buNone/>
                      </a:pPr>
                      <a:r>
                        <a:rPr lang="en-US" altLang="zh-CN" sz="1600" b="0" spc="0" dirty="0">
                          <a:solidFill>
                            <a:schemeClr val="tx1"/>
                          </a:solidFill>
                          <a:latin typeface="+mn-lt"/>
                          <a:ea typeface="微软雅黑" panose="020B0503020204020204" pitchFamily="34" charset="-122"/>
                          <a:cs typeface="+mn-ea"/>
                          <a:sym typeface="+mn-lt"/>
                        </a:rPr>
                        <a:t>Development</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latin typeface="+mn-lt"/>
                          <a:ea typeface="微软雅黑" panose="020B0503020204020204" pitchFamily="34" charset="-122"/>
                          <a:cs typeface="+mn-ea"/>
                          <a:sym typeface="+mn-lt"/>
                        </a:rPr>
                        <a:t>$1000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61340">
                <a:tc>
                  <a:txBody>
                    <a:bodyPr/>
                    <a:lstStyle/>
                    <a:p>
                      <a:pPr indent="0" algn="l"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Research</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$1500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16746314"/>
                  </a:ext>
                </a:extLst>
              </a:tr>
              <a:tr h="561340">
                <a:tc>
                  <a:txBody>
                    <a:bodyPr/>
                    <a:lstStyle/>
                    <a:p>
                      <a:pPr indent="0" algn="l"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Travel costs</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latin typeface="+mn-lt"/>
                          <a:ea typeface="微软雅黑" panose="020B0503020204020204" pitchFamily="34" charset="-122"/>
                          <a:cs typeface="+mn-ea"/>
                          <a:sym typeface="+mn-lt"/>
                        </a:rPr>
                        <a:t>$</a:t>
                      </a:r>
                      <a:r>
                        <a:rPr lang="en-US" altLang="zh-CN" sz="1600" b="0" spc="0" dirty="0">
                          <a:solidFill>
                            <a:schemeClr val="tx1"/>
                          </a:solidFill>
                          <a:uFillTx/>
                          <a:latin typeface="+mn-lt"/>
                          <a:ea typeface="微软雅黑" panose="020B0503020204020204" pitchFamily="34" charset="-122"/>
                          <a:cs typeface="+mn-ea"/>
                          <a:sym typeface="+mn-lt"/>
                        </a:rPr>
                        <a:t>1000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61340">
                <a:tc>
                  <a:txBody>
                    <a:bodyPr/>
                    <a:lstStyle/>
                    <a:p>
                      <a:pPr indent="0" algn="l"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Assets</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$1500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872160120"/>
                  </a:ext>
                </a:extLst>
              </a:tr>
              <a:tr h="561975">
                <a:tc>
                  <a:txBody>
                    <a:bodyPr/>
                    <a:lstStyle/>
                    <a:p>
                      <a:pPr indent="0" algn="l"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Materials</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latin typeface="+mn-lt"/>
                          <a:ea typeface="微软雅黑" panose="020B0503020204020204" pitchFamily="34" charset="-122"/>
                          <a:cs typeface="+mn-ea"/>
                          <a:sym typeface="+mn-lt"/>
                        </a:rPr>
                        <a:t>$</a:t>
                      </a:r>
                      <a:r>
                        <a:rPr lang="en-US" altLang="zh-CN" sz="1600" b="0" spc="0" dirty="0">
                          <a:solidFill>
                            <a:schemeClr val="tx1"/>
                          </a:solidFill>
                          <a:uFillTx/>
                          <a:latin typeface="+mn-lt"/>
                          <a:ea typeface="微软雅黑" panose="020B0503020204020204" pitchFamily="34" charset="-122"/>
                          <a:cs typeface="+mn-ea"/>
                          <a:sym typeface="+mn-lt"/>
                        </a:rPr>
                        <a:t>2000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60705">
                <a:tc>
                  <a:txBody>
                    <a:bodyPr/>
                    <a:lstStyle/>
                    <a:p>
                      <a:pPr indent="0" algn="l" fontAlgn="auto">
                        <a:lnSpc>
                          <a:spcPct val="120000"/>
                        </a:lnSpc>
                        <a:spcBef>
                          <a:spcPts val="0"/>
                        </a:spcBef>
                        <a:spcAft>
                          <a:spcPts val="0"/>
                        </a:spcAft>
                        <a:buNone/>
                      </a:pPr>
                      <a:r>
                        <a:rPr lang="en-US" altLang="zh-CN" sz="1600" b="0" spc="0" dirty="0">
                          <a:solidFill>
                            <a:schemeClr val="tx1"/>
                          </a:solidFill>
                          <a:uFillTx/>
                          <a:latin typeface="+mn-lt"/>
                          <a:ea typeface="微软雅黑" panose="020B0503020204020204" pitchFamily="34" charset="-122"/>
                          <a:cs typeface="+mn-ea"/>
                          <a:sym typeface="+mn-lt"/>
                        </a:rPr>
                        <a:t>Other</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tc>
                  <a:txBody>
                    <a:bodyPr/>
                    <a:lstStyle/>
                    <a:p>
                      <a:pPr indent="0" algn="ctr" fontAlgn="auto">
                        <a:lnSpc>
                          <a:spcPct val="120000"/>
                        </a:lnSpc>
                        <a:spcBef>
                          <a:spcPts val="0"/>
                        </a:spcBef>
                        <a:spcAft>
                          <a:spcPts val="0"/>
                        </a:spcAft>
                        <a:buNone/>
                      </a:pPr>
                      <a:r>
                        <a:rPr lang="en-US" altLang="zh-CN" sz="1600" b="0" spc="0" dirty="0">
                          <a:solidFill>
                            <a:schemeClr val="tx1"/>
                          </a:solidFill>
                          <a:latin typeface="+mn-lt"/>
                          <a:ea typeface="微软雅黑" panose="020B0503020204020204" pitchFamily="34" charset="-122"/>
                          <a:cs typeface="+mn-ea"/>
                          <a:sym typeface="+mn-lt"/>
                        </a:rPr>
                        <a:t>$</a:t>
                      </a:r>
                      <a:r>
                        <a:rPr lang="en-US" altLang="zh-CN" sz="1600" b="0" spc="0" dirty="0">
                          <a:solidFill>
                            <a:schemeClr val="tx1"/>
                          </a:solidFill>
                          <a:uFillTx/>
                          <a:latin typeface="+mn-lt"/>
                          <a:ea typeface="微软雅黑" panose="020B0503020204020204" pitchFamily="34" charset="-122"/>
                          <a:cs typeface="+mn-ea"/>
                          <a:sym typeface="+mn-lt"/>
                        </a:rPr>
                        <a:t>3000</a:t>
                      </a:r>
                    </a:p>
                  </a:txBody>
                  <a:tcPr marL="88900" marR="88900" marT="47625" marB="47625"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lnB w="12700" cap="flat" cmpd="sng" algn="ctr">
                      <a:solidFill>
                        <a:schemeClr val="bg2"/>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 name="文本框 2">
            <a:extLst>
              <a:ext uri="{FF2B5EF4-FFF2-40B4-BE49-F238E27FC236}">
                <a16:creationId xmlns:a16="http://schemas.microsoft.com/office/drawing/2014/main" id="{A04B2351-7A23-20C4-BC27-E75F534BA310}"/>
              </a:ext>
            </a:extLst>
          </p:cNvPr>
          <p:cNvSpPr txBox="1"/>
          <p:nvPr/>
        </p:nvSpPr>
        <p:spPr>
          <a:xfrm>
            <a:off x="6995795" y="6071311"/>
            <a:ext cx="4499530" cy="368300"/>
          </a:xfrm>
          <a:prstGeom prst="rect">
            <a:avLst/>
          </a:prstGeom>
          <a:noFill/>
        </p:spPr>
        <p:txBody>
          <a:bodyPr wrap="square" rtlCol="0">
            <a:spAutoFit/>
          </a:bodyPr>
          <a:lstStyle/>
          <a:p>
            <a:pPr algn="r"/>
            <a:r>
              <a:rPr lang="en-US" altLang="zh-CN" b="1" dirty="0">
                <a:ea typeface="微软雅黑" panose="020B0503020204020204" pitchFamily="34" charset="-122"/>
                <a:cs typeface="+mn-ea"/>
                <a:sym typeface="+mn-lt"/>
              </a:rPr>
              <a:t>Total required costs: $11,000</a:t>
            </a:r>
          </a:p>
        </p:txBody>
      </p:sp>
      <p:sp>
        <p:nvSpPr>
          <p:cNvPr id="5" name="TextBox 4">
            <a:extLst>
              <a:ext uri="{FF2B5EF4-FFF2-40B4-BE49-F238E27FC236}">
                <a16:creationId xmlns:a16="http://schemas.microsoft.com/office/drawing/2014/main" id="{A02B2026-CD9F-CD53-040A-E3219490DDF3}"/>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B274621C-5611-9B0D-D1A3-5FC47267CC6A}"/>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423812053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53B39DA7-D4CD-9619-D9A9-32D3910BFD0D}"/>
              </a:ext>
            </a:extLst>
          </p:cNvPr>
          <p:cNvSpPr>
            <a:spLocks noGrp="1"/>
          </p:cNvSpPr>
          <p:nvPr>
            <p:ph type="pic" sz="quarter" idx="13"/>
          </p:nvPr>
        </p:nvSpPr>
        <p:spPr>
          <a:xfrm>
            <a:off x="8090703" y="3862297"/>
            <a:ext cx="3405971" cy="2376000"/>
          </a:xfrm>
        </p:spPr>
        <p:txBody>
          <a:bodyPr/>
          <a:lstStyle/>
          <a:p>
            <a:endParaRPr lang="en-US"/>
          </a:p>
        </p:txBody>
      </p:sp>
      <p:sp>
        <p:nvSpPr>
          <p:cNvPr id="5" name="Title 2">
            <a:extLst>
              <a:ext uri="{FF2B5EF4-FFF2-40B4-BE49-F238E27FC236}">
                <a16:creationId xmlns:a16="http://schemas.microsoft.com/office/drawing/2014/main" id="{BE1B4B6D-09CE-1ADA-C226-D08830606B23}"/>
              </a:ext>
            </a:extLst>
          </p:cNvPr>
          <p:cNvSpPr>
            <a:spLocks noGrp="1"/>
          </p:cNvSpPr>
          <p:nvPr>
            <p:ph type="title"/>
          </p:nvPr>
        </p:nvSpPr>
        <p:spPr>
          <a:xfrm>
            <a:off x="579577" y="895284"/>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Expected Outcomes</a:t>
            </a:r>
          </a:p>
        </p:txBody>
      </p:sp>
      <p:sp>
        <p:nvSpPr>
          <p:cNvPr id="6" name="TextBox 5">
            <a:extLst>
              <a:ext uri="{FF2B5EF4-FFF2-40B4-BE49-F238E27FC236}">
                <a16:creationId xmlns:a16="http://schemas.microsoft.com/office/drawing/2014/main" id="{13B12491-6B3B-425D-DCC4-E8E90EBA1EA6}"/>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582A9484-561A-8943-70C7-B7ED14CC1F4A}"/>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8" name="Rectangle: Rounded Corners 7">
            <a:extLst>
              <a:ext uri="{FF2B5EF4-FFF2-40B4-BE49-F238E27FC236}">
                <a16:creationId xmlns:a16="http://schemas.microsoft.com/office/drawing/2014/main" id="{86175544-752D-0767-D5BB-4EC3E7F22E90}"/>
              </a:ext>
            </a:extLst>
          </p:cNvPr>
          <p:cNvSpPr/>
          <p:nvPr/>
        </p:nvSpPr>
        <p:spPr>
          <a:xfrm>
            <a:off x="8090703" y="1052513"/>
            <a:ext cx="3405971" cy="2376000"/>
          </a:xfrm>
          <a:prstGeom prst="roundRect">
            <a:avLst>
              <a:gd name="adj" fmla="val 537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AB6462D3-9AC1-06DB-F6BB-00C941AA9389}"/>
              </a:ext>
            </a:extLst>
          </p:cNvPr>
          <p:cNvSpPr/>
          <p:nvPr/>
        </p:nvSpPr>
        <p:spPr>
          <a:xfrm>
            <a:off x="4393014" y="3862297"/>
            <a:ext cx="3405971" cy="2376000"/>
          </a:xfrm>
          <a:prstGeom prst="roundRect">
            <a:avLst>
              <a:gd name="adj" fmla="val 537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6BB426D-682F-1836-7D92-813282B5A04F}"/>
              </a:ext>
            </a:extLst>
          </p:cNvPr>
          <p:cNvSpPr/>
          <p:nvPr/>
        </p:nvSpPr>
        <p:spPr>
          <a:xfrm>
            <a:off x="695326" y="3862297"/>
            <a:ext cx="3405971" cy="2376000"/>
          </a:xfrm>
          <a:prstGeom prst="roundRect">
            <a:avLst>
              <a:gd name="adj" fmla="val 537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BF58035A-F334-7894-9D83-E4E9C5704DCA}"/>
              </a:ext>
            </a:extLst>
          </p:cNvPr>
          <p:cNvGrpSpPr/>
          <p:nvPr/>
        </p:nvGrpSpPr>
        <p:grpSpPr>
          <a:xfrm>
            <a:off x="8545452" y="1338729"/>
            <a:ext cx="2496473" cy="1788001"/>
            <a:chOff x="8383730" y="1338729"/>
            <a:chExt cx="2496473" cy="1788001"/>
          </a:xfrm>
        </p:grpSpPr>
        <p:sp>
          <p:nvSpPr>
            <p:cNvPr id="9" name="TextBox 8">
              <a:extLst>
                <a:ext uri="{FF2B5EF4-FFF2-40B4-BE49-F238E27FC236}">
                  <a16:creationId xmlns:a16="http://schemas.microsoft.com/office/drawing/2014/main" id="{D5F8D944-F277-6560-524F-F34FAFEE4938}"/>
                </a:ext>
              </a:extLst>
            </p:cNvPr>
            <p:cNvSpPr txBox="1"/>
            <p:nvPr/>
          </p:nvSpPr>
          <p:spPr>
            <a:xfrm>
              <a:off x="8383730" y="1772513"/>
              <a:ext cx="2496473" cy="1354217"/>
            </a:xfrm>
            <a:prstGeom prst="rect">
              <a:avLst/>
            </a:prstGeom>
            <a:noFill/>
          </p:spPr>
          <p:txBody>
            <a:bodyPr wrap="square">
              <a:spAutoFit/>
            </a:bodyPr>
            <a:lstStyle/>
            <a:p>
              <a:pPr>
                <a:spcAft>
                  <a:spcPts val="1200"/>
                </a:spcAft>
              </a:pPr>
              <a:r>
                <a:rPr lang="en-US" sz="3600" b="1" dirty="0">
                  <a:solidFill>
                    <a:schemeClr val="tx2"/>
                  </a:solidFill>
                </a:rPr>
                <a:t>95%</a:t>
              </a:r>
            </a:p>
            <a:p>
              <a:r>
                <a:rPr lang="en-US" b="1" dirty="0">
                  <a:solidFill>
                    <a:schemeClr val="tx2"/>
                  </a:solidFill>
                </a:rPr>
                <a:t>Expected Outcomes </a:t>
              </a:r>
              <a:r>
                <a:rPr lang="en-US" altLang="zh-CN" b="1" dirty="0">
                  <a:solidFill>
                    <a:schemeClr val="tx2"/>
                  </a:solidFill>
                </a:rPr>
                <a:t>finance</a:t>
              </a:r>
              <a:endParaRPr lang="en-US" b="1" dirty="0">
                <a:solidFill>
                  <a:schemeClr val="tx2"/>
                </a:solidFill>
              </a:endParaRPr>
            </a:p>
          </p:txBody>
        </p:sp>
        <p:cxnSp>
          <p:nvCxnSpPr>
            <p:cNvPr id="13" name="Straight Arrow Connector 12">
              <a:extLst>
                <a:ext uri="{FF2B5EF4-FFF2-40B4-BE49-F238E27FC236}">
                  <a16:creationId xmlns:a16="http://schemas.microsoft.com/office/drawing/2014/main" id="{E2921BE0-C7B8-7999-4343-8A73AD432CE4}"/>
                </a:ext>
              </a:extLst>
            </p:cNvPr>
            <p:cNvCxnSpPr>
              <a:cxnSpLocks/>
            </p:cNvCxnSpPr>
            <p:nvPr/>
          </p:nvCxnSpPr>
          <p:spPr>
            <a:xfrm flipV="1">
              <a:off x="8603649" y="1338729"/>
              <a:ext cx="0" cy="378938"/>
            </a:xfrm>
            <a:prstGeom prst="straightConnector1">
              <a:avLst/>
            </a:prstGeom>
            <a:ln w="317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6" name="Group 15">
            <a:extLst>
              <a:ext uri="{FF2B5EF4-FFF2-40B4-BE49-F238E27FC236}">
                <a16:creationId xmlns:a16="http://schemas.microsoft.com/office/drawing/2014/main" id="{140E5741-F49F-BF87-F579-795F38CB3397}"/>
              </a:ext>
            </a:extLst>
          </p:cNvPr>
          <p:cNvGrpSpPr/>
          <p:nvPr/>
        </p:nvGrpSpPr>
        <p:grpSpPr>
          <a:xfrm>
            <a:off x="4847763" y="4156297"/>
            <a:ext cx="2496473" cy="1788001"/>
            <a:chOff x="8383730" y="1338729"/>
            <a:chExt cx="2496473" cy="1788001"/>
          </a:xfrm>
        </p:grpSpPr>
        <p:sp>
          <p:nvSpPr>
            <p:cNvPr id="17" name="TextBox 16">
              <a:extLst>
                <a:ext uri="{FF2B5EF4-FFF2-40B4-BE49-F238E27FC236}">
                  <a16:creationId xmlns:a16="http://schemas.microsoft.com/office/drawing/2014/main" id="{A9075F26-DE73-A58B-6DDC-00AB33C7A552}"/>
                </a:ext>
              </a:extLst>
            </p:cNvPr>
            <p:cNvSpPr txBox="1"/>
            <p:nvPr/>
          </p:nvSpPr>
          <p:spPr>
            <a:xfrm>
              <a:off x="8383730" y="1772513"/>
              <a:ext cx="2496473" cy="1354217"/>
            </a:xfrm>
            <a:prstGeom prst="rect">
              <a:avLst/>
            </a:prstGeom>
            <a:noFill/>
          </p:spPr>
          <p:txBody>
            <a:bodyPr wrap="square">
              <a:spAutoFit/>
            </a:bodyPr>
            <a:lstStyle/>
            <a:p>
              <a:pPr>
                <a:spcAft>
                  <a:spcPts val="1200"/>
                </a:spcAft>
              </a:pPr>
              <a:r>
                <a:rPr lang="en-US" sz="3600" b="1" dirty="0">
                  <a:solidFill>
                    <a:schemeClr val="tx2"/>
                  </a:solidFill>
                </a:rPr>
                <a:t>85%</a:t>
              </a:r>
            </a:p>
            <a:p>
              <a:r>
                <a:rPr lang="en-US" b="1" dirty="0">
                  <a:solidFill>
                    <a:schemeClr val="tx2"/>
                  </a:solidFill>
                </a:rPr>
                <a:t>Expected Outcomes </a:t>
              </a:r>
              <a:r>
                <a:rPr lang="en-US" altLang="zh-CN" b="1" dirty="0">
                  <a:solidFill>
                    <a:schemeClr val="tx2"/>
                  </a:solidFill>
                </a:rPr>
                <a:t>Marketing</a:t>
              </a:r>
              <a:endParaRPr lang="en-US" b="1" dirty="0">
                <a:solidFill>
                  <a:schemeClr val="tx2"/>
                </a:solidFill>
              </a:endParaRPr>
            </a:p>
          </p:txBody>
        </p:sp>
        <p:cxnSp>
          <p:nvCxnSpPr>
            <p:cNvPr id="18" name="Straight Arrow Connector 17">
              <a:extLst>
                <a:ext uri="{FF2B5EF4-FFF2-40B4-BE49-F238E27FC236}">
                  <a16:creationId xmlns:a16="http://schemas.microsoft.com/office/drawing/2014/main" id="{130F19E4-8150-7A1D-F871-42E1E0C21F6D}"/>
                </a:ext>
              </a:extLst>
            </p:cNvPr>
            <p:cNvCxnSpPr>
              <a:cxnSpLocks/>
            </p:cNvCxnSpPr>
            <p:nvPr/>
          </p:nvCxnSpPr>
          <p:spPr>
            <a:xfrm flipV="1">
              <a:off x="8603649" y="1338729"/>
              <a:ext cx="0" cy="378938"/>
            </a:xfrm>
            <a:prstGeom prst="straightConnector1">
              <a:avLst/>
            </a:prstGeom>
            <a:ln w="317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0093F378-CC95-937E-E4CE-E3213A6EE7BA}"/>
              </a:ext>
            </a:extLst>
          </p:cNvPr>
          <p:cNvGrpSpPr/>
          <p:nvPr/>
        </p:nvGrpSpPr>
        <p:grpSpPr>
          <a:xfrm>
            <a:off x="1150075" y="4156297"/>
            <a:ext cx="2496473" cy="1788001"/>
            <a:chOff x="8383730" y="1338729"/>
            <a:chExt cx="2496473" cy="1788001"/>
          </a:xfrm>
        </p:grpSpPr>
        <p:sp>
          <p:nvSpPr>
            <p:cNvPr id="20" name="TextBox 19">
              <a:extLst>
                <a:ext uri="{FF2B5EF4-FFF2-40B4-BE49-F238E27FC236}">
                  <a16:creationId xmlns:a16="http://schemas.microsoft.com/office/drawing/2014/main" id="{45546AF0-EE5B-A78F-5625-662E31495A7B}"/>
                </a:ext>
              </a:extLst>
            </p:cNvPr>
            <p:cNvSpPr txBox="1"/>
            <p:nvPr/>
          </p:nvSpPr>
          <p:spPr>
            <a:xfrm>
              <a:off x="8383730" y="1772513"/>
              <a:ext cx="2496473" cy="1354217"/>
            </a:xfrm>
            <a:prstGeom prst="rect">
              <a:avLst/>
            </a:prstGeom>
            <a:noFill/>
          </p:spPr>
          <p:txBody>
            <a:bodyPr wrap="square">
              <a:spAutoFit/>
            </a:bodyPr>
            <a:lstStyle/>
            <a:p>
              <a:pPr>
                <a:spcAft>
                  <a:spcPts val="1200"/>
                </a:spcAft>
              </a:pPr>
              <a:r>
                <a:rPr lang="en-US" sz="3600" b="1" dirty="0">
                  <a:solidFill>
                    <a:schemeClr val="tx2"/>
                  </a:solidFill>
                </a:rPr>
                <a:t>97%</a:t>
              </a:r>
            </a:p>
            <a:p>
              <a:r>
                <a:rPr lang="en-US" b="1" dirty="0">
                  <a:solidFill>
                    <a:schemeClr val="tx2"/>
                  </a:solidFill>
                </a:rPr>
                <a:t>Expected Outcomes </a:t>
              </a:r>
              <a:r>
                <a:rPr lang="en-US" altLang="zh-CN" b="1" dirty="0">
                  <a:solidFill>
                    <a:schemeClr val="tx2"/>
                  </a:solidFill>
                </a:rPr>
                <a:t>Healthcare</a:t>
              </a:r>
              <a:endParaRPr lang="en-US" b="1" dirty="0">
                <a:solidFill>
                  <a:schemeClr val="tx2"/>
                </a:solidFill>
              </a:endParaRPr>
            </a:p>
          </p:txBody>
        </p:sp>
        <p:cxnSp>
          <p:nvCxnSpPr>
            <p:cNvPr id="21" name="Straight Arrow Connector 20">
              <a:extLst>
                <a:ext uri="{FF2B5EF4-FFF2-40B4-BE49-F238E27FC236}">
                  <a16:creationId xmlns:a16="http://schemas.microsoft.com/office/drawing/2014/main" id="{0D9DFFAE-073F-445D-8CF0-D9A4A29F6390}"/>
                </a:ext>
              </a:extLst>
            </p:cNvPr>
            <p:cNvCxnSpPr>
              <a:cxnSpLocks/>
            </p:cNvCxnSpPr>
            <p:nvPr/>
          </p:nvCxnSpPr>
          <p:spPr>
            <a:xfrm flipV="1">
              <a:off x="8603649" y="1338729"/>
              <a:ext cx="0" cy="378938"/>
            </a:xfrm>
            <a:prstGeom prst="straightConnector1">
              <a:avLst/>
            </a:prstGeom>
            <a:ln w="31750">
              <a:solidFill>
                <a:schemeClr val="tx2"/>
              </a:solidFill>
              <a:headEnd type="none"/>
              <a:tailEnd type="arrow"/>
            </a:ln>
          </p:spPr>
          <p:style>
            <a:lnRef idx="1">
              <a:schemeClr val="accent1"/>
            </a:lnRef>
            <a:fillRef idx="0">
              <a:schemeClr val="accent1"/>
            </a:fillRef>
            <a:effectRef idx="0">
              <a:schemeClr val="accent1"/>
            </a:effectRef>
            <a:fontRef idx="minor">
              <a:schemeClr val="tx1"/>
            </a:fontRef>
          </p:style>
        </p:cxnSp>
      </p:grpSp>
      <p:sp>
        <p:nvSpPr>
          <p:cNvPr id="24" name="TextBox 23">
            <a:extLst>
              <a:ext uri="{FF2B5EF4-FFF2-40B4-BE49-F238E27FC236}">
                <a16:creationId xmlns:a16="http://schemas.microsoft.com/office/drawing/2014/main" id="{CFD71FFA-B1D5-4608-5F09-0A8570EE77DC}"/>
              </a:ext>
            </a:extLst>
          </p:cNvPr>
          <p:cNvSpPr txBox="1"/>
          <p:nvPr/>
        </p:nvSpPr>
        <p:spPr>
          <a:xfrm>
            <a:off x="591153" y="2284137"/>
            <a:ext cx="6241125" cy="954107"/>
          </a:xfrm>
          <a:prstGeom prst="rect">
            <a:avLst/>
          </a:prstGeom>
          <a:noFill/>
        </p:spPr>
        <p:txBody>
          <a:bodyPr wrap="square">
            <a:spAutoFit/>
          </a:bodyPr>
          <a:lstStyle/>
          <a:p>
            <a:pPr>
              <a:spcAft>
                <a:spcPts val="1200"/>
              </a:spcAft>
            </a:pPr>
            <a:r>
              <a:rPr lang="en-US" b="1" dirty="0">
                <a:solidFill>
                  <a:schemeClr val="tx2"/>
                </a:solidFill>
              </a:rPr>
              <a:t>Predicted Improvements</a:t>
            </a:r>
          </a:p>
          <a:p>
            <a:r>
              <a:rPr lang="en-US" sz="1400" dirty="0">
                <a:solidFill>
                  <a:schemeClr val="tx2"/>
                </a:solidFill>
              </a:rPr>
              <a:t>Design at uneasy me season of branch on praise esteem. Abilities discourse believing consisted remaining to no. </a:t>
            </a:r>
          </a:p>
        </p:txBody>
      </p:sp>
    </p:spTree>
    <p:extLst>
      <p:ext uri="{BB962C8B-B14F-4D97-AF65-F5344CB8AC3E}">
        <p14:creationId xmlns:p14="http://schemas.microsoft.com/office/powerpoint/2010/main" val="414166674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FD0BE95A-1A99-8F69-5D8A-7B0A1F08D394}"/>
              </a:ext>
            </a:extLst>
          </p:cNvPr>
          <p:cNvSpPr>
            <a:spLocks noGrp="1"/>
          </p:cNvSpPr>
          <p:nvPr>
            <p:ph type="pic" sz="quarter" idx="10"/>
          </p:nvPr>
        </p:nvSpPr>
        <p:spPr>
          <a:xfrm>
            <a:off x="904876" y="2015920"/>
            <a:ext cx="4572000" cy="4572000"/>
          </a:xfrm>
        </p:spPr>
        <p:txBody>
          <a:bodyPr/>
          <a:lstStyle/>
          <a:p>
            <a:endParaRPr lang="en-US"/>
          </a:p>
        </p:txBody>
      </p:sp>
      <p:sp>
        <p:nvSpPr>
          <p:cNvPr id="4" name="Title 2">
            <a:extLst>
              <a:ext uri="{FF2B5EF4-FFF2-40B4-BE49-F238E27FC236}">
                <a16:creationId xmlns:a16="http://schemas.microsoft.com/office/drawing/2014/main" id="{43816127-6FA1-56B2-4F3C-463D287808B4}"/>
              </a:ext>
            </a:extLst>
          </p:cNvPr>
          <p:cNvSpPr>
            <a:spLocks noGrp="1"/>
          </p:cNvSpPr>
          <p:nvPr>
            <p:ph type="title"/>
          </p:nvPr>
        </p:nvSpPr>
        <p:spPr>
          <a:xfrm>
            <a:off x="591150" y="897891"/>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Our Team</a:t>
            </a:r>
          </a:p>
        </p:txBody>
      </p:sp>
      <p:sp>
        <p:nvSpPr>
          <p:cNvPr id="5" name="标题 2">
            <a:extLst>
              <a:ext uri="{FF2B5EF4-FFF2-40B4-BE49-F238E27FC236}">
                <a16:creationId xmlns:a16="http://schemas.microsoft.com/office/drawing/2014/main" id="{1704EDE6-0E99-43BB-E0A1-4F843DB95474}"/>
              </a:ext>
            </a:extLst>
          </p:cNvPr>
          <p:cNvSpPr txBox="1">
            <a:spLocks/>
          </p:cNvSpPr>
          <p:nvPr>
            <p:custDataLst>
              <p:tags r:id="rId1"/>
            </p:custDataLst>
          </p:nvPr>
        </p:nvSpPr>
        <p:spPr>
          <a:xfrm>
            <a:off x="5866130" y="2145460"/>
            <a:ext cx="4982845" cy="705485"/>
          </a:xfrm>
          <a:prstGeom prst="rect">
            <a:avLst/>
          </a:prstGeom>
        </p:spPr>
        <p:txBody>
          <a:bodyPr anchor="ctr">
            <a:normAutofit/>
          </a:bodyPr>
          <a:lstStyle>
            <a:lvl1pPr algn="l" defTabSz="914400" rtl="0" eaLnBrk="1" fontAlgn="auto" latinLnBrk="0" hangingPunct="1">
              <a:lnSpc>
                <a:spcPct val="100000"/>
              </a:lnSpc>
              <a:spcBef>
                <a:spcPct val="0"/>
              </a:spcBef>
              <a:buNone/>
              <a:defRPr kumimoji="0" lang="zh-CN" altLang="en-US" sz="3200" b="1" i="0" u="none" strike="noStrike" kern="1200" cap="none" spc="0" normalizeH="0" baseline="0" dirty="0">
                <a:ln>
                  <a:noFill/>
                  <a:prstDash val="sysDot"/>
                </a:ln>
                <a:solidFill>
                  <a:schemeClr val="tx1">
                    <a:lumMod val="85000"/>
                    <a:lumOff val="15000"/>
                  </a:schemeClr>
                </a:solidFill>
                <a:uFillTx/>
                <a:latin typeface="+mj-lt"/>
                <a:ea typeface="+mj-lt"/>
                <a:cs typeface="MiSans Normal" panose="00000500000000000000" charset="-122"/>
                <a:sym typeface="+mn-ea"/>
              </a:defRPr>
            </a:lvl1pPr>
          </a:lstStyle>
          <a:p>
            <a:r>
              <a:rPr lang="en-US" altLang="zh-CN" dirty="0">
                <a:latin typeface="+mn-lt"/>
                <a:ea typeface="微软雅黑" panose="020B0503020204020204" pitchFamily="34" charset="-122"/>
                <a:cs typeface="+mn-ea"/>
                <a:sym typeface="+mn-lt"/>
              </a:rPr>
              <a:t>Jason Smith</a:t>
            </a:r>
          </a:p>
        </p:txBody>
      </p:sp>
      <p:sp>
        <p:nvSpPr>
          <p:cNvPr id="6" name="圆角矩形 4">
            <a:extLst>
              <a:ext uri="{FF2B5EF4-FFF2-40B4-BE49-F238E27FC236}">
                <a16:creationId xmlns:a16="http://schemas.microsoft.com/office/drawing/2014/main" id="{A8242B58-8473-1868-637C-87CDE90E1514}"/>
              </a:ext>
            </a:extLst>
          </p:cNvPr>
          <p:cNvSpPr/>
          <p:nvPr>
            <p:custDataLst>
              <p:tags r:id="rId2"/>
            </p:custDataLst>
          </p:nvPr>
        </p:nvSpPr>
        <p:spPr>
          <a:xfrm>
            <a:off x="5952490" y="2906190"/>
            <a:ext cx="1148080"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7" name="圆角矩形 5">
            <a:extLst>
              <a:ext uri="{FF2B5EF4-FFF2-40B4-BE49-F238E27FC236}">
                <a16:creationId xmlns:a16="http://schemas.microsoft.com/office/drawing/2014/main" id="{BFFB690B-463A-1865-851C-49BD02E9E98C}"/>
              </a:ext>
            </a:extLst>
          </p:cNvPr>
          <p:cNvSpPr/>
          <p:nvPr>
            <p:custDataLst>
              <p:tags r:id="rId3"/>
            </p:custDataLst>
          </p:nvPr>
        </p:nvSpPr>
        <p:spPr>
          <a:xfrm>
            <a:off x="7143750" y="2906190"/>
            <a:ext cx="179705"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8" name="圆角矩形 10">
            <a:extLst>
              <a:ext uri="{FF2B5EF4-FFF2-40B4-BE49-F238E27FC236}">
                <a16:creationId xmlns:a16="http://schemas.microsoft.com/office/drawing/2014/main" id="{DE682889-9E8E-3E93-235E-EBF0248F1F77}"/>
              </a:ext>
            </a:extLst>
          </p:cNvPr>
          <p:cNvSpPr/>
          <p:nvPr>
            <p:custDataLst>
              <p:tags r:id="rId4"/>
            </p:custDataLst>
          </p:nvPr>
        </p:nvSpPr>
        <p:spPr>
          <a:xfrm>
            <a:off x="7366635" y="2906190"/>
            <a:ext cx="179705" cy="46800"/>
          </a:xfrm>
          <a:prstGeom prst="roundRect">
            <a:avLst>
              <a:gd name="adj"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9" name="圆角矩形 16">
            <a:extLst>
              <a:ext uri="{FF2B5EF4-FFF2-40B4-BE49-F238E27FC236}">
                <a16:creationId xmlns:a16="http://schemas.microsoft.com/office/drawing/2014/main" id="{B7B0F65B-C3B2-2823-6CEA-6EB8207370C4}"/>
              </a:ext>
            </a:extLst>
          </p:cNvPr>
          <p:cNvSpPr/>
          <p:nvPr>
            <p:custDataLst>
              <p:tags r:id="rId5"/>
            </p:custDataLst>
          </p:nvPr>
        </p:nvSpPr>
        <p:spPr>
          <a:xfrm>
            <a:off x="4914900" y="3653585"/>
            <a:ext cx="6263640" cy="1028700"/>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0" name="正文">
            <a:extLst>
              <a:ext uri="{FF2B5EF4-FFF2-40B4-BE49-F238E27FC236}">
                <a16:creationId xmlns:a16="http://schemas.microsoft.com/office/drawing/2014/main" id="{8BE11294-B013-79B9-440D-60B76C2F7B71}"/>
              </a:ext>
            </a:extLst>
          </p:cNvPr>
          <p:cNvSpPr txBox="1"/>
          <p:nvPr>
            <p:custDataLst>
              <p:tags r:id="rId6"/>
            </p:custDataLst>
          </p:nvPr>
        </p:nvSpPr>
        <p:spPr>
          <a:xfrm>
            <a:off x="5866765" y="5093765"/>
            <a:ext cx="4983480" cy="805815"/>
          </a:xfrm>
          <a:prstGeom prst="rect">
            <a:avLst/>
          </a:prstGeom>
          <a:noFill/>
        </p:spPr>
        <p:txBody>
          <a:bodyPr wrap="square" lIns="0" tIns="0" rIns="0" bIns="0" rtlCol="0" anchor="ctr" anchorCtr="0">
            <a:noAutofit/>
          </a:bodyPr>
          <a:lstStyle/>
          <a:p>
            <a:pPr marL="285750" indent="-285750" algn="l" fontAlgn="auto">
              <a:lnSpc>
                <a:spcPct val="130000"/>
              </a:lnSpc>
              <a:buFont typeface="Arial" panose="020B0604020202020204" pitchFamily="34" charset="0"/>
              <a:buChar char="•"/>
            </a:pPr>
            <a:r>
              <a:rPr lang="en-US" altLang="zh-CN" sz="1400" dirty="0">
                <a:solidFill>
                  <a:schemeClr val="tx1">
                    <a:lumMod val="65000"/>
                    <a:lumOff val="35000"/>
                  </a:schemeClr>
                </a:solidFill>
                <a:ea typeface="微软雅黑" panose="020B0503020204020204" pitchFamily="34" charset="-122"/>
                <a:cs typeface="+mn-ea"/>
                <a:sym typeface="+mn-lt"/>
              </a:rPr>
              <a:t>List main work experience, rewards</a:t>
            </a:r>
          </a:p>
          <a:p>
            <a:pPr marL="285750" indent="-285750" algn="l" fontAlgn="auto">
              <a:lnSpc>
                <a:spcPct val="130000"/>
              </a:lnSpc>
              <a:buFont typeface="Arial" panose="020B0604020202020204" pitchFamily="34" charset="0"/>
              <a:buChar char="•"/>
            </a:pPr>
            <a:r>
              <a:rPr lang="zh-CN" altLang="en-US" sz="1400" dirty="0">
                <a:solidFill>
                  <a:schemeClr val="tx1">
                    <a:lumMod val="65000"/>
                    <a:lumOff val="35000"/>
                  </a:schemeClr>
                </a:solidFill>
                <a:ea typeface="微软雅黑" panose="020B0503020204020204" pitchFamily="34" charset="-122"/>
                <a:cs typeface="+mn-ea"/>
                <a:sym typeface="+mn-lt"/>
              </a:rPr>
              <a:t>Design at uneasy me season of branch</a:t>
            </a:r>
          </a:p>
        </p:txBody>
      </p:sp>
      <p:sp>
        <p:nvSpPr>
          <p:cNvPr id="11" name="正文">
            <a:extLst>
              <a:ext uri="{FF2B5EF4-FFF2-40B4-BE49-F238E27FC236}">
                <a16:creationId xmlns:a16="http://schemas.microsoft.com/office/drawing/2014/main" id="{204D9879-8BFE-7618-5A52-841EB4AF45A9}"/>
              </a:ext>
            </a:extLst>
          </p:cNvPr>
          <p:cNvSpPr txBox="1"/>
          <p:nvPr>
            <p:custDataLst>
              <p:tags r:id="rId7"/>
            </p:custDataLst>
          </p:nvPr>
        </p:nvSpPr>
        <p:spPr>
          <a:xfrm>
            <a:off x="5866765" y="3764710"/>
            <a:ext cx="4983480" cy="805815"/>
          </a:xfrm>
          <a:prstGeom prst="rect">
            <a:avLst/>
          </a:prstGeom>
          <a:noFill/>
        </p:spPr>
        <p:txBody>
          <a:bodyPr wrap="square" lIns="0" tIns="0" rIns="0" bIns="0" rtlCol="0" anchor="ctr" anchorCtr="0">
            <a:noAutofit/>
          </a:bodyPr>
          <a:lstStyle/>
          <a:p>
            <a:pPr indent="0" algn="l" fontAlgn="auto">
              <a:lnSpc>
                <a:spcPct val="130000"/>
              </a:lnSpc>
              <a:buNone/>
            </a:pPr>
            <a:r>
              <a:rPr lang="zh-CN" altLang="en-US" sz="1400" dirty="0">
                <a:solidFill>
                  <a:schemeClr val="lt1">
                    <a:lumMod val="100000"/>
                    <a:alpha val="80000"/>
                  </a:schemeClr>
                </a:solidFill>
                <a:ea typeface="微软雅黑" panose="020B0503020204020204" pitchFamily="34" charset="-122"/>
                <a:cs typeface="+mn-ea"/>
                <a:sym typeface="+mn-lt"/>
              </a:rPr>
              <a:t>Design at uneasy me season of branch on praise esteem.</a:t>
            </a:r>
          </a:p>
        </p:txBody>
      </p:sp>
      <p:sp>
        <p:nvSpPr>
          <p:cNvPr id="12" name="TextBox 11">
            <a:extLst>
              <a:ext uri="{FF2B5EF4-FFF2-40B4-BE49-F238E27FC236}">
                <a16:creationId xmlns:a16="http://schemas.microsoft.com/office/drawing/2014/main" id="{90E6A9E1-6001-3717-9E8E-482771DD6187}"/>
              </a:ext>
            </a:extLst>
          </p:cNvPr>
          <p:cNvSpPr txBox="1"/>
          <p:nvPr/>
        </p:nvSpPr>
        <p:spPr>
          <a:xfrm>
            <a:off x="5866130" y="3090444"/>
            <a:ext cx="2022467" cy="375306"/>
          </a:xfrm>
          <a:prstGeom prst="rect">
            <a:avLst/>
          </a:prstGeom>
          <a:noFill/>
        </p:spPr>
        <p:txBody>
          <a:bodyPr wrap="square" rtlCol="0">
            <a:spAutoFit/>
          </a:bodyPr>
          <a:lstStyle/>
          <a:p>
            <a:r>
              <a:rPr lang="en-US" dirty="0">
                <a:ea typeface="微软雅黑" panose="020B0503020204020204" pitchFamily="34" charset="-122"/>
                <a:cs typeface="+mn-ea"/>
                <a:sym typeface="+mn-lt"/>
              </a:rPr>
              <a:t>Team Leader</a:t>
            </a:r>
          </a:p>
        </p:txBody>
      </p:sp>
      <p:sp>
        <p:nvSpPr>
          <p:cNvPr id="3" name="TextBox 2">
            <a:extLst>
              <a:ext uri="{FF2B5EF4-FFF2-40B4-BE49-F238E27FC236}">
                <a16:creationId xmlns:a16="http://schemas.microsoft.com/office/drawing/2014/main" id="{34FFA4BA-73BC-C4DE-8588-815107023A5F}"/>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3" name="TextBox 12">
            <a:extLst>
              <a:ext uri="{FF2B5EF4-FFF2-40B4-BE49-F238E27FC236}">
                <a16:creationId xmlns:a16="http://schemas.microsoft.com/office/drawing/2014/main" id="{9D052344-C8F0-1AE6-AE76-9BB5F9CEE8B2}"/>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961415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2">
            <a:extLst>
              <a:ext uri="{FF2B5EF4-FFF2-40B4-BE49-F238E27FC236}">
                <a16:creationId xmlns:a16="http://schemas.microsoft.com/office/drawing/2014/main" id="{99317BD0-7F11-86C9-B95D-97199EEEFE93}"/>
              </a:ext>
            </a:extLst>
          </p:cNvPr>
          <p:cNvSpPr>
            <a:spLocks noGrp="1"/>
          </p:cNvSpPr>
          <p:nvPr>
            <p:ph type="title"/>
          </p:nvPr>
        </p:nvSpPr>
        <p:spPr>
          <a:xfrm>
            <a:off x="591151" y="897888"/>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Our Team</a:t>
            </a:r>
          </a:p>
        </p:txBody>
      </p:sp>
      <p:sp>
        <p:nvSpPr>
          <p:cNvPr id="7" name="矩形 7">
            <a:extLst>
              <a:ext uri="{FF2B5EF4-FFF2-40B4-BE49-F238E27FC236}">
                <a16:creationId xmlns:a16="http://schemas.microsoft.com/office/drawing/2014/main" id="{5F4864E3-BCD2-E853-2173-04316D40A96B}"/>
              </a:ext>
            </a:extLst>
          </p:cNvPr>
          <p:cNvSpPr/>
          <p:nvPr>
            <p:custDataLst>
              <p:tags r:id="rId1"/>
            </p:custDataLst>
          </p:nvPr>
        </p:nvSpPr>
        <p:spPr>
          <a:xfrm>
            <a:off x="743174" y="2199957"/>
            <a:ext cx="3047238" cy="4353197"/>
          </a:xfrm>
          <a:prstGeom prst="rect">
            <a:avLst/>
          </a:prstGeom>
          <a:solidFill>
            <a:schemeClr val="bg1">
              <a:lumMod val="95000"/>
            </a:schemeClr>
          </a:solidFill>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dirty="0">
              <a:ea typeface="微软雅黑" panose="020B0503020204020204" pitchFamily="34" charset="-122"/>
              <a:cs typeface="+mn-ea"/>
              <a:sym typeface="+mn-lt"/>
            </a:endParaRPr>
          </a:p>
        </p:txBody>
      </p:sp>
      <p:sp>
        <p:nvSpPr>
          <p:cNvPr id="8" name="矩形 38">
            <a:extLst>
              <a:ext uri="{FF2B5EF4-FFF2-40B4-BE49-F238E27FC236}">
                <a16:creationId xmlns:a16="http://schemas.microsoft.com/office/drawing/2014/main" id="{ABB54BD8-E3A8-F28F-D9FA-8A87EC9092AD}"/>
              </a:ext>
            </a:extLst>
          </p:cNvPr>
          <p:cNvSpPr/>
          <p:nvPr>
            <p:custDataLst>
              <p:tags r:id="rId2"/>
            </p:custDataLst>
          </p:nvPr>
        </p:nvSpPr>
        <p:spPr>
          <a:xfrm>
            <a:off x="8411748" y="2199189"/>
            <a:ext cx="3047238" cy="4353197"/>
          </a:xfrm>
          <a:prstGeom prst="rect">
            <a:avLst/>
          </a:prstGeom>
          <a:solidFill>
            <a:schemeClr val="bg1">
              <a:lumMod val="95000"/>
            </a:schemeClr>
          </a:solidFill>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9" name="矩形 32">
            <a:extLst>
              <a:ext uri="{FF2B5EF4-FFF2-40B4-BE49-F238E27FC236}">
                <a16:creationId xmlns:a16="http://schemas.microsoft.com/office/drawing/2014/main" id="{03A5E6A3-182D-225F-ECE8-FFA3276659DB}"/>
              </a:ext>
            </a:extLst>
          </p:cNvPr>
          <p:cNvSpPr/>
          <p:nvPr>
            <p:custDataLst>
              <p:tags r:id="rId3"/>
            </p:custDataLst>
          </p:nvPr>
        </p:nvSpPr>
        <p:spPr>
          <a:xfrm>
            <a:off x="4597041" y="2199957"/>
            <a:ext cx="3047238" cy="4353197"/>
          </a:xfrm>
          <a:prstGeom prst="rect">
            <a:avLst/>
          </a:prstGeom>
          <a:solidFill>
            <a:schemeClr val="bg1">
              <a:lumMod val="95000"/>
            </a:schemeClr>
          </a:solidFill>
          <a:effectLst/>
        </p:spPr>
        <p:style>
          <a:lnRef idx="0">
            <a:srgbClr val="FFFFFF"/>
          </a:lnRef>
          <a:fillRef idx="1">
            <a:schemeClr val="accent1"/>
          </a:fillRef>
          <a:effectRef idx="0">
            <a:srgbClr val="FFFFFF"/>
          </a:effectRef>
          <a:fontRef idx="minor">
            <a:schemeClr val="lt1"/>
          </a:fontRef>
        </p:style>
        <p:txBody>
          <a:bodyPr rtlCol="0" anchor="ctr"/>
          <a:lstStyle/>
          <a:p>
            <a:pPr algn="ctr"/>
            <a:endParaRPr lang="zh-CN" altLang="en-US">
              <a:ea typeface="微软雅黑" panose="020B0503020204020204" pitchFamily="34" charset="-122"/>
              <a:cs typeface="+mn-ea"/>
              <a:sym typeface="+mn-lt"/>
            </a:endParaRPr>
          </a:p>
        </p:txBody>
      </p:sp>
      <p:sp>
        <p:nvSpPr>
          <p:cNvPr id="10" name="标题">
            <a:extLst>
              <a:ext uri="{FF2B5EF4-FFF2-40B4-BE49-F238E27FC236}">
                <a16:creationId xmlns:a16="http://schemas.microsoft.com/office/drawing/2014/main" id="{BF0BD139-C587-11B2-CED1-0376C2E13EF5}"/>
              </a:ext>
            </a:extLst>
          </p:cNvPr>
          <p:cNvSpPr txBox="1"/>
          <p:nvPr>
            <p:custDataLst>
              <p:tags r:id="rId4"/>
            </p:custDataLst>
          </p:nvPr>
        </p:nvSpPr>
        <p:spPr>
          <a:xfrm>
            <a:off x="938977" y="4918369"/>
            <a:ext cx="2629138" cy="608142"/>
          </a:xfrm>
          <a:prstGeom prst="rect">
            <a:avLst/>
          </a:prstGeom>
          <a:noFill/>
        </p:spPr>
        <p:txBody>
          <a:bodyPr wrap="square" lIns="0" tIns="0" rIns="0" bIns="0" rtlCol="0" anchor="b">
            <a:noAutofit/>
          </a:bodyPr>
          <a:lstStyle/>
          <a:p>
            <a:r>
              <a:rPr lang="en-US" altLang="zh-CN" sz="2200" b="1" dirty="0">
                <a:solidFill>
                  <a:sysClr val="windowText" lastClr="000000"/>
                </a:solidFill>
                <a:ea typeface="微软雅黑" panose="020B0503020204020204" pitchFamily="34" charset="-122"/>
                <a:cs typeface="+mn-ea"/>
                <a:sym typeface="+mn-lt"/>
              </a:rPr>
              <a:t>John Doe</a:t>
            </a:r>
          </a:p>
        </p:txBody>
      </p:sp>
      <p:sp>
        <p:nvSpPr>
          <p:cNvPr id="11" name="标题">
            <a:extLst>
              <a:ext uri="{FF2B5EF4-FFF2-40B4-BE49-F238E27FC236}">
                <a16:creationId xmlns:a16="http://schemas.microsoft.com/office/drawing/2014/main" id="{F4B30F57-041B-9428-ECDE-C4B063B45062}"/>
              </a:ext>
            </a:extLst>
          </p:cNvPr>
          <p:cNvSpPr txBox="1"/>
          <p:nvPr>
            <p:custDataLst>
              <p:tags r:id="rId5"/>
            </p:custDataLst>
          </p:nvPr>
        </p:nvSpPr>
        <p:spPr>
          <a:xfrm>
            <a:off x="4786702" y="4918369"/>
            <a:ext cx="2629138" cy="608142"/>
          </a:xfrm>
          <a:prstGeom prst="rect">
            <a:avLst/>
          </a:prstGeom>
          <a:noFill/>
        </p:spPr>
        <p:txBody>
          <a:bodyPr wrap="square" lIns="0" tIns="0" rIns="0" bIns="0" rtlCol="0" anchor="b">
            <a:noAutofit/>
          </a:bodyPr>
          <a:lstStyle>
            <a:defPPr>
              <a:defRPr lang="zh-CN"/>
            </a:defPPr>
            <a:lvl1pPr>
              <a:defRPr sz="2200" b="1">
                <a:solidFill>
                  <a:sysClr val="windowText" lastClr="000000"/>
                </a:solidFill>
                <a:cs typeface="+mn-ea"/>
              </a:defRPr>
            </a:lvl1pPr>
          </a:lstStyle>
          <a:p>
            <a:r>
              <a:rPr lang="en-US" altLang="zh-CN" dirty="0">
                <a:ea typeface="微软雅黑" panose="020B0503020204020204" pitchFamily="34" charset="-122"/>
                <a:sym typeface="+mn-lt"/>
              </a:rPr>
              <a:t>Lucila Tiger</a:t>
            </a:r>
            <a:endParaRPr lang="zh-CN" altLang="en-US" dirty="0">
              <a:ea typeface="微软雅黑" panose="020B0503020204020204" pitchFamily="34" charset="-122"/>
              <a:sym typeface="+mn-lt"/>
            </a:endParaRPr>
          </a:p>
        </p:txBody>
      </p:sp>
      <p:sp>
        <p:nvSpPr>
          <p:cNvPr id="12" name="正文">
            <a:extLst>
              <a:ext uri="{FF2B5EF4-FFF2-40B4-BE49-F238E27FC236}">
                <a16:creationId xmlns:a16="http://schemas.microsoft.com/office/drawing/2014/main" id="{08391A7D-2517-C472-CAD5-D6B3965A75A2}"/>
              </a:ext>
            </a:extLst>
          </p:cNvPr>
          <p:cNvSpPr txBox="1"/>
          <p:nvPr>
            <p:custDataLst>
              <p:tags r:id="rId6"/>
            </p:custDataLst>
          </p:nvPr>
        </p:nvSpPr>
        <p:spPr>
          <a:xfrm>
            <a:off x="938977" y="5650837"/>
            <a:ext cx="2629138" cy="750728"/>
          </a:xfrm>
          <a:prstGeom prst="rect">
            <a:avLst/>
          </a:prstGeom>
          <a:noFill/>
        </p:spPr>
        <p:txBody>
          <a:bodyPr wrap="square" lIns="0" tIns="0" rIns="0" bIns="0" rtlCol="0" anchor="t" anchorCtr="0">
            <a:noAutofit/>
          </a:bodyPr>
          <a:lstStyle/>
          <a:p>
            <a:pPr algn="l">
              <a:lnSpc>
                <a:spcPct val="130000"/>
              </a:lnSpc>
              <a:spcBef>
                <a:spcPct val="0"/>
              </a:spcBef>
              <a:spcAft>
                <a:spcPct val="0"/>
              </a:spcAft>
            </a:pPr>
            <a:r>
              <a:rPr lang="zh-CN" altLang="en-US" sz="140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spc="150" dirty="0">
              <a:solidFill>
                <a:schemeClr val="tx1">
                  <a:lumMod val="85000"/>
                  <a:lumOff val="15000"/>
                </a:schemeClr>
              </a:solidFill>
              <a:ea typeface="微软雅黑" panose="020B0503020204020204" pitchFamily="34" charset="-122"/>
              <a:cs typeface="+mn-ea"/>
              <a:sym typeface="+mn-lt"/>
            </a:endParaRPr>
          </a:p>
        </p:txBody>
      </p:sp>
      <p:sp>
        <p:nvSpPr>
          <p:cNvPr id="13" name="正文">
            <a:extLst>
              <a:ext uri="{FF2B5EF4-FFF2-40B4-BE49-F238E27FC236}">
                <a16:creationId xmlns:a16="http://schemas.microsoft.com/office/drawing/2014/main" id="{3E1A31D1-1252-EE33-28F4-EEFD569020F7}"/>
              </a:ext>
            </a:extLst>
          </p:cNvPr>
          <p:cNvSpPr txBox="1"/>
          <p:nvPr>
            <p:custDataLst>
              <p:tags r:id="rId7"/>
            </p:custDataLst>
          </p:nvPr>
        </p:nvSpPr>
        <p:spPr>
          <a:xfrm>
            <a:off x="4786702" y="5650837"/>
            <a:ext cx="2629138" cy="750728"/>
          </a:xfrm>
          <a:prstGeom prst="rect">
            <a:avLst/>
          </a:prstGeom>
          <a:noFill/>
        </p:spPr>
        <p:txBody>
          <a:bodyPr wrap="square" lIns="0" tIns="0" rIns="0" bIns="0" rtlCol="0" anchor="t" anchorCtr="0">
            <a:noAutofit/>
          </a:bodyPr>
          <a:lstStyle/>
          <a:p>
            <a:pPr indent="0" algn="l" fontAlgn="auto">
              <a:lnSpc>
                <a:spcPct val="150000"/>
              </a:lnSpc>
            </a:pPr>
            <a:r>
              <a:rPr lang="zh-CN" altLang="en-US" sz="140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spc="150">
              <a:solidFill>
                <a:schemeClr val="tx1">
                  <a:lumMod val="85000"/>
                  <a:lumOff val="15000"/>
                </a:schemeClr>
              </a:solidFill>
              <a:ea typeface="微软雅黑" panose="020B0503020204020204" pitchFamily="34" charset="-122"/>
              <a:cs typeface="+mn-ea"/>
              <a:sym typeface="+mn-lt"/>
            </a:endParaRPr>
          </a:p>
        </p:txBody>
      </p:sp>
      <p:sp>
        <p:nvSpPr>
          <p:cNvPr id="14" name="标题">
            <a:extLst>
              <a:ext uri="{FF2B5EF4-FFF2-40B4-BE49-F238E27FC236}">
                <a16:creationId xmlns:a16="http://schemas.microsoft.com/office/drawing/2014/main" id="{7B3ECFA6-737A-8D5C-84D4-BD8255C3B0C8}"/>
              </a:ext>
            </a:extLst>
          </p:cNvPr>
          <p:cNvSpPr txBox="1"/>
          <p:nvPr>
            <p:custDataLst>
              <p:tags r:id="rId8"/>
            </p:custDataLst>
          </p:nvPr>
        </p:nvSpPr>
        <p:spPr>
          <a:xfrm>
            <a:off x="8601408" y="4917601"/>
            <a:ext cx="2629138" cy="608142"/>
          </a:xfrm>
          <a:prstGeom prst="rect">
            <a:avLst/>
          </a:prstGeom>
          <a:noFill/>
        </p:spPr>
        <p:txBody>
          <a:bodyPr wrap="square" lIns="0" tIns="0" rIns="0" bIns="0" rtlCol="0" anchor="b">
            <a:noAutofit/>
          </a:bodyPr>
          <a:lstStyle>
            <a:defPPr>
              <a:defRPr lang="zh-CN"/>
            </a:defPPr>
            <a:lvl1pPr>
              <a:defRPr sz="2200" b="1">
                <a:solidFill>
                  <a:sysClr val="windowText" lastClr="000000"/>
                </a:solidFill>
                <a:cs typeface="+mn-ea"/>
              </a:defRPr>
            </a:lvl1pPr>
          </a:lstStyle>
          <a:p>
            <a:r>
              <a:rPr lang="en-US" altLang="zh-CN" dirty="0">
                <a:ea typeface="微软雅黑" panose="020B0503020204020204" pitchFamily="34" charset="-122"/>
                <a:sym typeface="+mn-lt"/>
              </a:rPr>
              <a:t>Emilia Smith</a:t>
            </a:r>
            <a:endParaRPr lang="zh-CN" altLang="en-US" dirty="0">
              <a:ea typeface="微软雅黑" panose="020B0503020204020204" pitchFamily="34" charset="-122"/>
              <a:sym typeface="+mn-lt"/>
            </a:endParaRPr>
          </a:p>
        </p:txBody>
      </p:sp>
      <p:sp>
        <p:nvSpPr>
          <p:cNvPr id="15" name="正文">
            <a:extLst>
              <a:ext uri="{FF2B5EF4-FFF2-40B4-BE49-F238E27FC236}">
                <a16:creationId xmlns:a16="http://schemas.microsoft.com/office/drawing/2014/main" id="{8AB2A395-2608-1496-284B-A13AEFBFE175}"/>
              </a:ext>
            </a:extLst>
          </p:cNvPr>
          <p:cNvSpPr txBox="1"/>
          <p:nvPr>
            <p:custDataLst>
              <p:tags r:id="rId9"/>
            </p:custDataLst>
          </p:nvPr>
        </p:nvSpPr>
        <p:spPr>
          <a:xfrm>
            <a:off x="8601408" y="5650069"/>
            <a:ext cx="2629138" cy="750728"/>
          </a:xfrm>
          <a:prstGeom prst="rect">
            <a:avLst/>
          </a:prstGeom>
          <a:noFill/>
        </p:spPr>
        <p:txBody>
          <a:bodyPr wrap="square" lIns="0" tIns="0" rIns="0" bIns="0" rtlCol="0" anchor="t" anchorCtr="0">
            <a:noAutofit/>
          </a:bodyPr>
          <a:lstStyle/>
          <a:p>
            <a:pPr indent="0" algn="l" fontAlgn="auto">
              <a:lnSpc>
                <a:spcPct val="150000"/>
              </a:lnSpc>
            </a:pPr>
            <a:r>
              <a:rPr lang="zh-CN" altLang="en-US" sz="1400">
                <a:solidFill>
                  <a:schemeClr val="tx1">
                    <a:lumMod val="85000"/>
                    <a:lumOff val="15000"/>
                  </a:schemeClr>
                </a:solidFill>
                <a:ea typeface="微软雅黑" panose="020B0503020204020204" pitchFamily="34" charset="-122"/>
                <a:cs typeface="+mn-ea"/>
                <a:sym typeface="+mn-lt"/>
              </a:rPr>
              <a:t>Design at uneasy me season of branch on praise esteem.</a:t>
            </a:r>
            <a:endParaRPr lang="zh-CN" altLang="en-US" sz="1400" spc="150" dirty="0">
              <a:solidFill>
                <a:schemeClr val="tx1">
                  <a:lumMod val="85000"/>
                  <a:lumOff val="15000"/>
                </a:schemeClr>
              </a:solidFill>
              <a:ea typeface="微软雅黑" panose="020B0503020204020204" pitchFamily="34" charset="-122"/>
              <a:cs typeface="+mn-ea"/>
              <a:sym typeface="+mn-lt"/>
            </a:endParaRPr>
          </a:p>
        </p:txBody>
      </p:sp>
      <p:sp>
        <p:nvSpPr>
          <p:cNvPr id="2" name="Picture Placeholder 1">
            <a:extLst>
              <a:ext uri="{FF2B5EF4-FFF2-40B4-BE49-F238E27FC236}">
                <a16:creationId xmlns:a16="http://schemas.microsoft.com/office/drawing/2014/main" id="{8551BE6E-DB61-C67D-8F16-C315C4B01B04}"/>
              </a:ext>
            </a:extLst>
          </p:cNvPr>
          <p:cNvSpPr>
            <a:spLocks noGrp="1"/>
          </p:cNvSpPr>
          <p:nvPr>
            <p:ph type="pic" sz="quarter" idx="10"/>
          </p:nvPr>
        </p:nvSpPr>
        <p:spPr>
          <a:xfrm>
            <a:off x="743175" y="2199189"/>
            <a:ext cx="3047238" cy="2718412"/>
          </a:xfrm>
        </p:spPr>
        <p:txBody>
          <a:bodyPr/>
          <a:lstStyle/>
          <a:p>
            <a:endParaRPr lang="en-US"/>
          </a:p>
        </p:txBody>
      </p:sp>
      <p:sp>
        <p:nvSpPr>
          <p:cNvPr id="3" name="Picture Placeholder 2">
            <a:extLst>
              <a:ext uri="{FF2B5EF4-FFF2-40B4-BE49-F238E27FC236}">
                <a16:creationId xmlns:a16="http://schemas.microsoft.com/office/drawing/2014/main" id="{F01650C4-C8AC-D9BF-9918-0CD4E4B02010}"/>
              </a:ext>
            </a:extLst>
          </p:cNvPr>
          <p:cNvSpPr>
            <a:spLocks noGrp="1"/>
          </p:cNvSpPr>
          <p:nvPr>
            <p:ph type="pic" sz="quarter" idx="13"/>
          </p:nvPr>
        </p:nvSpPr>
        <p:spPr>
          <a:xfrm>
            <a:off x="4597040" y="2199189"/>
            <a:ext cx="3047238" cy="2718412"/>
          </a:xfrm>
        </p:spPr>
        <p:txBody>
          <a:bodyPr/>
          <a:lstStyle/>
          <a:p>
            <a:endParaRPr lang="en-US"/>
          </a:p>
        </p:txBody>
      </p:sp>
      <p:sp>
        <p:nvSpPr>
          <p:cNvPr id="4" name="Picture Placeholder 3">
            <a:extLst>
              <a:ext uri="{FF2B5EF4-FFF2-40B4-BE49-F238E27FC236}">
                <a16:creationId xmlns:a16="http://schemas.microsoft.com/office/drawing/2014/main" id="{B21245B4-C1D6-50E4-2388-8565567ECEC8}"/>
              </a:ext>
            </a:extLst>
          </p:cNvPr>
          <p:cNvSpPr>
            <a:spLocks noGrp="1"/>
          </p:cNvSpPr>
          <p:nvPr>
            <p:ph type="pic" sz="quarter" idx="14"/>
          </p:nvPr>
        </p:nvSpPr>
        <p:spPr>
          <a:xfrm>
            <a:off x="8411748" y="2199189"/>
            <a:ext cx="3047238" cy="2718412"/>
          </a:xfrm>
        </p:spPr>
        <p:txBody>
          <a:bodyPr/>
          <a:lstStyle/>
          <a:p>
            <a:endParaRPr lang="en-US"/>
          </a:p>
        </p:txBody>
      </p:sp>
      <p:sp>
        <p:nvSpPr>
          <p:cNvPr id="5" name="TextBox 4">
            <a:extLst>
              <a:ext uri="{FF2B5EF4-FFF2-40B4-BE49-F238E27FC236}">
                <a16:creationId xmlns:a16="http://schemas.microsoft.com/office/drawing/2014/main" id="{458BBEEA-B9C8-FC22-2B95-C50297932F86}"/>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6" name="TextBox 15">
            <a:extLst>
              <a:ext uri="{FF2B5EF4-FFF2-40B4-BE49-F238E27FC236}">
                <a16:creationId xmlns:a16="http://schemas.microsoft.com/office/drawing/2014/main" id="{485F4BD8-B1E2-A63C-E625-83EDB11B2D90}"/>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230896211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8082C8-006C-3D59-052E-ADFA1A31C2E0}"/>
              </a:ext>
            </a:extLst>
          </p:cNvPr>
          <p:cNvSpPr/>
          <p:nvPr/>
        </p:nvSpPr>
        <p:spPr>
          <a:xfrm>
            <a:off x="6096000" y="1268413"/>
            <a:ext cx="4644000" cy="4644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9" name="Rectangle: Rounded Corners 8">
            <a:extLst>
              <a:ext uri="{FF2B5EF4-FFF2-40B4-BE49-F238E27FC236}">
                <a16:creationId xmlns:a16="http://schemas.microsoft.com/office/drawing/2014/main" id="{F07EC5B8-D609-D46E-F16B-2820BE3416D1}"/>
              </a:ext>
            </a:extLst>
          </p:cNvPr>
          <p:cNvSpPr/>
          <p:nvPr/>
        </p:nvSpPr>
        <p:spPr>
          <a:xfrm>
            <a:off x="695326" y="4375230"/>
            <a:ext cx="5092016" cy="1551008"/>
          </a:xfrm>
          <a:prstGeom prst="roundRect">
            <a:avLst>
              <a:gd name="adj" fmla="val 13175"/>
            </a:avLst>
          </a:prstGeom>
          <a:noFill/>
          <a:ln>
            <a:noFill/>
          </a:ln>
          <a:effectLst>
            <a:innerShdw blurRad="63500" dist="50800" dir="13500000">
              <a:srgbClr val="EEEEEE"/>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ea typeface="微软雅黑" panose="020B0503020204020204" pitchFamily="34" charset="-122"/>
              <a:cs typeface="+mn-ea"/>
              <a:sym typeface="+mn-lt"/>
            </a:endParaRPr>
          </a:p>
        </p:txBody>
      </p:sp>
      <p:sp>
        <p:nvSpPr>
          <p:cNvPr id="2" name="Title 1">
            <a:extLst>
              <a:ext uri="{FF2B5EF4-FFF2-40B4-BE49-F238E27FC236}">
                <a16:creationId xmlns:a16="http://schemas.microsoft.com/office/drawing/2014/main" id="{833B1748-5ED6-4B8B-3FD6-6EE9ADC7269B}"/>
              </a:ext>
            </a:extLst>
          </p:cNvPr>
          <p:cNvSpPr>
            <a:spLocks noGrp="1"/>
          </p:cNvSpPr>
          <p:nvPr>
            <p:ph type="title"/>
          </p:nvPr>
        </p:nvSpPr>
        <p:spPr>
          <a:xfrm>
            <a:off x="602725" y="2766218"/>
            <a:ext cx="6619875" cy="1325563"/>
          </a:xfrm>
        </p:spPr>
        <p:txBody>
          <a:bodyPr/>
          <a:lstStyle/>
          <a:p>
            <a:r>
              <a:rPr lang="en-US" sz="8000" b="1" dirty="0">
                <a:solidFill>
                  <a:schemeClr val="tx2"/>
                </a:solidFill>
                <a:latin typeface="+mn-lt"/>
                <a:ea typeface="微软雅黑" panose="020B0503020204020204" pitchFamily="34" charset="-122"/>
                <a:cs typeface="+mn-ea"/>
                <a:sym typeface="+mn-lt"/>
              </a:rPr>
              <a:t>THANK  YOU</a:t>
            </a:r>
          </a:p>
        </p:txBody>
      </p:sp>
      <p:sp>
        <p:nvSpPr>
          <p:cNvPr id="3" name="Picture Placeholder 2">
            <a:extLst>
              <a:ext uri="{FF2B5EF4-FFF2-40B4-BE49-F238E27FC236}">
                <a16:creationId xmlns:a16="http://schemas.microsoft.com/office/drawing/2014/main" id="{29726231-56BC-B4F1-8EBC-4E9D1A77DF58}"/>
              </a:ext>
            </a:extLst>
          </p:cNvPr>
          <p:cNvSpPr>
            <a:spLocks noGrp="1"/>
          </p:cNvSpPr>
          <p:nvPr>
            <p:ph type="pic" sz="quarter" idx="10"/>
          </p:nvPr>
        </p:nvSpPr>
        <p:spPr/>
        <p:txBody>
          <a:bodyPr/>
          <a:lstStyle/>
          <a:p>
            <a:endParaRPr lang="en-US"/>
          </a:p>
        </p:txBody>
      </p:sp>
      <p:sp>
        <p:nvSpPr>
          <p:cNvPr id="4" name="Text Placeholder 3">
            <a:extLst>
              <a:ext uri="{FF2B5EF4-FFF2-40B4-BE49-F238E27FC236}">
                <a16:creationId xmlns:a16="http://schemas.microsoft.com/office/drawing/2014/main" id="{E4345ED6-07D8-45CF-63E3-669C3E02DC16}"/>
              </a:ext>
            </a:extLst>
          </p:cNvPr>
          <p:cNvSpPr>
            <a:spLocks noGrp="1"/>
          </p:cNvSpPr>
          <p:nvPr>
            <p:ph type="body" sz="quarter" idx="11"/>
          </p:nvPr>
        </p:nvSpPr>
        <p:spPr>
          <a:xfrm>
            <a:off x="602723" y="4487953"/>
            <a:ext cx="4652179" cy="1325563"/>
          </a:xfrm>
        </p:spPr>
        <p:txBody>
          <a:bodyPr/>
          <a:lstStyle/>
          <a:p>
            <a:pPr marL="0" indent="0">
              <a:buNone/>
            </a:pPr>
            <a:r>
              <a:rPr lang="en-US" altLang="zh-CN" b="1" spc="0" dirty="0">
                <a:solidFill>
                  <a:schemeClr val="tx1"/>
                </a:solidFill>
                <a:latin typeface="+mn-lt"/>
                <a:ea typeface="微软雅黑" panose="020B0503020204020204" pitchFamily="34" charset="-122"/>
                <a:cs typeface="+mn-ea"/>
                <a:sym typeface="+mn-lt"/>
              </a:rPr>
              <a:t>Do you have any questions?</a:t>
            </a:r>
          </a:p>
          <a:p>
            <a:pPr marL="285750" indent="-285750">
              <a:spcAft>
                <a:spcPts val="0"/>
              </a:spcAft>
              <a:buFont typeface="Arial" panose="020B0604020202020204" pitchFamily="34" charset="0"/>
              <a:buChar char="•"/>
            </a:pPr>
            <a:r>
              <a:rPr lang="en-US" altLang="zh-CN" sz="1800" spc="0" dirty="0">
                <a:latin typeface="+mn-lt"/>
                <a:ea typeface="微软雅黑" panose="020B0503020204020204" pitchFamily="34" charset="-122"/>
                <a:cs typeface="+mn-ea"/>
                <a:sym typeface="+mn-lt"/>
              </a:rPr>
              <a:t>Youremail@justfreeslide.com</a:t>
            </a:r>
          </a:p>
          <a:p>
            <a:pPr marL="285750" indent="-285750">
              <a:spcAft>
                <a:spcPts val="0"/>
              </a:spcAft>
              <a:buFont typeface="Arial" panose="020B0604020202020204" pitchFamily="34" charset="0"/>
              <a:buChar char="•"/>
            </a:pPr>
            <a:r>
              <a:rPr lang="en-US" altLang="zh-CN" sz="1800" spc="0" dirty="0">
                <a:latin typeface="+mn-lt"/>
                <a:ea typeface="微软雅黑" panose="020B0503020204020204" pitchFamily="34" charset="-122"/>
                <a:cs typeface="+mn-ea"/>
                <a:sym typeface="+mn-lt"/>
              </a:rPr>
              <a:t>+01 1234 5678</a:t>
            </a:r>
          </a:p>
          <a:p>
            <a:endParaRPr lang="en-US" spc="0" dirty="0">
              <a:latin typeface="+mn-lt"/>
              <a:ea typeface="微软雅黑" panose="020B0503020204020204" pitchFamily="34" charset="-122"/>
              <a:cs typeface="+mn-ea"/>
              <a:sym typeface="+mn-lt"/>
            </a:endParaRPr>
          </a:p>
        </p:txBody>
      </p:sp>
      <p:sp>
        <p:nvSpPr>
          <p:cNvPr id="5" name="TextBox 4">
            <a:extLst>
              <a:ext uri="{FF2B5EF4-FFF2-40B4-BE49-F238E27FC236}">
                <a16:creationId xmlns:a16="http://schemas.microsoft.com/office/drawing/2014/main" id="{E996A71C-7062-4212-C4F7-AE45AEB960A1}"/>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6" name="TextBox 5">
            <a:extLst>
              <a:ext uri="{FF2B5EF4-FFF2-40B4-BE49-F238E27FC236}">
                <a16:creationId xmlns:a16="http://schemas.microsoft.com/office/drawing/2014/main" id="{264A1690-F634-702C-195C-C9941A37A9E4}"/>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14458931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78E1677-1134-1F89-C562-DB89B8E37F72}"/>
              </a:ext>
            </a:extLst>
          </p:cNvPr>
          <p:cNvSpPr>
            <a:spLocks noGrp="1"/>
          </p:cNvSpPr>
          <p:nvPr>
            <p:ph type="title"/>
          </p:nvPr>
        </p:nvSpPr>
        <p:spPr>
          <a:xfrm>
            <a:off x="591150" y="860559"/>
            <a:ext cx="606962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Our Vision</a:t>
            </a:r>
          </a:p>
        </p:txBody>
      </p:sp>
      <p:sp>
        <p:nvSpPr>
          <p:cNvPr id="4" name="Picture Placeholder 3">
            <a:extLst>
              <a:ext uri="{FF2B5EF4-FFF2-40B4-BE49-F238E27FC236}">
                <a16:creationId xmlns:a16="http://schemas.microsoft.com/office/drawing/2014/main" id="{B034D1B3-E337-CD92-4C07-5D401EE28A3E}"/>
              </a:ext>
            </a:extLst>
          </p:cNvPr>
          <p:cNvSpPr>
            <a:spLocks noGrp="1"/>
          </p:cNvSpPr>
          <p:nvPr>
            <p:ph type="pic" sz="quarter" idx="13"/>
          </p:nvPr>
        </p:nvSpPr>
        <p:spPr/>
        <p:txBody>
          <a:bodyPr/>
          <a:lstStyle/>
          <a:p>
            <a:endParaRPr lang="en-US"/>
          </a:p>
        </p:txBody>
      </p:sp>
      <p:sp>
        <p:nvSpPr>
          <p:cNvPr id="5" name="TextBox 4">
            <a:extLst>
              <a:ext uri="{FF2B5EF4-FFF2-40B4-BE49-F238E27FC236}">
                <a16:creationId xmlns:a16="http://schemas.microsoft.com/office/drawing/2014/main" id="{8FE54AA8-C6C1-8B16-E5EF-EB7AF75A8B10}"/>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FD0BC7D5-F45B-7343-E410-1DB97BA02B23}"/>
              </a:ext>
            </a:extLst>
          </p:cNvPr>
          <p:cNvSpPr txBox="1"/>
          <p:nvPr/>
        </p:nvSpPr>
        <p:spPr>
          <a:xfrm>
            <a:off x="3923246" y="2597344"/>
            <a:ext cx="2172754" cy="1169551"/>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56%</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8" name="TextBox 7">
            <a:extLst>
              <a:ext uri="{FF2B5EF4-FFF2-40B4-BE49-F238E27FC236}">
                <a16:creationId xmlns:a16="http://schemas.microsoft.com/office/drawing/2014/main" id="{91B390BC-DFB8-3E61-5313-DDCD5CF784A3}"/>
              </a:ext>
            </a:extLst>
          </p:cNvPr>
          <p:cNvSpPr txBox="1"/>
          <p:nvPr/>
        </p:nvSpPr>
        <p:spPr>
          <a:xfrm>
            <a:off x="614907" y="4685283"/>
            <a:ext cx="5481093" cy="702756"/>
          </a:xfrm>
          <a:prstGeom prst="rect">
            <a:avLst/>
          </a:prstGeom>
          <a:noFill/>
        </p:spPr>
        <p:txBody>
          <a:bodyPr wrap="square">
            <a:spAutoFit/>
          </a:bodyPr>
          <a:lstStyle/>
          <a:p>
            <a:pPr fontAlgn="auto">
              <a:lnSpc>
                <a:spcPct val="150000"/>
              </a:lnSpc>
            </a:pPr>
            <a:r>
              <a:rPr lang="zh-CN" altLang="en-US" sz="1400" dirty="0">
                <a:solidFill>
                  <a:schemeClr val="tx1">
                    <a:lumMod val="50000"/>
                    <a:lumOff val="50000"/>
                  </a:schemeClr>
                </a:solidFill>
                <a:ea typeface="微软雅黑" panose="020B0503020204020204" pitchFamily="34" charset="-122"/>
                <a:cs typeface="+mn-ea"/>
                <a:sym typeface="+mn-lt"/>
              </a:rPr>
              <a:t>Design at uneasy me season of branch on praise esteem. Abilities discourse believing consisted remaining to no. </a:t>
            </a:r>
            <a:endParaRPr lang="en-US" altLang="zh-CN" sz="1400" dirty="0">
              <a:solidFill>
                <a:schemeClr val="tx1">
                  <a:lumMod val="50000"/>
                  <a:lumOff val="50000"/>
                </a:schemeClr>
              </a:solidFill>
              <a:ea typeface="微软雅黑" panose="020B0503020204020204" pitchFamily="34" charset="-122"/>
              <a:cs typeface="+mn-ea"/>
              <a:sym typeface="+mn-lt"/>
            </a:endParaRPr>
          </a:p>
        </p:txBody>
      </p:sp>
      <p:sp>
        <p:nvSpPr>
          <p:cNvPr id="10" name="TextBox 9">
            <a:extLst>
              <a:ext uri="{FF2B5EF4-FFF2-40B4-BE49-F238E27FC236}">
                <a16:creationId xmlns:a16="http://schemas.microsoft.com/office/drawing/2014/main" id="{B69A39E0-BBCE-FB8B-2CD1-8E978A537E7E}"/>
              </a:ext>
            </a:extLst>
          </p:cNvPr>
          <p:cNvSpPr txBox="1"/>
          <p:nvPr/>
        </p:nvSpPr>
        <p:spPr>
          <a:xfrm>
            <a:off x="626769" y="2096545"/>
            <a:ext cx="2784191" cy="1708160"/>
          </a:xfrm>
          <a:prstGeom prst="rect">
            <a:avLst/>
          </a:prstGeom>
          <a:noFill/>
        </p:spPr>
        <p:txBody>
          <a:bodyPr wrap="square">
            <a:spAutoFit/>
          </a:bodyPr>
          <a:lstStyle/>
          <a:p>
            <a:pPr fontAlgn="auto">
              <a:lnSpc>
                <a:spcPct val="150000"/>
              </a:lnSpc>
            </a:pPr>
            <a:endParaRPr lang="en-US" altLang="zh-CN" sz="1800" dirty="0">
              <a:solidFill>
                <a:schemeClr val="tx1">
                  <a:lumMod val="50000"/>
                  <a:lumOff val="50000"/>
                </a:schemeClr>
              </a:solidFill>
              <a:ea typeface="微软雅黑" panose="020B0503020204020204" pitchFamily="34" charset="-122"/>
              <a:cs typeface="+mn-ea"/>
              <a:sym typeface="+mn-lt"/>
            </a:endParaRPr>
          </a:p>
          <a:p>
            <a:pPr fontAlgn="auto">
              <a:lnSpc>
                <a:spcPct val="150000"/>
              </a:lnSpc>
            </a:pPr>
            <a:r>
              <a:rPr lang="zh-CN" altLang="en-US" b="1" dirty="0">
                <a:solidFill>
                  <a:schemeClr val="tx2"/>
                </a:solidFill>
                <a:ea typeface="微软雅黑" panose="020B0503020204020204" pitchFamily="34" charset="-122"/>
                <a:cs typeface="+mn-ea"/>
                <a:sym typeface="+mn-lt"/>
              </a:rPr>
              <a:t>Mistaken no me denoting dashwood as screened. </a:t>
            </a:r>
          </a:p>
        </p:txBody>
      </p:sp>
      <p:cxnSp>
        <p:nvCxnSpPr>
          <p:cNvPr id="12" name="Straight Connector 11">
            <a:extLst>
              <a:ext uri="{FF2B5EF4-FFF2-40B4-BE49-F238E27FC236}">
                <a16:creationId xmlns:a16="http://schemas.microsoft.com/office/drawing/2014/main" id="{31CE3D81-DAE6-D24D-65B0-0EFF79B2FAE5}"/>
              </a:ext>
            </a:extLst>
          </p:cNvPr>
          <p:cNvCxnSpPr>
            <a:cxnSpLocks/>
          </p:cNvCxnSpPr>
          <p:nvPr/>
        </p:nvCxnSpPr>
        <p:spPr>
          <a:xfrm>
            <a:off x="3588353" y="2687155"/>
            <a:ext cx="0" cy="1117550"/>
          </a:xfrm>
          <a:prstGeom prst="line">
            <a:avLst/>
          </a:prstGeom>
          <a:ln w="12700">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3865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42CCE0A-405E-6434-0AAB-8175D5FC9FB8}"/>
              </a:ext>
            </a:extLst>
          </p:cNvPr>
          <p:cNvSpPr>
            <a:spLocks noGrp="1"/>
          </p:cNvSpPr>
          <p:nvPr>
            <p:ph type="title"/>
          </p:nvPr>
        </p:nvSpPr>
        <p:spPr>
          <a:xfrm>
            <a:off x="695325" y="848985"/>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What We Are Working On</a:t>
            </a:r>
          </a:p>
        </p:txBody>
      </p:sp>
      <p:sp>
        <p:nvSpPr>
          <p:cNvPr id="4" name="任意多边形: 形状 19">
            <a:extLst>
              <a:ext uri="{FF2B5EF4-FFF2-40B4-BE49-F238E27FC236}">
                <a16:creationId xmlns:a16="http://schemas.microsoft.com/office/drawing/2014/main" id="{92D4169F-BE1D-9B3D-02CC-5164A7B3A4A7}"/>
              </a:ext>
            </a:extLst>
          </p:cNvPr>
          <p:cNvSpPr/>
          <p:nvPr>
            <p:custDataLst>
              <p:tags r:id="rId1"/>
            </p:custDataLst>
          </p:nvPr>
        </p:nvSpPr>
        <p:spPr>
          <a:xfrm>
            <a:off x="6218902" y="3094475"/>
            <a:ext cx="2544124" cy="3182029"/>
          </a:xfrm>
          <a:custGeom>
            <a:avLst/>
            <a:gdLst>
              <a:gd name="connsiteX0" fmla="*/ 221625 w 2544124"/>
              <a:gd name="connsiteY0" fmla="*/ 0 h 3182029"/>
              <a:gd name="connsiteX1" fmla="*/ 2225375 w 2544124"/>
              <a:gd name="connsiteY1" fmla="*/ 0 h 3182029"/>
              <a:gd name="connsiteX2" fmla="*/ 2446348 w 2544124"/>
              <a:gd name="connsiteY2" fmla="*/ 221001 h 3182029"/>
              <a:gd name="connsiteX3" fmla="*/ 2446348 w 2544124"/>
              <a:gd name="connsiteY3" fmla="*/ 1498115 h 3182029"/>
              <a:gd name="connsiteX4" fmla="*/ 2544124 w 2544124"/>
              <a:gd name="connsiteY4" fmla="*/ 1590688 h 3182029"/>
              <a:gd name="connsiteX5" fmla="*/ 2446348 w 2544124"/>
              <a:gd name="connsiteY5" fmla="*/ 1683261 h 3182029"/>
              <a:gd name="connsiteX6" fmla="*/ 2446348 w 2544124"/>
              <a:gd name="connsiteY6" fmla="*/ 2961027 h 3182029"/>
              <a:gd name="connsiteX7" fmla="*/ 2225375 w 2544124"/>
              <a:gd name="connsiteY7" fmla="*/ 3182029 h 3182029"/>
              <a:gd name="connsiteX8" fmla="*/ 221625 w 2544124"/>
              <a:gd name="connsiteY8" fmla="*/ 3182029 h 3182029"/>
              <a:gd name="connsiteX9" fmla="*/ 0 w 2544124"/>
              <a:gd name="connsiteY9" fmla="*/ 2961027 h 3182029"/>
              <a:gd name="connsiteX10" fmla="*/ 0 w 2544124"/>
              <a:gd name="connsiteY10" fmla="*/ 221001 h 3182029"/>
              <a:gd name="connsiteX11" fmla="*/ 221625 w 2544124"/>
              <a:gd name="connsiteY11" fmla="*/ 0 h 3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4124" h="3182029">
                <a:moveTo>
                  <a:pt x="221625" y="0"/>
                </a:moveTo>
                <a:lnTo>
                  <a:pt x="2225375" y="0"/>
                </a:lnTo>
                <a:cubicBezTo>
                  <a:pt x="2347920" y="0"/>
                  <a:pt x="2446348" y="99092"/>
                  <a:pt x="2446348" y="221001"/>
                </a:cubicBezTo>
                <a:lnTo>
                  <a:pt x="2446348" y="1498115"/>
                </a:lnTo>
                <a:lnTo>
                  <a:pt x="2544124" y="1590688"/>
                </a:lnTo>
                <a:lnTo>
                  <a:pt x="2446348" y="1683261"/>
                </a:lnTo>
                <a:lnTo>
                  <a:pt x="2446348" y="2961027"/>
                </a:lnTo>
                <a:cubicBezTo>
                  <a:pt x="2446348" y="3082937"/>
                  <a:pt x="2347920" y="3182029"/>
                  <a:pt x="2225375" y="3182029"/>
                </a:cubicBezTo>
                <a:lnTo>
                  <a:pt x="221625" y="3182029"/>
                </a:lnTo>
                <a:cubicBezTo>
                  <a:pt x="99079" y="3182029"/>
                  <a:pt x="0" y="3082937"/>
                  <a:pt x="0" y="2961027"/>
                </a:cubicBezTo>
                <a:lnTo>
                  <a:pt x="0" y="221001"/>
                </a:lnTo>
                <a:cubicBezTo>
                  <a:pt x="0" y="99092"/>
                  <a:pt x="99079" y="0"/>
                  <a:pt x="22162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17942" tIns="463889" rIns="331037" bIns="820760" rtlCol="0" anchor="ctr">
            <a:noAutofit/>
          </a:bodyPr>
          <a:lstStyle/>
          <a:p>
            <a:pPr>
              <a:lnSpc>
                <a:spcPct val="120000"/>
              </a:lnSpc>
              <a:spcAft>
                <a:spcPts val="600"/>
              </a:spcAft>
            </a:pPr>
            <a:r>
              <a:rPr lang="en-US" altLang="zh-CN" sz="2000" b="1" dirty="0">
                <a:solidFill>
                  <a:schemeClr val="tx1"/>
                </a:solidFill>
                <a:ea typeface="微软雅黑" panose="020B0503020204020204" pitchFamily="34" charset="-122"/>
                <a:cs typeface="+mn-ea"/>
                <a:sym typeface="+mn-lt"/>
              </a:rPr>
              <a:t>G</a:t>
            </a:r>
            <a:r>
              <a:rPr lang="zh-CN" altLang="zh-CN" sz="2000" b="1" dirty="0">
                <a:solidFill>
                  <a:schemeClr val="tx1"/>
                </a:solidFill>
                <a:ea typeface="微软雅黑" panose="020B0503020204020204" pitchFamily="34" charset="-122"/>
                <a:cs typeface="+mn-ea"/>
                <a:sym typeface="+mn-lt"/>
              </a:rPr>
              <a:t>eography</a:t>
            </a:r>
            <a:endParaRPr lang="en-US" altLang="zh-CN" sz="2000" b="1" dirty="0">
              <a:solidFill>
                <a:schemeClr val="tx1"/>
              </a:solidFill>
              <a:ea typeface="微软雅黑" panose="020B0503020204020204" pitchFamily="34" charset="-122"/>
              <a:cs typeface="+mn-ea"/>
              <a:sym typeface="+mn-lt"/>
            </a:endParaRPr>
          </a:p>
          <a:p>
            <a:pPr>
              <a:lnSpc>
                <a:spcPct val="120000"/>
              </a:lnSpc>
              <a:spcAft>
                <a:spcPts val="600"/>
              </a:spcAft>
            </a:pPr>
            <a:r>
              <a:rPr lang="en-US" altLang="zh-CN" sz="1400" dirty="0">
                <a:solidFill>
                  <a:schemeClr val="tx2"/>
                </a:solidFill>
                <a:ea typeface="微软雅黑" panose="020B0503020204020204" pitchFamily="34" charset="-122"/>
                <a:cs typeface="+mn-ea"/>
                <a:sym typeface="+mn-lt"/>
              </a:rPr>
              <a:t>Design at uneasy me season of branch on praise esteem.</a:t>
            </a:r>
          </a:p>
        </p:txBody>
      </p:sp>
      <p:sp>
        <p:nvSpPr>
          <p:cNvPr id="5" name="任意多边形: 形状 26">
            <a:extLst>
              <a:ext uri="{FF2B5EF4-FFF2-40B4-BE49-F238E27FC236}">
                <a16:creationId xmlns:a16="http://schemas.microsoft.com/office/drawing/2014/main" id="{57BBA685-D778-6947-2115-A756F6AB2E19}"/>
              </a:ext>
            </a:extLst>
          </p:cNvPr>
          <p:cNvSpPr/>
          <p:nvPr>
            <p:custDataLst>
              <p:tags r:id="rId2"/>
            </p:custDataLst>
          </p:nvPr>
        </p:nvSpPr>
        <p:spPr>
          <a:xfrm>
            <a:off x="3445627" y="3094475"/>
            <a:ext cx="2544124" cy="3182029"/>
          </a:xfrm>
          <a:custGeom>
            <a:avLst/>
            <a:gdLst>
              <a:gd name="connsiteX0" fmla="*/ 221625 w 2544124"/>
              <a:gd name="connsiteY0" fmla="*/ 0 h 3182029"/>
              <a:gd name="connsiteX1" fmla="*/ 2225375 w 2544124"/>
              <a:gd name="connsiteY1" fmla="*/ 0 h 3182029"/>
              <a:gd name="connsiteX2" fmla="*/ 2446348 w 2544124"/>
              <a:gd name="connsiteY2" fmla="*/ 221001 h 3182029"/>
              <a:gd name="connsiteX3" fmla="*/ 2446348 w 2544124"/>
              <a:gd name="connsiteY3" fmla="*/ 1498115 h 3182029"/>
              <a:gd name="connsiteX4" fmla="*/ 2544124 w 2544124"/>
              <a:gd name="connsiteY4" fmla="*/ 1590688 h 3182029"/>
              <a:gd name="connsiteX5" fmla="*/ 2446348 w 2544124"/>
              <a:gd name="connsiteY5" fmla="*/ 1683261 h 3182029"/>
              <a:gd name="connsiteX6" fmla="*/ 2446348 w 2544124"/>
              <a:gd name="connsiteY6" fmla="*/ 2961027 h 3182029"/>
              <a:gd name="connsiteX7" fmla="*/ 2225375 w 2544124"/>
              <a:gd name="connsiteY7" fmla="*/ 3182029 h 3182029"/>
              <a:gd name="connsiteX8" fmla="*/ 221625 w 2544124"/>
              <a:gd name="connsiteY8" fmla="*/ 3182029 h 3182029"/>
              <a:gd name="connsiteX9" fmla="*/ 0 w 2544124"/>
              <a:gd name="connsiteY9" fmla="*/ 2961027 h 3182029"/>
              <a:gd name="connsiteX10" fmla="*/ 0 w 2544124"/>
              <a:gd name="connsiteY10" fmla="*/ 221001 h 3182029"/>
              <a:gd name="connsiteX11" fmla="*/ 221625 w 2544124"/>
              <a:gd name="connsiteY11" fmla="*/ 0 h 31820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44124" h="3182029">
                <a:moveTo>
                  <a:pt x="221625" y="0"/>
                </a:moveTo>
                <a:lnTo>
                  <a:pt x="2225375" y="0"/>
                </a:lnTo>
                <a:cubicBezTo>
                  <a:pt x="2347920" y="0"/>
                  <a:pt x="2446348" y="99092"/>
                  <a:pt x="2446348" y="221001"/>
                </a:cubicBezTo>
                <a:lnTo>
                  <a:pt x="2446348" y="1498115"/>
                </a:lnTo>
                <a:lnTo>
                  <a:pt x="2544124" y="1590688"/>
                </a:lnTo>
                <a:lnTo>
                  <a:pt x="2446348" y="1683261"/>
                </a:lnTo>
                <a:lnTo>
                  <a:pt x="2446348" y="2961027"/>
                </a:lnTo>
                <a:cubicBezTo>
                  <a:pt x="2446348" y="3082937"/>
                  <a:pt x="2347920" y="3182029"/>
                  <a:pt x="2225375" y="3182029"/>
                </a:cubicBezTo>
                <a:lnTo>
                  <a:pt x="221625" y="3182029"/>
                </a:lnTo>
                <a:cubicBezTo>
                  <a:pt x="99079" y="3182029"/>
                  <a:pt x="0" y="3082937"/>
                  <a:pt x="0" y="2961027"/>
                </a:cubicBezTo>
                <a:lnTo>
                  <a:pt x="0" y="221001"/>
                </a:lnTo>
                <a:cubicBezTo>
                  <a:pt x="0" y="99092"/>
                  <a:pt x="99079" y="0"/>
                  <a:pt x="221625"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8348" tIns="463888" rIns="313486" bIns="821396" numCol="1" spcCol="0" rtlCol="0" fromWordArt="0" anchor="ctr" anchorCtr="0" forceAA="0" compatLnSpc="1">
            <a:noAutofit/>
          </a:bodyPr>
          <a:lstStyle/>
          <a:p>
            <a:pPr>
              <a:lnSpc>
                <a:spcPct val="120000"/>
              </a:lnSpc>
              <a:spcAft>
                <a:spcPts val="600"/>
              </a:spcAft>
            </a:pPr>
            <a:r>
              <a:rPr lang="zh-CN" altLang="zh-CN" sz="2000" b="1" dirty="0">
                <a:solidFill>
                  <a:schemeClr val="tx1"/>
                </a:solidFill>
                <a:ea typeface="微软雅黑" panose="020B0503020204020204" pitchFamily="34" charset="-122"/>
                <a:cs typeface="+mn-ea"/>
                <a:sym typeface="+mn-lt"/>
              </a:rPr>
              <a:t>English</a:t>
            </a:r>
            <a:endParaRPr lang="en-US" altLang="zh-CN" sz="2000" b="1" dirty="0">
              <a:solidFill>
                <a:schemeClr val="tx1"/>
              </a:solidFill>
              <a:ea typeface="微软雅黑" panose="020B0503020204020204" pitchFamily="34" charset="-122"/>
              <a:cs typeface="+mn-ea"/>
              <a:sym typeface="+mn-lt"/>
            </a:endParaRPr>
          </a:p>
          <a:p>
            <a:pPr>
              <a:lnSpc>
                <a:spcPct val="120000"/>
              </a:lnSpc>
              <a:spcAft>
                <a:spcPts val="600"/>
              </a:spcAft>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sp>
        <p:nvSpPr>
          <p:cNvPr id="6" name="装饰">
            <a:extLst>
              <a:ext uri="{FF2B5EF4-FFF2-40B4-BE49-F238E27FC236}">
                <a16:creationId xmlns:a16="http://schemas.microsoft.com/office/drawing/2014/main" id="{D15EE773-FDB5-0924-FE23-A854AC240288}"/>
              </a:ext>
            </a:extLst>
          </p:cNvPr>
          <p:cNvSpPr/>
          <p:nvPr>
            <p:custDataLst>
              <p:tags r:id="rId3"/>
            </p:custDataLst>
          </p:nvPr>
        </p:nvSpPr>
        <p:spPr>
          <a:xfrm>
            <a:off x="672353" y="3094474"/>
            <a:ext cx="2544124" cy="3182029"/>
          </a:xfrm>
          <a:custGeom>
            <a:avLst/>
            <a:gdLst>
              <a:gd name="adj" fmla="val 9036"/>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903" h="4881">
                <a:moveTo>
                  <a:pt x="339" y="0"/>
                </a:moveTo>
                <a:lnTo>
                  <a:pt x="3414" y="0"/>
                </a:lnTo>
                <a:cubicBezTo>
                  <a:pt x="3601" y="0"/>
                  <a:pt x="3753" y="152"/>
                  <a:pt x="3753" y="339"/>
                </a:cubicBezTo>
                <a:lnTo>
                  <a:pt x="3753" y="2298"/>
                </a:lnTo>
                <a:lnTo>
                  <a:pt x="3903" y="2440"/>
                </a:lnTo>
                <a:lnTo>
                  <a:pt x="3753" y="2582"/>
                </a:lnTo>
                <a:lnTo>
                  <a:pt x="3753" y="4542"/>
                </a:lnTo>
                <a:cubicBezTo>
                  <a:pt x="3753" y="4729"/>
                  <a:pt x="3601" y="4881"/>
                  <a:pt x="3414" y="4881"/>
                </a:cubicBezTo>
                <a:lnTo>
                  <a:pt x="339" y="4881"/>
                </a:lnTo>
                <a:cubicBezTo>
                  <a:pt x="152" y="4881"/>
                  <a:pt x="0" y="4729"/>
                  <a:pt x="0" y="4542"/>
                </a:cubicBezTo>
                <a:lnTo>
                  <a:pt x="0" y="339"/>
                </a:lnTo>
                <a:cubicBezTo>
                  <a:pt x="0" y="152"/>
                  <a:pt x="152" y="0"/>
                  <a:pt x="33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417942" tIns="463889" rIns="331037" bIns="820760" rtlCol="0" anchor="ctr">
            <a:noAutofit/>
          </a:bodyPr>
          <a:lstStyle/>
          <a:p>
            <a:pPr>
              <a:lnSpc>
                <a:spcPct val="120000"/>
              </a:lnSpc>
              <a:spcAft>
                <a:spcPts val="600"/>
              </a:spcAft>
            </a:pPr>
            <a:r>
              <a:rPr lang="en-US" altLang="zh-CN" sz="2000" b="1" dirty="0">
                <a:solidFill>
                  <a:schemeClr val="tx1"/>
                </a:solidFill>
                <a:ea typeface="微软雅黑" panose="020B0503020204020204" pitchFamily="34" charset="-122"/>
                <a:cs typeface="+mn-ea"/>
                <a:sym typeface="+mn-lt"/>
              </a:rPr>
              <a:t>M</a:t>
            </a:r>
            <a:r>
              <a:rPr lang="zh-CN" altLang="zh-CN" sz="2000" b="1" dirty="0">
                <a:solidFill>
                  <a:schemeClr val="tx1"/>
                </a:solidFill>
                <a:ea typeface="微软雅黑" panose="020B0503020204020204" pitchFamily="34" charset="-122"/>
                <a:cs typeface="+mn-ea"/>
                <a:sym typeface="+mn-lt"/>
              </a:rPr>
              <a:t>athematics</a:t>
            </a:r>
            <a:endParaRPr lang="en-US" altLang="zh-CN" sz="2000" b="1" dirty="0">
              <a:solidFill>
                <a:schemeClr val="tx1"/>
              </a:solidFill>
              <a:ea typeface="微软雅黑" panose="020B0503020204020204" pitchFamily="34" charset="-122"/>
              <a:cs typeface="+mn-ea"/>
              <a:sym typeface="+mn-lt"/>
            </a:endParaRPr>
          </a:p>
          <a:p>
            <a:pPr>
              <a:lnSpc>
                <a:spcPct val="120000"/>
              </a:lnSpc>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grpSp>
        <p:nvGrpSpPr>
          <p:cNvPr id="18" name="Group 17">
            <a:extLst>
              <a:ext uri="{FF2B5EF4-FFF2-40B4-BE49-F238E27FC236}">
                <a16:creationId xmlns:a16="http://schemas.microsoft.com/office/drawing/2014/main" id="{1017C585-04FA-96F9-FC59-E82FCA643BA6}"/>
              </a:ext>
            </a:extLst>
          </p:cNvPr>
          <p:cNvGrpSpPr/>
          <p:nvPr/>
        </p:nvGrpSpPr>
        <p:grpSpPr>
          <a:xfrm>
            <a:off x="6533474" y="2734474"/>
            <a:ext cx="720000" cy="720000"/>
            <a:chOff x="6798132" y="5815004"/>
            <a:chExt cx="847498" cy="847498"/>
          </a:xfrm>
        </p:grpSpPr>
        <p:sp>
          <p:nvSpPr>
            <p:cNvPr id="14" name="Oval 13">
              <a:extLst>
                <a:ext uri="{FF2B5EF4-FFF2-40B4-BE49-F238E27FC236}">
                  <a16:creationId xmlns:a16="http://schemas.microsoft.com/office/drawing/2014/main" id="{E664A799-CAD8-78B0-2C31-4CD74267FDD7}"/>
                </a:ext>
              </a:extLst>
            </p:cNvPr>
            <p:cNvSpPr/>
            <p:nvPr/>
          </p:nvSpPr>
          <p:spPr>
            <a:xfrm>
              <a:off x="6798132" y="5815004"/>
              <a:ext cx="847498" cy="847498"/>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ea typeface="微软雅黑" panose="020B0503020204020204" pitchFamily="34" charset="-122"/>
                <a:cs typeface="+mn-ea"/>
                <a:sym typeface="+mn-lt"/>
              </a:endParaRPr>
            </a:p>
          </p:txBody>
        </p:sp>
        <p:sp>
          <p:nvSpPr>
            <p:cNvPr id="7" name="序号">
              <a:extLst>
                <a:ext uri="{FF2B5EF4-FFF2-40B4-BE49-F238E27FC236}">
                  <a16:creationId xmlns:a16="http://schemas.microsoft.com/office/drawing/2014/main" id="{D05D8D75-CB3C-5BE9-5D5A-04267AEF6A44}"/>
                </a:ext>
              </a:extLst>
            </p:cNvPr>
            <p:cNvSpPr/>
            <p:nvPr>
              <p:custDataLst>
                <p:tags r:id="rId8"/>
              </p:custDataLst>
            </p:nvPr>
          </p:nvSpPr>
          <p:spPr>
            <a:xfrm>
              <a:off x="6876363" y="5918660"/>
              <a:ext cx="691037" cy="640187"/>
            </a:xfrm>
            <a:prstGeom prst="rect">
              <a:avLst/>
            </a:prstGeom>
            <a:effectLst/>
          </p:spPr>
          <p:txBody>
            <a:bodyPr wrap="none" lIns="0" tIns="0" rIns="0" bIns="0" anchor="ctr">
              <a:noAutofit/>
            </a:bodyPr>
            <a:lstStyle/>
            <a:p>
              <a:pPr algn="ctr">
                <a:lnSpc>
                  <a:spcPct val="120000"/>
                </a:lnSpc>
                <a:spcBef>
                  <a:spcPct val="0"/>
                </a:spcBef>
                <a:spcAft>
                  <a:spcPct val="0"/>
                </a:spcAft>
              </a:pPr>
              <a:r>
                <a:rPr lang="en-US" sz="2800" dirty="0">
                  <a:solidFill>
                    <a:schemeClr val="tx2"/>
                  </a:solidFill>
                  <a:ea typeface="微软雅黑" panose="020B0503020204020204" pitchFamily="34" charset="-122"/>
                  <a:cs typeface="+mn-ea"/>
                  <a:sym typeface="+mn-lt"/>
                </a:rPr>
                <a:t>03</a:t>
              </a:r>
            </a:p>
          </p:txBody>
        </p:sp>
      </p:grpSp>
      <p:grpSp>
        <p:nvGrpSpPr>
          <p:cNvPr id="17" name="Group 16">
            <a:extLst>
              <a:ext uri="{FF2B5EF4-FFF2-40B4-BE49-F238E27FC236}">
                <a16:creationId xmlns:a16="http://schemas.microsoft.com/office/drawing/2014/main" id="{66FA2C6B-4D7C-EE64-0282-D5A5B4092647}"/>
              </a:ext>
            </a:extLst>
          </p:cNvPr>
          <p:cNvGrpSpPr/>
          <p:nvPr/>
        </p:nvGrpSpPr>
        <p:grpSpPr>
          <a:xfrm>
            <a:off x="3746482" y="2734474"/>
            <a:ext cx="720000" cy="720000"/>
            <a:chOff x="3985742" y="5815004"/>
            <a:chExt cx="847498" cy="847498"/>
          </a:xfrm>
        </p:grpSpPr>
        <p:sp>
          <p:nvSpPr>
            <p:cNvPr id="13" name="Oval 12">
              <a:extLst>
                <a:ext uri="{FF2B5EF4-FFF2-40B4-BE49-F238E27FC236}">
                  <a16:creationId xmlns:a16="http://schemas.microsoft.com/office/drawing/2014/main" id="{F0A08796-ECFF-2D65-F2A3-3B96D0BBFEBC}"/>
                </a:ext>
              </a:extLst>
            </p:cNvPr>
            <p:cNvSpPr/>
            <p:nvPr/>
          </p:nvSpPr>
          <p:spPr>
            <a:xfrm>
              <a:off x="3985742" y="5815004"/>
              <a:ext cx="847498" cy="847498"/>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ea typeface="微软雅黑" panose="020B0503020204020204" pitchFamily="34" charset="-122"/>
                <a:cs typeface="+mn-ea"/>
                <a:sym typeface="+mn-lt"/>
              </a:endParaRPr>
            </a:p>
          </p:txBody>
        </p:sp>
        <p:sp>
          <p:nvSpPr>
            <p:cNvPr id="8" name="序号">
              <a:extLst>
                <a:ext uri="{FF2B5EF4-FFF2-40B4-BE49-F238E27FC236}">
                  <a16:creationId xmlns:a16="http://schemas.microsoft.com/office/drawing/2014/main" id="{51B82934-9799-0669-DD56-417BC2344C9F}"/>
                </a:ext>
              </a:extLst>
            </p:cNvPr>
            <p:cNvSpPr/>
            <p:nvPr>
              <p:custDataLst>
                <p:tags r:id="rId7"/>
              </p:custDataLst>
            </p:nvPr>
          </p:nvSpPr>
          <p:spPr>
            <a:xfrm>
              <a:off x="4063973" y="5918660"/>
              <a:ext cx="691037" cy="640187"/>
            </a:xfrm>
            <a:prstGeom prst="rect">
              <a:avLst/>
            </a:prstGeom>
            <a:effectLst/>
          </p:spPr>
          <p:txBody>
            <a:bodyPr wrap="none" lIns="0" tIns="0" rIns="0" bIns="0" anchor="ctr">
              <a:noAutofit/>
            </a:bodyPr>
            <a:lstStyle/>
            <a:p>
              <a:pPr algn="ctr">
                <a:lnSpc>
                  <a:spcPct val="120000"/>
                </a:lnSpc>
                <a:spcBef>
                  <a:spcPct val="0"/>
                </a:spcBef>
                <a:spcAft>
                  <a:spcPct val="0"/>
                </a:spcAft>
              </a:pPr>
              <a:r>
                <a:rPr lang="en-US" sz="2800" dirty="0">
                  <a:solidFill>
                    <a:schemeClr val="tx2"/>
                  </a:solidFill>
                  <a:ea typeface="微软雅黑" panose="020B0503020204020204" pitchFamily="34" charset="-122"/>
                  <a:cs typeface="+mn-ea"/>
                  <a:sym typeface="+mn-lt"/>
                </a:rPr>
                <a:t>02</a:t>
              </a:r>
            </a:p>
          </p:txBody>
        </p:sp>
      </p:grpSp>
      <p:sp>
        <p:nvSpPr>
          <p:cNvPr id="9" name="装饰">
            <a:extLst>
              <a:ext uri="{FF2B5EF4-FFF2-40B4-BE49-F238E27FC236}">
                <a16:creationId xmlns:a16="http://schemas.microsoft.com/office/drawing/2014/main" id="{792A0360-C263-4BC1-A1C5-42F01E924430}"/>
              </a:ext>
            </a:extLst>
          </p:cNvPr>
          <p:cNvSpPr/>
          <p:nvPr>
            <p:custDataLst>
              <p:tags r:id="rId4"/>
            </p:custDataLst>
          </p:nvPr>
        </p:nvSpPr>
        <p:spPr>
          <a:xfrm>
            <a:off x="8992176" y="3094474"/>
            <a:ext cx="2544124" cy="3182029"/>
          </a:xfrm>
          <a:custGeom>
            <a:avLst/>
            <a:gdLst>
              <a:gd name="adj" fmla="val 9036"/>
              <a:gd name="a" fmla="pin 0 adj 50000"/>
              <a:gd name="x1" fmla="*/ ss a 100000"/>
              <a:gd name="x2" fmla="+- r 0 x1"/>
              <a:gd name="y2" fmla="+- b 0 x1"/>
              <a:gd name="il" fmla="*/ x1 29289 100000"/>
              <a:gd name="ir" fmla="+- r 0 il"/>
              <a:gd name="ib" fmla="+- b 0 il"/>
            </a:gdLst>
            <a:ahLst/>
            <a:cxnLst>
              <a:cxn ang="3">
                <a:pos x="hc" y="t"/>
              </a:cxn>
              <a:cxn ang="cd2">
                <a:pos x="l" y="vc"/>
              </a:cxn>
              <a:cxn ang="cd4">
                <a:pos x="hc" y="b"/>
              </a:cxn>
              <a:cxn ang="0">
                <a:pos x="r" y="vc"/>
              </a:cxn>
            </a:cxnLst>
            <a:rect l="l" t="t" r="r" b="b"/>
            <a:pathLst>
              <a:path w="3903" h="4881">
                <a:moveTo>
                  <a:pt x="339" y="0"/>
                </a:moveTo>
                <a:lnTo>
                  <a:pt x="3414" y="0"/>
                </a:lnTo>
                <a:cubicBezTo>
                  <a:pt x="3601" y="0"/>
                  <a:pt x="3753" y="152"/>
                  <a:pt x="3753" y="339"/>
                </a:cubicBezTo>
                <a:lnTo>
                  <a:pt x="3753" y="2298"/>
                </a:lnTo>
                <a:lnTo>
                  <a:pt x="3903" y="2440"/>
                </a:lnTo>
                <a:lnTo>
                  <a:pt x="3753" y="2582"/>
                </a:lnTo>
                <a:lnTo>
                  <a:pt x="3753" y="4542"/>
                </a:lnTo>
                <a:cubicBezTo>
                  <a:pt x="3753" y="4729"/>
                  <a:pt x="3601" y="4881"/>
                  <a:pt x="3414" y="4881"/>
                </a:cubicBezTo>
                <a:lnTo>
                  <a:pt x="339" y="4881"/>
                </a:lnTo>
                <a:cubicBezTo>
                  <a:pt x="152" y="4881"/>
                  <a:pt x="0" y="4729"/>
                  <a:pt x="0" y="4542"/>
                </a:cubicBezTo>
                <a:lnTo>
                  <a:pt x="0" y="339"/>
                </a:lnTo>
                <a:cubicBezTo>
                  <a:pt x="0" y="152"/>
                  <a:pt x="152" y="0"/>
                  <a:pt x="339"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418348" tIns="463888" rIns="313486" bIns="821396" numCol="1" spcCol="0" rtlCol="0" fromWordArt="0" anchor="ctr" anchorCtr="0" forceAA="0" compatLnSpc="1">
            <a:noAutofit/>
          </a:bodyPr>
          <a:lstStyle/>
          <a:p>
            <a:pPr>
              <a:lnSpc>
                <a:spcPct val="120000"/>
              </a:lnSpc>
              <a:spcAft>
                <a:spcPts val="600"/>
              </a:spcAft>
            </a:pPr>
            <a:r>
              <a:rPr lang="en-US" altLang="zh-CN" sz="2000" b="1" dirty="0">
                <a:solidFill>
                  <a:schemeClr val="tx1"/>
                </a:solidFill>
                <a:ea typeface="微软雅黑" panose="020B0503020204020204" pitchFamily="34" charset="-122"/>
                <a:cs typeface="+mn-ea"/>
                <a:sym typeface="+mn-lt"/>
              </a:rPr>
              <a:t>B</a:t>
            </a:r>
            <a:r>
              <a:rPr lang="zh-CN" altLang="zh-CN" sz="2000" b="1" dirty="0">
                <a:solidFill>
                  <a:schemeClr val="tx1"/>
                </a:solidFill>
                <a:ea typeface="微软雅黑" panose="020B0503020204020204" pitchFamily="34" charset="-122"/>
                <a:cs typeface="+mn-ea"/>
                <a:sym typeface="+mn-lt"/>
              </a:rPr>
              <a:t>iology</a:t>
            </a:r>
            <a:endParaRPr lang="en-US" altLang="zh-CN" sz="2000" b="1" dirty="0">
              <a:solidFill>
                <a:schemeClr val="tx1"/>
              </a:solidFill>
              <a:ea typeface="微软雅黑" panose="020B0503020204020204" pitchFamily="34" charset="-122"/>
              <a:cs typeface="+mn-ea"/>
              <a:sym typeface="+mn-lt"/>
            </a:endParaRPr>
          </a:p>
          <a:p>
            <a:pPr>
              <a:lnSpc>
                <a:spcPct val="120000"/>
              </a:lnSpc>
              <a:spcAft>
                <a:spcPts val="600"/>
              </a:spcAft>
            </a:pPr>
            <a:r>
              <a:rPr lang="zh-CN" altLang="en-US" sz="1400" dirty="0">
                <a:solidFill>
                  <a:schemeClr val="tx2"/>
                </a:solidFill>
                <a:ea typeface="微软雅黑" panose="020B0503020204020204" pitchFamily="34" charset="-122"/>
                <a:cs typeface="+mn-ea"/>
                <a:sym typeface="+mn-lt"/>
              </a:rPr>
              <a:t>Design at uneasy me season of branch on praise esteem.</a:t>
            </a:r>
          </a:p>
        </p:txBody>
      </p:sp>
      <p:grpSp>
        <p:nvGrpSpPr>
          <p:cNvPr id="16" name="Group 15">
            <a:extLst>
              <a:ext uri="{FF2B5EF4-FFF2-40B4-BE49-F238E27FC236}">
                <a16:creationId xmlns:a16="http://schemas.microsoft.com/office/drawing/2014/main" id="{E7867C4C-8150-A42C-0F03-9991C9152076}"/>
              </a:ext>
            </a:extLst>
          </p:cNvPr>
          <p:cNvGrpSpPr/>
          <p:nvPr/>
        </p:nvGrpSpPr>
        <p:grpSpPr>
          <a:xfrm>
            <a:off x="984694" y="2734474"/>
            <a:ext cx="720000" cy="720000"/>
            <a:chOff x="1173352" y="5815004"/>
            <a:chExt cx="847498" cy="847498"/>
          </a:xfrm>
        </p:grpSpPr>
        <p:sp>
          <p:nvSpPr>
            <p:cNvPr id="12" name="Oval 11">
              <a:extLst>
                <a:ext uri="{FF2B5EF4-FFF2-40B4-BE49-F238E27FC236}">
                  <a16:creationId xmlns:a16="http://schemas.microsoft.com/office/drawing/2014/main" id="{D4EBCD3B-5501-D398-94C2-48D2C511C8D2}"/>
                </a:ext>
              </a:extLst>
            </p:cNvPr>
            <p:cNvSpPr/>
            <p:nvPr/>
          </p:nvSpPr>
          <p:spPr>
            <a:xfrm>
              <a:off x="1173352" y="5815004"/>
              <a:ext cx="847498" cy="847498"/>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solidFill>
                  <a:schemeClr val="tx2"/>
                </a:solidFill>
                <a:ea typeface="微软雅黑" panose="020B0503020204020204" pitchFamily="34" charset="-122"/>
                <a:cs typeface="+mn-ea"/>
                <a:sym typeface="+mn-lt"/>
              </a:endParaRPr>
            </a:p>
          </p:txBody>
        </p:sp>
        <p:sp>
          <p:nvSpPr>
            <p:cNvPr id="10" name="序号">
              <a:extLst>
                <a:ext uri="{FF2B5EF4-FFF2-40B4-BE49-F238E27FC236}">
                  <a16:creationId xmlns:a16="http://schemas.microsoft.com/office/drawing/2014/main" id="{328BA113-8467-3F4F-29BD-0E2685DB99FF}"/>
                </a:ext>
              </a:extLst>
            </p:cNvPr>
            <p:cNvSpPr/>
            <p:nvPr>
              <p:custDataLst>
                <p:tags r:id="rId6"/>
              </p:custDataLst>
            </p:nvPr>
          </p:nvSpPr>
          <p:spPr>
            <a:xfrm>
              <a:off x="1251583" y="5918660"/>
              <a:ext cx="691037" cy="640187"/>
            </a:xfrm>
            <a:prstGeom prst="rect">
              <a:avLst/>
            </a:prstGeom>
            <a:effectLst/>
          </p:spPr>
          <p:txBody>
            <a:bodyPr wrap="none" lIns="0" tIns="0" rIns="0" bIns="0" anchor="ctr">
              <a:noAutofit/>
            </a:bodyPr>
            <a:lstStyle/>
            <a:p>
              <a:pPr lvl="0" algn="ctr">
                <a:lnSpc>
                  <a:spcPct val="120000"/>
                </a:lnSpc>
                <a:spcBef>
                  <a:spcPct val="0"/>
                </a:spcBef>
                <a:spcAft>
                  <a:spcPct val="0"/>
                </a:spcAft>
                <a:buClrTx/>
                <a:buSzTx/>
                <a:buFontTx/>
              </a:pPr>
              <a:r>
                <a:rPr lang="en-US" sz="2800" dirty="0">
                  <a:solidFill>
                    <a:schemeClr val="tx2"/>
                  </a:solidFill>
                  <a:ea typeface="微软雅黑" panose="020B0503020204020204" pitchFamily="34" charset="-122"/>
                  <a:cs typeface="+mn-ea"/>
                  <a:sym typeface="+mn-lt"/>
                </a:rPr>
                <a:t>01</a:t>
              </a:r>
            </a:p>
          </p:txBody>
        </p:sp>
      </p:grpSp>
      <p:grpSp>
        <p:nvGrpSpPr>
          <p:cNvPr id="19" name="Group 18">
            <a:extLst>
              <a:ext uri="{FF2B5EF4-FFF2-40B4-BE49-F238E27FC236}">
                <a16:creationId xmlns:a16="http://schemas.microsoft.com/office/drawing/2014/main" id="{AF0C6585-E75D-68DC-CE69-BC099599C1A8}"/>
              </a:ext>
            </a:extLst>
          </p:cNvPr>
          <p:cNvGrpSpPr/>
          <p:nvPr/>
        </p:nvGrpSpPr>
        <p:grpSpPr>
          <a:xfrm>
            <a:off x="9306749" y="2734474"/>
            <a:ext cx="720000" cy="720000"/>
            <a:chOff x="9494447" y="5815004"/>
            <a:chExt cx="847498" cy="847498"/>
          </a:xfrm>
        </p:grpSpPr>
        <p:sp>
          <p:nvSpPr>
            <p:cNvPr id="15" name="Oval 14">
              <a:extLst>
                <a:ext uri="{FF2B5EF4-FFF2-40B4-BE49-F238E27FC236}">
                  <a16:creationId xmlns:a16="http://schemas.microsoft.com/office/drawing/2014/main" id="{5200DC6A-6BE3-0FFB-F147-62B74BB45A5B}"/>
                </a:ext>
              </a:extLst>
            </p:cNvPr>
            <p:cNvSpPr/>
            <p:nvPr/>
          </p:nvSpPr>
          <p:spPr>
            <a:xfrm>
              <a:off x="9494447" y="5815004"/>
              <a:ext cx="847498" cy="847498"/>
            </a:xfrm>
            <a:prstGeom prst="ellipse">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400">
                <a:ea typeface="微软雅黑" panose="020B0503020204020204" pitchFamily="34" charset="-122"/>
                <a:cs typeface="+mn-ea"/>
                <a:sym typeface="+mn-lt"/>
              </a:endParaRPr>
            </a:p>
          </p:txBody>
        </p:sp>
        <p:sp>
          <p:nvSpPr>
            <p:cNvPr id="11" name="序号">
              <a:extLst>
                <a:ext uri="{FF2B5EF4-FFF2-40B4-BE49-F238E27FC236}">
                  <a16:creationId xmlns:a16="http://schemas.microsoft.com/office/drawing/2014/main" id="{3C5C172E-E5A6-22F6-D1E0-2DDB2FE6EE62}"/>
                </a:ext>
              </a:extLst>
            </p:cNvPr>
            <p:cNvSpPr/>
            <p:nvPr>
              <p:custDataLst>
                <p:tags r:id="rId5"/>
              </p:custDataLst>
            </p:nvPr>
          </p:nvSpPr>
          <p:spPr>
            <a:xfrm>
              <a:off x="9572678" y="5918660"/>
              <a:ext cx="691037" cy="640187"/>
            </a:xfrm>
            <a:prstGeom prst="rect">
              <a:avLst/>
            </a:prstGeom>
            <a:effectLst/>
          </p:spPr>
          <p:txBody>
            <a:bodyPr wrap="none" lIns="0" tIns="0" rIns="0" bIns="0" anchor="ctr">
              <a:noAutofit/>
            </a:bodyPr>
            <a:lstStyle/>
            <a:p>
              <a:pPr algn="ctr">
                <a:lnSpc>
                  <a:spcPct val="120000"/>
                </a:lnSpc>
                <a:spcBef>
                  <a:spcPct val="0"/>
                </a:spcBef>
                <a:spcAft>
                  <a:spcPct val="0"/>
                </a:spcAft>
              </a:pPr>
              <a:r>
                <a:rPr lang="en-US" sz="2800" dirty="0">
                  <a:solidFill>
                    <a:schemeClr val="tx2"/>
                  </a:solidFill>
                  <a:ea typeface="微软雅黑" panose="020B0503020204020204" pitchFamily="34" charset="-122"/>
                  <a:cs typeface="+mn-ea"/>
                  <a:sym typeface="+mn-lt"/>
                </a:rPr>
                <a:t>04</a:t>
              </a:r>
            </a:p>
          </p:txBody>
        </p:sp>
      </p:grpSp>
      <p:sp>
        <p:nvSpPr>
          <p:cNvPr id="20" name="TextBox 19">
            <a:extLst>
              <a:ext uri="{FF2B5EF4-FFF2-40B4-BE49-F238E27FC236}">
                <a16:creationId xmlns:a16="http://schemas.microsoft.com/office/drawing/2014/main" id="{0E09CC31-41E9-9A05-1AF8-C0BCBF8D9D0E}"/>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21" name="TextBox 20">
            <a:extLst>
              <a:ext uri="{FF2B5EF4-FFF2-40B4-BE49-F238E27FC236}">
                <a16:creationId xmlns:a16="http://schemas.microsoft.com/office/drawing/2014/main" id="{28E83C99-6853-9E77-8546-D8F2BF30E24B}"/>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1748241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06DFB392-322A-3BC0-C276-CB4F865A38D9}"/>
              </a:ext>
            </a:extLst>
          </p:cNvPr>
          <p:cNvSpPr>
            <a:spLocks noGrp="1"/>
          </p:cNvSpPr>
          <p:nvPr>
            <p:ph type="pic" sz="quarter" idx="13"/>
          </p:nvPr>
        </p:nvSpPr>
        <p:spPr>
          <a:xfrm>
            <a:off x="702758" y="2176997"/>
            <a:ext cx="5177182" cy="3815081"/>
          </a:xfrm>
        </p:spPr>
        <p:txBody>
          <a:bodyPr/>
          <a:lstStyle/>
          <a:p>
            <a:endParaRPr lang="en-US"/>
          </a:p>
        </p:txBody>
      </p:sp>
      <p:sp>
        <p:nvSpPr>
          <p:cNvPr id="5" name="Title 2">
            <a:extLst>
              <a:ext uri="{FF2B5EF4-FFF2-40B4-BE49-F238E27FC236}">
                <a16:creationId xmlns:a16="http://schemas.microsoft.com/office/drawing/2014/main" id="{BEDCE4C5-230B-F889-0EED-121AF0503C54}"/>
              </a:ext>
            </a:extLst>
          </p:cNvPr>
          <p:cNvSpPr>
            <a:spLocks noGrp="1"/>
          </p:cNvSpPr>
          <p:nvPr>
            <p:ph type="title"/>
          </p:nvPr>
        </p:nvSpPr>
        <p:spPr>
          <a:xfrm>
            <a:off x="695325" y="848985"/>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R</a:t>
            </a:r>
            <a:r>
              <a:rPr lang="en-US" altLang="zh-CN" sz="4400" dirty="0">
                <a:solidFill>
                  <a:schemeClr val="tx2"/>
                </a:solidFill>
                <a:latin typeface="+mn-lt"/>
                <a:ea typeface="微软雅黑" panose="020B0503020204020204" pitchFamily="34" charset="-122"/>
                <a:cs typeface="+mn-ea"/>
                <a:sym typeface="+mn-lt"/>
              </a:rPr>
              <a:t>esearch For Future Generations</a:t>
            </a:r>
            <a:endParaRPr lang="en-US" sz="4400" dirty="0">
              <a:solidFill>
                <a:schemeClr val="tx2"/>
              </a:solidFill>
              <a:latin typeface="+mn-lt"/>
              <a:ea typeface="微软雅黑" panose="020B0503020204020204" pitchFamily="34" charset="-122"/>
              <a:cs typeface="+mn-ea"/>
              <a:sym typeface="+mn-lt"/>
            </a:endParaRPr>
          </a:p>
        </p:txBody>
      </p:sp>
      <p:sp>
        <p:nvSpPr>
          <p:cNvPr id="6" name="TextBox 5">
            <a:extLst>
              <a:ext uri="{FF2B5EF4-FFF2-40B4-BE49-F238E27FC236}">
                <a16:creationId xmlns:a16="http://schemas.microsoft.com/office/drawing/2014/main" id="{00A0ABD1-E478-A110-817C-CC1914ACB9B2}"/>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7" name="TextBox 6">
            <a:extLst>
              <a:ext uri="{FF2B5EF4-FFF2-40B4-BE49-F238E27FC236}">
                <a16:creationId xmlns:a16="http://schemas.microsoft.com/office/drawing/2014/main" id="{D3642DCC-073E-5762-04AD-1E607E227B21}"/>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8" name="Rectangle: Rounded Corners 7">
            <a:extLst>
              <a:ext uri="{FF2B5EF4-FFF2-40B4-BE49-F238E27FC236}">
                <a16:creationId xmlns:a16="http://schemas.microsoft.com/office/drawing/2014/main" id="{620A11EE-D9E3-E236-6682-F302B8E511BD}"/>
              </a:ext>
            </a:extLst>
          </p:cNvPr>
          <p:cNvSpPr/>
          <p:nvPr/>
        </p:nvSpPr>
        <p:spPr>
          <a:xfrm>
            <a:off x="6312062" y="2199191"/>
            <a:ext cx="5184613" cy="3792888"/>
          </a:xfrm>
          <a:prstGeom prst="roundRect">
            <a:avLst>
              <a:gd name="adj" fmla="val 5376"/>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F71CE74-C9F3-5280-0384-7E1CFFBEB6D4}"/>
              </a:ext>
            </a:extLst>
          </p:cNvPr>
          <p:cNvSpPr txBox="1"/>
          <p:nvPr/>
        </p:nvSpPr>
        <p:spPr>
          <a:xfrm>
            <a:off x="6638310" y="4145847"/>
            <a:ext cx="4532117" cy="1025922"/>
          </a:xfrm>
          <a:prstGeom prst="rect">
            <a:avLst/>
          </a:prstGeom>
          <a:noFill/>
        </p:spPr>
        <p:txBody>
          <a:bodyPr wrap="square">
            <a:spAutoFit/>
          </a:bodyPr>
          <a:lstStyle/>
          <a:p>
            <a:pPr fontAlgn="auto">
              <a:lnSpc>
                <a:spcPct val="150000"/>
              </a:lnSpc>
            </a:pPr>
            <a:r>
              <a:rPr lang="zh-CN" altLang="en-US" sz="1400" dirty="0">
                <a:solidFill>
                  <a:schemeClr val="tx1">
                    <a:lumMod val="50000"/>
                    <a:lumOff val="50000"/>
                  </a:schemeClr>
                </a:solidFill>
                <a:ea typeface="微软雅黑" panose="020B0503020204020204" pitchFamily="34" charset="-122"/>
                <a:cs typeface="+mn-ea"/>
                <a:sym typeface="+mn-lt"/>
              </a:rPr>
              <a:t>Design at uneasy me season of branch on praise esteem. Abilities discourse believing consisted remaining to no. </a:t>
            </a:r>
            <a:endParaRPr lang="en-US" altLang="zh-CN" sz="1400" dirty="0">
              <a:solidFill>
                <a:schemeClr val="tx1">
                  <a:lumMod val="50000"/>
                  <a:lumOff val="50000"/>
                </a:schemeClr>
              </a:solidFill>
              <a:ea typeface="微软雅黑" panose="020B0503020204020204" pitchFamily="34" charset="-122"/>
              <a:cs typeface="+mn-ea"/>
              <a:sym typeface="+mn-lt"/>
            </a:endParaRPr>
          </a:p>
        </p:txBody>
      </p:sp>
      <p:sp>
        <p:nvSpPr>
          <p:cNvPr id="12" name="TextBox 11">
            <a:extLst>
              <a:ext uri="{FF2B5EF4-FFF2-40B4-BE49-F238E27FC236}">
                <a16:creationId xmlns:a16="http://schemas.microsoft.com/office/drawing/2014/main" id="{FD8EF8E7-9598-804E-61DD-29F58FF6D08F}"/>
              </a:ext>
            </a:extLst>
          </p:cNvPr>
          <p:cNvSpPr txBox="1"/>
          <p:nvPr/>
        </p:nvSpPr>
        <p:spPr>
          <a:xfrm>
            <a:off x="6667017" y="3152134"/>
            <a:ext cx="3692325" cy="646331"/>
          </a:xfrm>
          <a:prstGeom prst="rect">
            <a:avLst/>
          </a:prstGeom>
          <a:noFill/>
        </p:spPr>
        <p:txBody>
          <a:bodyPr wrap="square">
            <a:spAutoFit/>
          </a:bodyPr>
          <a:lstStyle/>
          <a:p>
            <a:r>
              <a:rPr lang="en-US" b="1" dirty="0"/>
              <a:t>Mistaken no me denoting </a:t>
            </a:r>
            <a:r>
              <a:rPr lang="en-US" b="1" dirty="0" err="1"/>
              <a:t>dashwood</a:t>
            </a:r>
            <a:r>
              <a:rPr lang="en-US" b="1" dirty="0"/>
              <a:t> as screened. </a:t>
            </a:r>
          </a:p>
        </p:txBody>
      </p:sp>
    </p:spTree>
    <p:extLst>
      <p:ext uri="{BB962C8B-B14F-4D97-AF65-F5344CB8AC3E}">
        <p14:creationId xmlns:p14="http://schemas.microsoft.com/office/powerpoint/2010/main" val="41571229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B9ADD7BF-5128-125F-E7B4-6756D9ED8164}"/>
              </a:ext>
            </a:extLst>
          </p:cNvPr>
          <p:cNvSpPr>
            <a:spLocks noGrp="1"/>
          </p:cNvSpPr>
          <p:nvPr>
            <p:ph type="pic" sz="quarter" idx="10"/>
          </p:nvPr>
        </p:nvSpPr>
        <p:spPr/>
        <p:txBody>
          <a:bodyPr/>
          <a:lstStyle/>
          <a:p>
            <a:endParaRPr lang="en-US"/>
          </a:p>
        </p:txBody>
      </p:sp>
      <p:sp>
        <p:nvSpPr>
          <p:cNvPr id="3" name="Picture Placeholder 2">
            <a:extLst>
              <a:ext uri="{FF2B5EF4-FFF2-40B4-BE49-F238E27FC236}">
                <a16:creationId xmlns:a16="http://schemas.microsoft.com/office/drawing/2014/main" id="{E9FB8ABF-188C-C2A5-6950-D6E5B90FDA3F}"/>
              </a:ext>
            </a:extLst>
          </p:cNvPr>
          <p:cNvSpPr>
            <a:spLocks noGrp="1"/>
          </p:cNvSpPr>
          <p:nvPr>
            <p:ph type="pic" sz="quarter" idx="11"/>
          </p:nvPr>
        </p:nvSpPr>
        <p:spPr/>
        <p:txBody>
          <a:bodyPr/>
          <a:lstStyle/>
          <a:p>
            <a:endParaRPr lang="en-US"/>
          </a:p>
        </p:txBody>
      </p:sp>
      <p:sp>
        <p:nvSpPr>
          <p:cNvPr id="4" name="Title 3">
            <a:extLst>
              <a:ext uri="{FF2B5EF4-FFF2-40B4-BE49-F238E27FC236}">
                <a16:creationId xmlns:a16="http://schemas.microsoft.com/office/drawing/2014/main" id="{E283E792-1372-2027-273F-37B56BD636E3}"/>
              </a:ext>
            </a:extLst>
          </p:cNvPr>
          <p:cNvSpPr>
            <a:spLocks noGrp="1"/>
          </p:cNvSpPr>
          <p:nvPr>
            <p:ph type="title"/>
          </p:nvPr>
        </p:nvSpPr>
        <p:spPr>
          <a:xfrm>
            <a:off x="579575" y="860557"/>
            <a:ext cx="1080000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Introduce Your Topic</a:t>
            </a:r>
          </a:p>
        </p:txBody>
      </p:sp>
      <p:sp>
        <p:nvSpPr>
          <p:cNvPr id="5" name="矩形 3">
            <a:extLst>
              <a:ext uri="{FF2B5EF4-FFF2-40B4-BE49-F238E27FC236}">
                <a16:creationId xmlns:a16="http://schemas.microsoft.com/office/drawing/2014/main" id="{566AE86E-96BB-6C35-6031-5B2CE0AFE100}"/>
              </a:ext>
            </a:extLst>
          </p:cNvPr>
          <p:cNvSpPr/>
          <p:nvPr>
            <p:custDataLst>
              <p:tags r:id="rId1"/>
            </p:custDataLst>
          </p:nvPr>
        </p:nvSpPr>
        <p:spPr>
          <a:xfrm>
            <a:off x="5340114" y="2118779"/>
            <a:ext cx="6851886" cy="232589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20000"/>
              </a:lnSpc>
            </a:pPr>
            <a:endParaRPr lang="zh-CN" altLang="en-US">
              <a:ea typeface="微软雅黑" panose="020B0503020204020204" pitchFamily="34" charset="-122"/>
              <a:cs typeface="+mn-ea"/>
              <a:sym typeface="+mn-lt"/>
            </a:endParaRPr>
          </a:p>
        </p:txBody>
      </p:sp>
      <p:grpSp>
        <p:nvGrpSpPr>
          <p:cNvPr id="11" name="Group 10">
            <a:extLst>
              <a:ext uri="{FF2B5EF4-FFF2-40B4-BE49-F238E27FC236}">
                <a16:creationId xmlns:a16="http://schemas.microsoft.com/office/drawing/2014/main" id="{1F741E0C-7834-F17D-14EC-D9A1E6BBA088}"/>
              </a:ext>
            </a:extLst>
          </p:cNvPr>
          <p:cNvGrpSpPr/>
          <p:nvPr/>
        </p:nvGrpSpPr>
        <p:grpSpPr>
          <a:xfrm>
            <a:off x="6015436" y="2581725"/>
            <a:ext cx="5688764" cy="1400007"/>
            <a:chOff x="6015436" y="2698549"/>
            <a:chExt cx="5688764" cy="1400007"/>
          </a:xfrm>
        </p:grpSpPr>
        <p:sp>
          <p:nvSpPr>
            <p:cNvPr id="7" name="正文">
              <a:extLst>
                <a:ext uri="{FF2B5EF4-FFF2-40B4-BE49-F238E27FC236}">
                  <a16:creationId xmlns:a16="http://schemas.microsoft.com/office/drawing/2014/main" id="{34798DF5-1FA0-918F-650E-5967EB4D83BE}"/>
                </a:ext>
              </a:extLst>
            </p:cNvPr>
            <p:cNvSpPr txBox="1"/>
            <p:nvPr>
              <p:custDataLst>
                <p:tags r:id="rId2"/>
              </p:custDataLst>
            </p:nvPr>
          </p:nvSpPr>
          <p:spPr>
            <a:xfrm>
              <a:off x="6015436" y="3292741"/>
              <a:ext cx="5688764" cy="805815"/>
            </a:xfrm>
            <a:prstGeom prst="rect">
              <a:avLst/>
            </a:prstGeom>
            <a:noFill/>
          </p:spPr>
          <p:txBody>
            <a:bodyPr wrap="square" lIns="0" tIns="0" rIns="0" bIns="0" rtlCol="0" anchor="t" anchorCtr="0">
              <a:noAutofit/>
            </a:bodyPr>
            <a:lstStyle/>
            <a:p>
              <a:pPr indent="0" algn="l" fontAlgn="auto">
                <a:lnSpc>
                  <a:spcPct val="120000"/>
                </a:lnSpc>
                <a:buNone/>
              </a:pPr>
              <a:r>
                <a:rPr lang="zh-CN" altLang="en-US" sz="1200" dirty="0">
                  <a:solidFill>
                    <a:schemeClr val="tx2"/>
                  </a:solidFill>
                  <a:ea typeface="微软雅黑" panose="020B0503020204020204" pitchFamily="34" charset="-122"/>
                  <a:cs typeface="+mn-ea"/>
                  <a:sym typeface="+mn-lt"/>
                </a:rPr>
                <a:t>In post mean shot ye. There out her child sir his lived. Design at uneasy me season of branch on praise esteem. Abilities discourse believing consisted remaining to no. Mistaken no me denoting dashwood as screened. Whence or esteem easily he on. Dissuade husbands at of no if disposal.</a:t>
              </a:r>
            </a:p>
          </p:txBody>
        </p:sp>
        <p:sp>
          <p:nvSpPr>
            <p:cNvPr id="8" name="标题">
              <a:extLst>
                <a:ext uri="{FF2B5EF4-FFF2-40B4-BE49-F238E27FC236}">
                  <a16:creationId xmlns:a16="http://schemas.microsoft.com/office/drawing/2014/main" id="{C36C695D-73C2-C79D-2207-51A9A597A282}"/>
                </a:ext>
              </a:extLst>
            </p:cNvPr>
            <p:cNvSpPr txBox="1"/>
            <p:nvPr>
              <p:custDataLst>
                <p:tags r:id="rId3"/>
              </p:custDataLst>
            </p:nvPr>
          </p:nvSpPr>
          <p:spPr>
            <a:xfrm>
              <a:off x="6015436" y="2698549"/>
              <a:ext cx="5688764" cy="368300"/>
            </a:xfrm>
            <a:prstGeom prst="rect">
              <a:avLst/>
            </a:prstGeom>
            <a:noFill/>
          </p:spPr>
          <p:txBody>
            <a:bodyPr wrap="square" lIns="0" tIns="0" rIns="0" bIns="0" rtlCol="0" anchor="b">
              <a:noAutofit/>
            </a:bodyPr>
            <a:lstStyle/>
            <a:p>
              <a:pPr>
                <a:lnSpc>
                  <a:spcPct val="120000"/>
                </a:lnSpc>
              </a:pPr>
              <a:r>
                <a:rPr lang="zh-CN" altLang="en-US" b="1" dirty="0">
                  <a:ea typeface="微软雅黑" panose="020B0503020204020204" pitchFamily="34" charset="-122"/>
                  <a:cs typeface="+mn-ea"/>
                  <a:sym typeface="+mn-lt"/>
                </a:rPr>
                <a:t>Picture removal detract earnest is by.</a:t>
              </a:r>
            </a:p>
          </p:txBody>
        </p:sp>
      </p:grpSp>
      <p:sp>
        <p:nvSpPr>
          <p:cNvPr id="9" name="TextBox 8">
            <a:extLst>
              <a:ext uri="{FF2B5EF4-FFF2-40B4-BE49-F238E27FC236}">
                <a16:creationId xmlns:a16="http://schemas.microsoft.com/office/drawing/2014/main" id="{B04F8F31-A8A1-708A-EC15-8283506EA699}"/>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0" name="TextBox 9">
            <a:extLst>
              <a:ext uri="{FF2B5EF4-FFF2-40B4-BE49-F238E27FC236}">
                <a16:creationId xmlns:a16="http://schemas.microsoft.com/office/drawing/2014/main" id="{34541EED-BD0B-D74C-78D7-1267FD5940B6}"/>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12" name="TextBox 11">
            <a:extLst>
              <a:ext uri="{FF2B5EF4-FFF2-40B4-BE49-F238E27FC236}">
                <a16:creationId xmlns:a16="http://schemas.microsoft.com/office/drawing/2014/main" id="{D2B77B35-B393-10CB-B289-82C1902310EB}"/>
              </a:ext>
            </a:extLst>
          </p:cNvPr>
          <p:cNvSpPr txBox="1"/>
          <p:nvPr/>
        </p:nvSpPr>
        <p:spPr>
          <a:xfrm>
            <a:off x="5979575" y="4675900"/>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1.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
        <p:nvSpPr>
          <p:cNvPr id="13" name="TextBox 12">
            <a:extLst>
              <a:ext uri="{FF2B5EF4-FFF2-40B4-BE49-F238E27FC236}">
                <a16:creationId xmlns:a16="http://schemas.microsoft.com/office/drawing/2014/main" id="{2427A845-19F5-BCCB-474E-E390C3AE2F70}"/>
              </a:ext>
            </a:extLst>
          </p:cNvPr>
          <p:cNvSpPr txBox="1"/>
          <p:nvPr/>
        </p:nvSpPr>
        <p:spPr>
          <a:xfrm>
            <a:off x="8992007" y="4678070"/>
            <a:ext cx="2504668" cy="954107"/>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2. Your title here</a:t>
            </a:r>
          </a:p>
          <a:p>
            <a:pPr fontAlgn="auto"/>
            <a:r>
              <a:rPr lang="zh-CN" altLang="en-US" sz="1400" dirty="0">
                <a:solidFill>
                  <a:schemeClr val="tx1">
                    <a:lumMod val="50000"/>
                    <a:lumOff val="50000"/>
                  </a:schemeClr>
                </a:solidFill>
                <a:ea typeface="微软雅黑" panose="020B0503020204020204" pitchFamily="34" charset="-122"/>
                <a:cs typeface="+mn-ea"/>
                <a:sym typeface="+mn-lt"/>
              </a:rPr>
              <a:t>In post mean shot ye. There out her child sir his lived. </a:t>
            </a:r>
          </a:p>
        </p:txBody>
      </p:sp>
    </p:spTree>
    <p:extLst>
      <p:ext uri="{BB962C8B-B14F-4D97-AF65-F5344CB8AC3E}">
        <p14:creationId xmlns:p14="http://schemas.microsoft.com/office/powerpoint/2010/main" val="13817840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83DFF57-41AF-B22A-64FD-503D9B04FFFA}"/>
              </a:ext>
            </a:extLst>
          </p:cNvPr>
          <p:cNvSpPr>
            <a:spLocks noGrp="1"/>
          </p:cNvSpPr>
          <p:nvPr>
            <p:ph type="title"/>
          </p:nvPr>
        </p:nvSpPr>
        <p:spPr>
          <a:xfrm>
            <a:off x="579579" y="860559"/>
            <a:ext cx="10801350" cy="720000"/>
          </a:xfrm>
        </p:spPr>
        <p:txBody>
          <a:bodyPr anchor="ctr">
            <a:normAutofit fontScale="90000"/>
          </a:bodyPr>
          <a:lstStyle/>
          <a:p>
            <a:r>
              <a:rPr lang="en-US" sz="4400" dirty="0">
                <a:solidFill>
                  <a:schemeClr val="tx2"/>
                </a:solidFill>
                <a:latin typeface="+mn-lt"/>
                <a:ea typeface="微软雅黑" panose="020B0503020204020204" pitchFamily="34" charset="-122"/>
                <a:cs typeface="+mn-ea"/>
                <a:sym typeface="+mn-lt"/>
              </a:rPr>
              <a:t>Outline Your Problem Statement</a:t>
            </a:r>
          </a:p>
        </p:txBody>
      </p:sp>
      <p:sp>
        <p:nvSpPr>
          <p:cNvPr id="4" name="Picture Placeholder 3">
            <a:extLst>
              <a:ext uri="{FF2B5EF4-FFF2-40B4-BE49-F238E27FC236}">
                <a16:creationId xmlns:a16="http://schemas.microsoft.com/office/drawing/2014/main" id="{15EBB640-910B-2AB5-A6DC-217BDA914706}"/>
              </a:ext>
            </a:extLst>
          </p:cNvPr>
          <p:cNvSpPr>
            <a:spLocks noGrp="1"/>
          </p:cNvSpPr>
          <p:nvPr>
            <p:ph type="pic" sz="quarter" idx="10"/>
          </p:nvPr>
        </p:nvSpPr>
        <p:spPr/>
        <p:txBody>
          <a:bodyPr/>
          <a:lstStyle/>
          <a:p>
            <a:endParaRPr lang="en-US"/>
          </a:p>
        </p:txBody>
      </p:sp>
      <p:sp>
        <p:nvSpPr>
          <p:cNvPr id="5" name="Picture Placeholder 4">
            <a:extLst>
              <a:ext uri="{FF2B5EF4-FFF2-40B4-BE49-F238E27FC236}">
                <a16:creationId xmlns:a16="http://schemas.microsoft.com/office/drawing/2014/main" id="{CA134CE0-C8FD-0F93-B620-FA9B88DA60E1}"/>
              </a:ext>
            </a:extLst>
          </p:cNvPr>
          <p:cNvSpPr>
            <a:spLocks noGrp="1"/>
          </p:cNvSpPr>
          <p:nvPr>
            <p:ph type="pic" sz="quarter" idx="13"/>
          </p:nvPr>
        </p:nvSpPr>
        <p:spPr/>
        <p:txBody>
          <a:bodyPr/>
          <a:lstStyle/>
          <a:p>
            <a:endParaRPr lang="en-US"/>
          </a:p>
        </p:txBody>
      </p:sp>
      <p:sp>
        <p:nvSpPr>
          <p:cNvPr id="6" name="Picture Placeholder 5">
            <a:extLst>
              <a:ext uri="{FF2B5EF4-FFF2-40B4-BE49-F238E27FC236}">
                <a16:creationId xmlns:a16="http://schemas.microsoft.com/office/drawing/2014/main" id="{0055E02E-1B49-B25C-7C63-E5A16ED8DAFC}"/>
              </a:ext>
            </a:extLst>
          </p:cNvPr>
          <p:cNvSpPr>
            <a:spLocks noGrp="1"/>
          </p:cNvSpPr>
          <p:nvPr>
            <p:ph type="pic" sz="quarter" idx="14"/>
          </p:nvPr>
        </p:nvSpPr>
        <p:spPr/>
        <p:txBody>
          <a:bodyPr/>
          <a:lstStyle/>
          <a:p>
            <a:endParaRPr lang="en-US"/>
          </a:p>
        </p:txBody>
      </p:sp>
      <p:sp>
        <p:nvSpPr>
          <p:cNvPr id="7" name="Picture Placeholder 6">
            <a:extLst>
              <a:ext uri="{FF2B5EF4-FFF2-40B4-BE49-F238E27FC236}">
                <a16:creationId xmlns:a16="http://schemas.microsoft.com/office/drawing/2014/main" id="{D126474E-FE6B-C830-DFC7-7B1A6D035EA4}"/>
              </a:ext>
            </a:extLst>
          </p:cNvPr>
          <p:cNvSpPr>
            <a:spLocks noGrp="1"/>
          </p:cNvSpPr>
          <p:nvPr>
            <p:ph type="pic" sz="quarter" idx="15"/>
          </p:nvPr>
        </p:nvSpPr>
        <p:spPr/>
        <p:txBody>
          <a:bodyPr/>
          <a:lstStyle/>
          <a:p>
            <a:endParaRPr lang="en-US"/>
          </a:p>
        </p:txBody>
      </p:sp>
      <p:sp>
        <p:nvSpPr>
          <p:cNvPr id="8" name="正文">
            <a:extLst>
              <a:ext uri="{FF2B5EF4-FFF2-40B4-BE49-F238E27FC236}">
                <a16:creationId xmlns:a16="http://schemas.microsoft.com/office/drawing/2014/main" id="{7852FD19-F8FA-7554-BEE7-A619096E277F}"/>
              </a:ext>
            </a:extLst>
          </p:cNvPr>
          <p:cNvSpPr txBox="1"/>
          <p:nvPr>
            <p:custDataLst>
              <p:tags r:id="rId1"/>
            </p:custDataLst>
          </p:nvPr>
        </p:nvSpPr>
        <p:spPr>
          <a:xfrm>
            <a:off x="2705735" y="5575537"/>
            <a:ext cx="7515225" cy="1009015"/>
          </a:xfrm>
          <a:prstGeom prst="rect">
            <a:avLst/>
          </a:prstGeom>
          <a:noFill/>
        </p:spPr>
        <p:txBody>
          <a:bodyPr wrap="square" lIns="0" tIns="107950" rIns="0" bIns="0" rtlCol="0" anchor="t" anchorCtr="0">
            <a:noAutofit/>
          </a:bodyPr>
          <a:lstStyle/>
          <a:p>
            <a:pPr indent="0" algn="l" fontAlgn="auto">
              <a:lnSpc>
                <a:spcPct val="120000"/>
              </a:lnSpc>
              <a:buNone/>
            </a:pPr>
            <a:r>
              <a:rPr lang="zh-CN" altLang="en-US" sz="1400" dirty="0">
                <a:solidFill>
                  <a:schemeClr val="tx1">
                    <a:lumMod val="85000"/>
                    <a:lumOff val="15000"/>
                  </a:schemeClr>
                </a:solidFill>
                <a:ea typeface="微软雅黑" panose="020B0503020204020204" pitchFamily="34" charset="-122"/>
                <a:cs typeface="+mn-ea"/>
                <a:sym typeface="+mn-lt"/>
              </a:rPr>
              <a:t>In post mean shot ye. There out her child sir his lived. Design at uneasy me season of branch on praise esteem.</a:t>
            </a:r>
          </a:p>
        </p:txBody>
      </p:sp>
      <p:sp>
        <p:nvSpPr>
          <p:cNvPr id="9" name="TextBox 8">
            <a:extLst>
              <a:ext uri="{FF2B5EF4-FFF2-40B4-BE49-F238E27FC236}">
                <a16:creationId xmlns:a16="http://schemas.microsoft.com/office/drawing/2014/main" id="{8FE59B0A-C75D-523A-377E-3CBCBB007C6C}"/>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10" name="TextBox 9">
            <a:extLst>
              <a:ext uri="{FF2B5EF4-FFF2-40B4-BE49-F238E27FC236}">
                <a16:creationId xmlns:a16="http://schemas.microsoft.com/office/drawing/2014/main" id="{0A758F12-B699-CF8C-2389-45EDC5EAAEE5}"/>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Tree>
    <p:extLst>
      <p:ext uri="{BB962C8B-B14F-4D97-AF65-F5344CB8AC3E}">
        <p14:creationId xmlns:p14="http://schemas.microsoft.com/office/powerpoint/2010/main" val="32013834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icture Placeholder 1">
            <a:extLst>
              <a:ext uri="{FF2B5EF4-FFF2-40B4-BE49-F238E27FC236}">
                <a16:creationId xmlns:a16="http://schemas.microsoft.com/office/drawing/2014/main" id="{A5B2BB94-4146-59C7-8B32-9073414E4752}"/>
              </a:ext>
            </a:extLst>
          </p:cNvPr>
          <p:cNvSpPr>
            <a:spLocks noGrp="1"/>
          </p:cNvSpPr>
          <p:nvPr>
            <p:ph type="pic" sz="quarter" idx="10"/>
          </p:nvPr>
        </p:nvSpPr>
        <p:spPr/>
        <p:txBody>
          <a:bodyPr/>
          <a:lstStyle/>
          <a:p>
            <a:endParaRPr lang="en-US"/>
          </a:p>
        </p:txBody>
      </p:sp>
      <p:sp>
        <p:nvSpPr>
          <p:cNvPr id="3" name="TextBox 2">
            <a:extLst>
              <a:ext uri="{FF2B5EF4-FFF2-40B4-BE49-F238E27FC236}">
                <a16:creationId xmlns:a16="http://schemas.microsoft.com/office/drawing/2014/main" id="{3AF3D19B-9B59-FB67-732B-2C8ACE6A9645}"/>
              </a:ext>
            </a:extLst>
          </p:cNvPr>
          <p:cNvSpPr txBox="1"/>
          <p:nvPr/>
        </p:nvSpPr>
        <p:spPr>
          <a:xfrm>
            <a:off x="591153" y="395843"/>
            <a:ext cx="2997200" cy="307777"/>
          </a:xfrm>
          <a:prstGeom prst="rect">
            <a:avLst/>
          </a:prstGeom>
          <a:noFill/>
        </p:spPr>
        <p:txBody>
          <a:bodyPr wrap="square" rtlCol="0">
            <a:spAutoFit/>
          </a:bodyPr>
          <a:lstStyle/>
          <a:p>
            <a:r>
              <a:rPr lang="en-US" sz="1400" dirty="0" err="1">
                <a:ea typeface="微软雅黑" panose="020B0503020204020204" pitchFamily="34" charset="-122"/>
                <a:cs typeface="+mn-ea"/>
                <a:sym typeface="+mn-lt"/>
              </a:rPr>
              <a:t>JustFreeSlide</a:t>
            </a:r>
            <a:endParaRPr lang="en-US" sz="1400" dirty="0">
              <a:ea typeface="微软雅黑" panose="020B0503020204020204" pitchFamily="34" charset="-122"/>
              <a:cs typeface="+mn-ea"/>
              <a:sym typeface="+mn-lt"/>
            </a:endParaRPr>
          </a:p>
        </p:txBody>
      </p:sp>
      <p:sp>
        <p:nvSpPr>
          <p:cNvPr id="4" name="TextBox 3">
            <a:extLst>
              <a:ext uri="{FF2B5EF4-FFF2-40B4-BE49-F238E27FC236}">
                <a16:creationId xmlns:a16="http://schemas.microsoft.com/office/drawing/2014/main" id="{A7250544-342E-75D1-3EB7-69A86388FC87}"/>
              </a:ext>
            </a:extLst>
          </p:cNvPr>
          <p:cNvSpPr txBox="1"/>
          <p:nvPr/>
        </p:nvSpPr>
        <p:spPr>
          <a:xfrm>
            <a:off x="8603649" y="395843"/>
            <a:ext cx="2997200" cy="307777"/>
          </a:xfrm>
          <a:prstGeom prst="rect">
            <a:avLst/>
          </a:prstGeom>
          <a:noFill/>
        </p:spPr>
        <p:txBody>
          <a:bodyPr wrap="square" rtlCol="0">
            <a:spAutoFit/>
          </a:bodyPr>
          <a:lstStyle/>
          <a:p>
            <a:pPr algn="r"/>
            <a:r>
              <a:rPr lang="en-US" sz="1400" dirty="0">
                <a:ea typeface="微软雅黑" panose="020B0503020204020204" pitchFamily="34" charset="-122"/>
                <a:cs typeface="+mn-ea"/>
                <a:sym typeface="+mn-lt"/>
              </a:rPr>
              <a:t>Minimal Presentation</a:t>
            </a:r>
          </a:p>
        </p:txBody>
      </p:sp>
      <p:sp>
        <p:nvSpPr>
          <p:cNvPr id="5" name="Title 2">
            <a:extLst>
              <a:ext uri="{FF2B5EF4-FFF2-40B4-BE49-F238E27FC236}">
                <a16:creationId xmlns:a16="http://schemas.microsoft.com/office/drawing/2014/main" id="{6B19443D-EDA0-DE77-11A7-CF2DE650E857}"/>
              </a:ext>
            </a:extLst>
          </p:cNvPr>
          <p:cNvSpPr txBox="1">
            <a:spLocks/>
          </p:cNvSpPr>
          <p:nvPr/>
        </p:nvSpPr>
        <p:spPr>
          <a:xfrm>
            <a:off x="695326" y="1219375"/>
            <a:ext cx="10801350" cy="720000"/>
          </a:xfrm>
          <a:prstGeom prst="rect">
            <a:avLst/>
          </a:prstGeom>
        </p:spPr>
        <p:txBody>
          <a:bodyPr anchor="ctr">
            <a:normAutofit fontScale="97500" lnSpcReduction="10000"/>
          </a:bodyPr>
          <a:lstStyle>
            <a:lvl1pPr algn="l" defTabSz="914400" rtl="0" eaLnBrk="1" fontAlgn="auto" latinLnBrk="0" hangingPunct="1">
              <a:lnSpc>
                <a:spcPct val="100000"/>
              </a:lnSpc>
              <a:spcBef>
                <a:spcPct val="0"/>
              </a:spcBef>
              <a:buNone/>
              <a:defRPr kumimoji="0" lang="zh-CN" altLang="en-US" sz="2800" b="0" i="0" u="none" strike="noStrike" kern="1200" cap="none" spc="0" normalizeH="0" baseline="0" dirty="0">
                <a:ln>
                  <a:noFill/>
                  <a:prstDash val="sysDot"/>
                </a:ln>
                <a:solidFill>
                  <a:schemeClr val="tx1">
                    <a:lumMod val="85000"/>
                    <a:lumOff val="15000"/>
                  </a:schemeClr>
                </a:solidFill>
                <a:uFillTx/>
                <a:latin typeface="+mj-lt"/>
                <a:ea typeface="+mj-lt"/>
                <a:cs typeface="MiSans Normal" panose="00000500000000000000" charset="-122"/>
                <a:sym typeface="+mn-ea"/>
              </a:defRPr>
            </a:lvl1pPr>
          </a:lstStyle>
          <a:p>
            <a:r>
              <a:rPr lang="en-US" sz="4400" dirty="0">
                <a:solidFill>
                  <a:schemeClr val="bg1">
                    <a:lumMod val="95000"/>
                  </a:schemeClr>
                </a:solidFill>
                <a:latin typeface="+mn-lt"/>
                <a:ea typeface="微软雅黑" panose="020B0503020204020204" pitchFamily="34" charset="-122"/>
                <a:cs typeface="+mn-ea"/>
                <a:sym typeface="+mn-lt"/>
              </a:rPr>
              <a:t>Framework</a:t>
            </a:r>
          </a:p>
        </p:txBody>
      </p:sp>
      <p:sp>
        <p:nvSpPr>
          <p:cNvPr id="6" name="TextBox 5">
            <a:extLst>
              <a:ext uri="{FF2B5EF4-FFF2-40B4-BE49-F238E27FC236}">
                <a16:creationId xmlns:a16="http://schemas.microsoft.com/office/drawing/2014/main" id="{DCA614B4-77D9-427F-1195-E86324979396}"/>
              </a:ext>
            </a:extLst>
          </p:cNvPr>
          <p:cNvSpPr txBox="1"/>
          <p:nvPr/>
        </p:nvSpPr>
        <p:spPr>
          <a:xfrm>
            <a:off x="695325" y="4571729"/>
            <a:ext cx="4240192" cy="1384995"/>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1. Your title here</a:t>
            </a:r>
          </a:p>
          <a:p>
            <a:r>
              <a:rPr lang="zh-CN" altLang="en-US" sz="1400" dirty="0">
                <a:solidFill>
                  <a:schemeClr val="tx2"/>
                </a:solidFill>
                <a:ea typeface="微软雅黑" panose="020B0503020204020204" pitchFamily="34" charset="-122"/>
                <a:cs typeface="+mn-ea"/>
                <a:sym typeface="+mn-lt"/>
              </a:rPr>
              <a:t>In post mean shot ye. There out her child sir his lived. In post mean shot ye. There out her child sir his lived. Design at uneasy me season of branch on praise esteem. </a:t>
            </a:r>
          </a:p>
        </p:txBody>
      </p:sp>
      <p:sp>
        <p:nvSpPr>
          <p:cNvPr id="7" name="TextBox 6">
            <a:extLst>
              <a:ext uri="{FF2B5EF4-FFF2-40B4-BE49-F238E27FC236}">
                <a16:creationId xmlns:a16="http://schemas.microsoft.com/office/drawing/2014/main" id="{775147B3-1AFA-2977-DD14-D683C813989A}"/>
              </a:ext>
            </a:extLst>
          </p:cNvPr>
          <p:cNvSpPr txBox="1"/>
          <p:nvPr/>
        </p:nvSpPr>
        <p:spPr>
          <a:xfrm>
            <a:off x="6096000" y="4557766"/>
            <a:ext cx="4240192" cy="1384995"/>
          </a:xfrm>
          <a:prstGeom prst="rect">
            <a:avLst/>
          </a:prstGeom>
          <a:noFill/>
        </p:spPr>
        <p:txBody>
          <a:bodyPr wrap="square">
            <a:spAutoFit/>
          </a:bodyPr>
          <a:lstStyle/>
          <a:p>
            <a:pPr fontAlgn="auto">
              <a:spcAft>
                <a:spcPts val="1200"/>
              </a:spcAft>
            </a:pPr>
            <a:r>
              <a:rPr lang="en-US" altLang="zh-CN" sz="1800" b="1" dirty="0">
                <a:ea typeface="微软雅黑" panose="020B0503020204020204" pitchFamily="34" charset="-122"/>
                <a:cs typeface="+mn-ea"/>
                <a:sym typeface="+mn-lt"/>
              </a:rPr>
              <a:t>2. Your title here</a:t>
            </a:r>
          </a:p>
          <a:p>
            <a:r>
              <a:rPr lang="zh-CN" altLang="en-US" sz="1400" dirty="0">
                <a:solidFill>
                  <a:schemeClr val="tx1">
                    <a:lumMod val="50000"/>
                    <a:lumOff val="50000"/>
                  </a:schemeClr>
                </a:solidFill>
                <a:ea typeface="微软雅黑" panose="020B0503020204020204" pitchFamily="34" charset="-122"/>
                <a:cs typeface="+mn-ea"/>
                <a:sym typeface="+mn-lt"/>
              </a:rPr>
              <a:t>I</a:t>
            </a:r>
            <a:r>
              <a:rPr lang="zh-CN" altLang="en-US" sz="1400" dirty="0">
                <a:solidFill>
                  <a:schemeClr val="tx2"/>
                </a:solidFill>
                <a:ea typeface="微软雅黑" panose="020B0503020204020204" pitchFamily="34" charset="-122"/>
                <a:cs typeface="+mn-ea"/>
                <a:sym typeface="+mn-lt"/>
              </a:rPr>
              <a:t>n post mean shot ye. There out her child sir his lived. In post mean shot ye. There out her child sir his lived. Design at uneasy me season of branch on praise esteem. </a:t>
            </a:r>
          </a:p>
        </p:txBody>
      </p:sp>
    </p:spTree>
    <p:extLst>
      <p:ext uri="{BB962C8B-B14F-4D97-AF65-F5344CB8AC3E}">
        <p14:creationId xmlns:p14="http://schemas.microsoft.com/office/powerpoint/2010/main" val="16931320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7023136d-9efa-45e3-91bf-b99ccddb9299"/>
  <p:tag name="COMMONDATA" val="eyJjb3VudCI6NDksImhkaWQiOiJlZDJmZDhlNzUwMGVjMDlmZWFjN2MwMjZlZTVhYjEwMiIsInVzZXJDb3VudCI6MX0="/>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3_1"/>
  <p:tag name="KSO_WM_TEMPLATE_CATEGORY" val="custom"/>
  <p:tag name="KSO_WM_TEMPLATE_INDEX" val="20230314"/>
  <p:tag name="KSO_WM_UNIT_LAYERLEVEL" val="1_1_1"/>
  <p:tag name="KSO_WM_TAG_VERSION" val="3.0"/>
  <p:tag name="KSO_WM_DIAGRAM_GROUP_CODE" val="l1-1"/>
  <p:tag name="KSO_WM_UNIT_TYPE" val="l_h_i"/>
  <p:tag name="KSO_WM_UNIT_INDEX" val="1_3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10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2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2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2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2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1731_4*l_h_f*1_2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10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1731_4*l_h_a*1_2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10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2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2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4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4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4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4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0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1731_4*l_h_f*1_4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10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1731_4*l_h_a*1_4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3_2"/>
  <p:tag name="KSO_WM_UNIT_ID" val="custom20230314_6*l_h_i*1_3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3"/>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4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4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1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11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1731_4*l_h_f*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11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1731_4*l_h_a*1_3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1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3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3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116.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8_3*l_h_f*1_1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1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8_3*l_h_f*1_2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1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8_3*l_h_i*1_1_1"/>
  <p:tag name="KSO_WM_TEMPLATE_CATEGORY" val="diagram"/>
  <p:tag name="KSO_WM_TEMPLATE_INDEX" val="20231298"/>
  <p:tag name="KSO_WM_UNIT_LAYERLEVEL" val="1_1_1"/>
  <p:tag name="KSO_WM_TAG_VERSION" val="3.0"/>
  <p:tag name="KSO_WM_BEAUTIFY_FLAG" val="#wm#"/>
  <p:tag name="KSO_WM_UNIT_PRESET_TEXT" val="1"/>
  <p:tag name="KSO_WM_UNIT_FILL_TYPE" val="3"/>
  <p:tag name="KSO_WM_UNIT_TEXT_FILL_FORE_SCHEMECOLOR_INDEX" val="1"/>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8_3*l_h_i*1_2_1"/>
  <p:tag name="KSO_WM_TEMPLATE_CATEGORY" val="diagram"/>
  <p:tag name="KSO_WM_TEMPLATE_INDEX" val="20231298"/>
  <p:tag name="KSO_WM_UNIT_LAYERLEVEL" val="1_1_1"/>
  <p:tag name="KSO_WM_TAG_VERSION" val="3.0"/>
  <p:tag name="KSO_WM_BEAUTIFY_FLAG" val="#wm#"/>
  <p:tag name="KSO_WM_UNIT_PRESET_TEXT" val="2"/>
  <p:tag name="KSO_WM_UNIT_FILL_TYPE" val="3"/>
  <p:tag name="KSO_WM_UNIT_TEXT_FILL_FORE_SCHEMECOLOR_INDEX" val="1"/>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custom20230314_6*l_h_a*1_3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12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8_3*l_h_f*1_3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5"/>
  <p:tag name="KSO_WM_UNIT_FILL_FORE_SCHEMECOLOR_INDEX_BRIGHTNESS" val="0"/>
</p:tagLst>
</file>

<file path=ppt/tags/tag12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5,&quot;pos&quot;:0.019999999552965164,&quot;transparency&quot;:0},{&quot;brightness&quot;:0.8999999761581421,&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8_3*l_h_i*1_3_1"/>
  <p:tag name="KSO_WM_TEMPLATE_CATEGORY" val="diagram"/>
  <p:tag name="KSO_WM_TEMPLATE_INDEX" val="20231298"/>
  <p:tag name="KSO_WM_UNIT_LAYERLEVEL" val="1_1_1"/>
  <p:tag name="KSO_WM_TAG_VERSION" val="3.0"/>
  <p:tag name="KSO_WM_BEAUTIFY_FLAG" val="#wm#"/>
  <p:tag name="KSO_WM_UNIT_PRESET_TEXT" val="3"/>
  <p:tag name="KSO_WM_UNIT_FILL_TYPE" val="3"/>
  <p:tag name="KSO_WM_UNIT_TEXT_FILL_FORE_SCHEMECOLOR_INDEX" val="1"/>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VERSION" val="3"/>
  <p:tag name="KSO_WM_DIAGRAM_COLOR_TRICK" val="2"/>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8_3*l_h_f*1_4_1"/>
  <p:tag name="KSO_WM_TEMPLATE_CATEGORY" val="diagram"/>
  <p:tag name="KSO_WM_TEMPLATE_INDEX" val="20231298"/>
  <p:tag name="KSO_WM_UNIT_LAYERLEVEL" val="1_1_1"/>
  <p:tag name="KSO_WM_TAG_VERSION" val="3.0"/>
  <p:tag name="KSO_WM_BEAUTIFY_FLAG" val="#wm#"/>
  <p:tag name="KSO_WM_UNIT_PRESET_TEXT" val="单击此处输入你的正文，文字是您思想的提炼，为了最终演示发布的良好效果"/>
  <p:tag name="KSO_WM_UNIT_FILL_TYPE" val="1"/>
  <p:tag name="KSO_WM_UNIT_FILL_FORE_SCHEMECOLOR_INDEX" val="6"/>
  <p:tag name="KSO_WM_UNIT_FILL_FORE_SCHEMECOLOR_INDEX_BRIGHTNESS" val="0"/>
</p:tagLst>
</file>

<file path=ppt/tags/tag12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54.17961120605463,&quot;left&quot;:47.67235019954169,&quot;top&quot;:177.81948573555533,&quot;width&quot;:864.8666381835938}"/>
  <p:tag name="KSO_WM_DIAGRAM_COLOR_MATCH_VALUE" val="{&quot;shape&quot;:{&quot;fill&quot;:{&quot;gradient&quot;:[{&quot;brightness&quot;:0.8999999761581421,&quot;colorType&quot;:1,&quot;foreColorIndex&quot;:6,&quot;pos&quot;:0.019999999552965164,&quot;transparency&quot;:0},{&quot;brightness&quot;:0.8999999761581421,&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9"/>
  <p:tag name="KSO_WM_DIAGRAM_VERSION" val="3"/>
  <p:tag name="KSO_WM_DIAGRAM_COLOR_TRICK" val="2"/>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8_3*l_h_i*1_4_1"/>
  <p:tag name="KSO_WM_TEMPLATE_CATEGORY" val="diagram"/>
  <p:tag name="KSO_WM_TEMPLATE_INDEX" val="20231298"/>
  <p:tag name="KSO_WM_UNIT_LAYERLEVEL" val="1_1_1"/>
  <p:tag name="KSO_WM_TAG_VERSION" val="3.0"/>
  <p:tag name="KSO_WM_BEAUTIFY_FLAG" val="#wm#"/>
  <p:tag name="KSO_WM_UNIT_PRESET_TEXT" val="4"/>
  <p:tag name="KSO_WM_UNIT_FILL_TYPE" val="3"/>
  <p:tag name="KSO_WM_UNIT_TEXT_FILL_FORE_SCHEMECOLOR_INDEX" val="1"/>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2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4376_1*l_h_a*1_1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4376_1*l_h_f*1_1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正文请言简意赅的阐述观点"/>
  <p:tag name="KSO_WM_UNIT_TEXT_FILL_FORE_SCHEMECOLOR_INDEX" val="1"/>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4376_1*l_h_a*1_2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4376_1*l_h_f*1_2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正文请言简意赅的阐述观点"/>
  <p:tag name="KSO_WM_UNIT_TEXT_FILL_FORE_SCHEMECOLOR_INDEX" val="1"/>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4_1"/>
  <p:tag name="KSO_WM_TEMPLATE_CATEGORY" val="custom"/>
  <p:tag name="KSO_WM_TEMPLATE_INDEX" val="20230314"/>
  <p:tag name="KSO_WM_UNIT_LAYERLEVEL" val="1_1_1"/>
  <p:tag name="KSO_WM_TAG_VERSION" val="3.0"/>
  <p:tag name="KSO_WM_DIAGRAM_GROUP_CODE" val="l1-1"/>
  <p:tag name="KSO_WM_UNIT_TYPE" val="l_h_i"/>
  <p:tag name="KSO_WM_UNIT_INDEX" val="1_4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13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4376_1*l_h_a*1_2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Lst>
</file>

<file path=ppt/tags/tag13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4376_1*l_h_f*1_2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正文请言简意赅的阐述观点"/>
  <p:tag name="KSO_WM_UNIT_TEXT_FILL_FORE_SCHEMECOLOR_INDEX" val="1"/>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4376_1*l_h_a*1_1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标题"/>
  <p:tag name="KSO_WM_UNIT_TEXT_FILL_FORE_SCHEMECOLOR_INDEX" val="1"/>
  <p:tag name="KSO_WM_UNIT_TEXT_FILL_TYPE" val="1"/>
</p:tagLst>
</file>

<file path=ppt/tags/tag13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4376_1*l_h_f*1_1_1"/>
  <p:tag name="KSO_WM_TEMPLATE_CATEGORY" val="diagram"/>
  <p:tag name="KSO_WM_TEMPLATE_INDEX" val="20234376"/>
  <p:tag name="KSO_WM_UNIT_LAYERLEVEL" val="1_1_1"/>
  <p:tag name="KSO_WM_TAG_VERSION" val="3.0"/>
  <p:tag name="KSO_WM_UNIT_TEXT_FILL_FORE_SCHEMECOLOR_INDEX_BRIGHTNESS" val="0.15"/>
  <p:tag name="KSO_WM_DIAGRAM_VERSION" val="3"/>
  <p:tag name="KSO_WM_DIAGRAM_COLOR_TRICK" val="1"/>
  <p:tag name="KSO_WM_DIAGRAM_COLOR_TEXT_CAN_REMOVE" val="n"/>
  <p:tag name="KSO_WM_DIAGRAM_GROUP_CODE" val="l1-1"/>
  <p:tag name="KSO_WM_DIAGRAM_MAX_ITEMCNT" val="2"/>
  <p:tag name="KSO_WM_DIAGRAM_MIN_ITEMCNT" val="2"/>
  <p:tag name="KSO_WM_DIAGRAM_VIRTUALLY_FRAME" val="{&quot;height&quot;:286.5961059570312,&quot;left&quot;:175.85007874015741,&quot;top&quot;:167.48051184062916,&quot;width&quot;:643.100000000000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您的正文请言简意赅的阐述观点"/>
  <p:tag name="KSO_WM_UNIT_TEXT_FILL_FORE_SCHEMECOLOR_INDEX" val="1"/>
  <p:tag name="KSO_WM_UNIT_TEXT_FILL_TYPE" val="1"/>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1_1"/>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15000000596046448,&quot;colorType&quot;:1,&quot;foreColorIndex&quot;:5,&quot;pos&quot;:0,&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3_1"/>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15000000596046448,&quot;colorType&quot;:1,&quot;foreColorIndex&quot;:7,&quot;pos&quot;:0,&quot;transparency&quot;:0},{&quot;brightness&quot;:0,&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2_1"/>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25,&quot;colorType&quot;:1,&quot;foreColorIndex&quot;:6,&quot;pos&quot;:0,&quot;transparency&quot;:0},{&quot;brightness&quot;:-0.10000000149011612,&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1_2"/>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2"/>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solidLine&quot;:{&quot;brightness&quot;:0.4000000059604645,&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3_2"/>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2"/>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solidLine&quot;:{&quot;brightness&quot;:0.4000000059604645,&quot;colorType&quot;:1,&quot;foreColorIndex&quot;:7,&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7"/>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1_3"/>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1_3"/>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25,&quot;colorType&quot;:1,&quot;foreColorIndex&quot;:5,&quot;pos&quot;:0,&quot;transparency&quot;:0},{&quot;brightness&quot;:0.15000000596046448,&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4_2"/>
  <p:tag name="KSO_WM_UNIT_ID" val="custom20230314_6*l_h_i*1_4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4"/>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2_2"/>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2"/>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solidLine&quot;:{&quot;brightness&quot;:0.4000000059604645,&quot;colorType&quot;:1,&quot;foreColorIndex&quot;:6,&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6"/>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3_3"/>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3_3"/>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25,&quot;colorType&quot;:1,&quot;foreColorIndex&quot;:7,&quot;pos&quot;:0,&quot;transparency&quot;:0},{&quot;brightness&quot;:0.15000000596046448,&quot;colorType&quot;:1,&quot;foreColorIndex&quot;:7,&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057_2*l_h_i*1_2_3"/>
  <p:tag name="KSO_WM_TEMPLATE_CATEGORY" val="diagram"/>
  <p:tag name="KSO_WM_TEMPLATE_INDEX" val="20231057"/>
  <p:tag name="KSO_WM_UNIT_LAYERLEVEL" val="1_1_1"/>
  <p:tag name="KSO_WM_TAG_VERSION" val="3.0"/>
  <p:tag name="KSO_WM_DIAGRAM_VERSION" val="3"/>
  <p:tag name="KSO_WM_DIAGRAM_COLOR_TRICK" val="4"/>
  <p:tag name="KSO_WM_DIAGRAM_COLOR_TEXT_CAN_REMOVE" val="n"/>
  <p:tag name="KSO_WM_DIAGRAM_GROUP_CODE" val="l1-1"/>
  <p:tag name="KSO_WM_UNIT_TYPE" val="l_h_i"/>
  <p:tag name="KSO_WM_UNIT_INDEX" val="1_2_3"/>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25,&quot;colorType&quot;:1,&quot;foreColorIndex&quot;:6,&quot;pos&quot;:0,&quot;transparency&quot;:0},{&quot;brightness&quot;:0.15000000596046448,&quot;colorType&quot;:1,&quot;foreColorIndex&quot;:6,&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4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1_1"/>
  <p:tag name="KSO_WM_UNIT_ID" val="diagram20231057_2*l_h_f*1_1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文字是您思想的提炼"/>
  <p:tag name="KSO_WM_UNIT_TEXT_FILL_FORE_SCHEMECOLOR_INDEX" val="1"/>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3_1"/>
  <p:tag name="KSO_WM_UNIT_ID" val="diagram20231057_2*l_h_f*1_3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文字是您思想的提炼"/>
  <p:tag name="KSO_WM_UNIT_TEXT_FILL_FORE_SCHEMECOLOR_INDEX" val="1"/>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UNIT_TYPE" val="l_h_f"/>
  <p:tag name="KSO_WM_UNIT_INDEX" val="1_2_1"/>
  <p:tag name="KSO_WM_UNIT_ID" val="diagram20231057_2*l_h_f*1_2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智能图形项正文，文字是您思想的提炼"/>
  <p:tag name="KSO_WM_UNIT_TEXT_FILL_FORE_SCHEMECOLOR_INDEX" val="1"/>
  <p:tag name="KSO_WM_UNIT_TEXT_FILL_TYPE" val="1"/>
</p:tagLst>
</file>

<file path=ppt/tags/tag1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3_1"/>
  <p:tag name="KSO_WM_UNIT_ID" val="diagram20231057_2*l_h_a*1_3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30000001192092896,&quot;colorType&quot;:1,&quot;foreColorIndex&quot;:7,&quot;pos&quot;:0.800000011920929,&quot;transparency&quot;:0},{&quot;brightness&quot;:0,&quot;colorType&quot;:1,&quot;foreColorIndex&quot;:7,&quot;pos&quot;:0.2000000029802322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3"/>
  <p:tag name="KSO_WM_UNIT_TEXT_FILL_FORE_SCHEMECOLOR_INDEX" val="1"/>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2_1"/>
  <p:tag name="KSO_WM_UNIT_ID" val="diagram20231057_2*l_h_a*1_2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30000001192092896,&quot;colorType&quot;:1,&quot;foreColorIndex&quot;:6,&quot;pos&quot;:0.800000011920929,&quot;transparency&quot;:0},{&quot;brightness&quot;:0,&quot;colorType&quot;:1,&quot;foreColorIndex&quot;:6,&quot;pos&quot;:0.2000000029802322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3"/>
  <p:tag name="KSO_WM_UNIT_TEXT_FILL_FORE_SCHEMECOLOR_INDEX" val="1"/>
  <p:tag name="KSO_WM_UNIT_TEXT_FILL_TYPE" val="1"/>
</p:tagLst>
</file>

<file path=ppt/tags/tag14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l_h_a"/>
  <p:tag name="KSO_WM_UNIT_INDEX" val="1_1_1"/>
  <p:tag name="KSO_WM_UNIT_ID" val="diagram20231057_2*l_h_a*1_1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DIAGRAM_GROUP_CODE" val="l1-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30000001192092896,&quot;colorType&quot;:1,&quot;foreColorIndex&quot;:5,&quot;pos&quot;:0.800000011920929,&quot;transparency&quot;:0},{&quot;brightness&quot;:0,&quot;colorType&quot;:1,&quot;foreColorIndex&quot;:5,&quot;pos&quot;:0.20000000298023224,&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 name="KSO_WM_UNIT_FILL_TYPE" val="3"/>
  <p:tag name="KSO_WM_UNIT_TEXT_FILL_FORE_SCHEMECOLOR_INDEX" val="1"/>
  <p:tag name="KSO_WM_UNIT_TEXT_FILL_TYPE" val="1"/>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57_2*l_h_x*1_2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UNIT_VALUE" val="53*48"/>
  <p:tag name="KSO_WM_UNIT_TYPE" val="l_h_x"/>
  <p:tag name="KSO_WM_UNIT_INDEX" val="1_2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quot;colorType&quot;:2,&quot;pos&quot;:0,&quot;rgb&quot;:&quot;#ffffff&quot;,&quot;transparency&quot;:0},{&quot;brightness&quot;:0,&quot;colorType&quot;:2,&quot;pos&quot;:0.800000011920929,&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custom20230314_6*l_h_a*1_4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1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57_2*l_h_x*1_1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UNIT_VALUE" val="56*58"/>
  <p:tag name="KSO_WM_UNIT_TYPE" val="l_h_x"/>
  <p:tag name="KSO_WM_UNIT_INDEX" val="1_1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quot;colorType&quot;:2,&quot;pos&quot;:0,&quot;rgb&quot;:&quot;#ffffff&quot;,&quot;transparency&quot;:0},{&quot;brightness&quot;:0,&quot;colorType&quot;:2,&quot;pos&quot;:0.6499999761581421,&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ID" val="diagram20231057_2*l_h_x*1_3_1"/>
  <p:tag name="KSO_WM_TEMPLATE_CATEGORY" val="diagram"/>
  <p:tag name="KSO_WM_TEMPLATE_INDEX" val="20231057"/>
  <p:tag name="KSO_WM_UNIT_LAYERLEVEL" val="1_1_1"/>
  <p:tag name="KSO_WM_TAG_VERSION" val="3.0"/>
  <p:tag name="KSO_WM_BEAUTIFY_FLAG" val="#wm#"/>
  <p:tag name="KSO_WM_DIAGRAM_VERSION" val="3"/>
  <p:tag name="KSO_WM_DIAGRAM_COLOR_TRICK" val="4"/>
  <p:tag name="KSO_WM_DIAGRAM_COLOR_TEXT_CAN_REMOVE" val="n"/>
  <p:tag name="KSO_WM_UNIT_VALUE" val="58*50"/>
  <p:tag name="KSO_WM_UNIT_TYPE" val="l_h_x"/>
  <p:tag name="KSO_WM_UNIT_INDEX" val="1_3_1"/>
  <p:tag name="KSO_WM_DIAGRAM_MAX_ITEMCNT" val="6"/>
  <p:tag name="KSO_WM_DIAGRAM_MIN_ITEMCNT" val="2"/>
  <p:tag name="KSO_WM_DIAGRAM_VIRTUALLY_FRAME" val="{&quot;height&quot;:366.7974853515625,&quot;left&quot;:53.04157714843759,&quot;top&quot;:121.12625732421876,&quot;width&quot;:856.016845703125}"/>
  <p:tag name="KSO_WM_DIAGRAM_COLOR_MATCH_VALUE" val="{&quot;shape&quot;:{&quot;fill&quot;:{&quot;gradient&quot;:[{&quot;brightness&quot;:0,&quot;colorType&quot;:2,&quot;pos&quot;:0,&quot;rgb&quot;:&quot;#ffffff&quot;,&quot;transparency&quot;:0},{&quot;brightness&quot;:0,&quot;colorType&quot;:2,&quot;pos&quot;:0.6499999761581421,&quot;rgb&quot;:&quot;#ffffff&quot;,&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5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2_1"/>
  <p:tag name="KSO_WM_UNIT_ID" val="diagram20231109_5*m_h_f*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4_1"/>
  <p:tag name="KSO_WM_UNIT_ID" val="diagram20231109_5*m_h_f*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6_1"/>
  <p:tag name="KSO_WM_UNIT_ID" val="diagram20231109_5*m_h_f*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1_1"/>
  <p:tag name="KSO_WM_UNIT_ID" val="diagram20231109_5*m_h_f*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3_1"/>
  <p:tag name="KSO_WM_UNIT_ID" val="diagram20231109_5*m_h_f*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m_h_f"/>
  <p:tag name="KSO_WM_UNIT_INDEX" val="1_5_1"/>
  <p:tag name="KSO_WM_UNIT_ID" val="diagram20231109_5*m_h_f*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智能图形项正文"/>
</p:tagLst>
</file>

<file path=ppt/tags/tag1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1109_5*m_h_a*1_2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5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4_1"/>
  <p:tag name="KSO_WM_UNIT_ID" val="diagram20231109_5*m_h_a*1_4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5_1"/>
  <p:tag name="KSO_WM_TEMPLATE_CATEGORY" val="custom"/>
  <p:tag name="KSO_WM_TEMPLATE_INDEX" val="20230314"/>
  <p:tag name="KSO_WM_UNIT_LAYERLEVEL" val="1_1_1"/>
  <p:tag name="KSO_WM_TAG_VERSION" val="3.0"/>
  <p:tag name="KSO_WM_DIAGRAM_GROUP_CODE" val="l1-1"/>
  <p:tag name="KSO_WM_UNIT_TYPE" val="l_h_i"/>
  <p:tag name="KSO_WM_UNIT_INDEX" val="1_5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16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6_1"/>
  <p:tag name="KSO_WM_UNIT_ID" val="diagram20231109_5*m_h_a*1_6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6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1109_5*m_h_a*1_1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6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1109_5*m_h_a*1_3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6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5_1"/>
  <p:tag name="KSO_WM_UNIT_ID" val="diagram20231109_5*m_h_a*1_5_1"/>
  <p:tag name="KSO_WM_TEMPLATE_CATEGORY" val="diagram"/>
  <p:tag name="KSO_WM_TEMPLATE_INDEX" val="20231109"/>
  <p:tag name="KSO_WM_UNIT_LAYERLEVEL" val="1_1_1"/>
  <p:tag name="KSO_WM_TAG_VERSION" val="3.0"/>
  <p:tag name="KSO_WM_BEAUTIFY_FLAG" val="#wm#"/>
  <p:tag name="KSO_WM_DIAGRAM_VERSION" val="3"/>
  <p:tag name="KSO_WM_DIAGRAM_COLOR_TRICK" val="2"/>
  <p:tag name="KSO_WM_DIAGRAM_COLOR_TEXT_CAN_REMOVE" val="n"/>
  <p:tag name="KSO_WM_DIAGRAM_GROUP_CODE" val="m1-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添加标题"/>
</p:tagLst>
</file>

<file path=ppt/tags/tag16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16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16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8,&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8"/>
</p:tagLst>
</file>

<file path=ppt/tags/tag16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6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6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1"/>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1"/>
  <p:tag name="KSO_WM_DIAGRAM_MAX_ITEMCNT" val="6"/>
  <p:tag name="KSO_WM_DIAGRAM_MIN_ITEMCNT" val="2"/>
  <p:tag name="KSO_WM_DIAGRAM_VIRTUALLY_FRAME" val="{&quot;height&quot;:264.25,&quot;left&quot;:82.55,&quot;top&quot;:178.45,&quot;width&quot;:811.55}"/>
  <p:tag name="KSO_WM_DIAGRAM_COLOR_MATCH_VALUE" val="{&quot;shape&quot;:{&quot;fill&quot;:{&quot;type&quot;:0},&quot;glow&quot;:{&quot;colorType&quot;:0},&quot;line&quot;:{&quot;solidLine&quot;:{&quot;brightness&quot;:0,&quot;colorType&quot;:1,&quot;foreColorIndex&quot;:5,&quot;transparency&quot;:0},&quot;type&quot;:1},&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 val="5"/>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5_2"/>
  <p:tag name="KSO_WM_UNIT_ID" val="custom20230314_6*l_h_i*1_5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5"/>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17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2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3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4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2"/>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5_2"/>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7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3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3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3"/>
</p:tagLst>
</file>

<file path=ppt/tags/tag17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5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5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5"/>
</p:tagLst>
</file>

<file path=ppt/tags/tag17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1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1"/>
</p:tagLst>
</file>

<file path=ppt/tags/tag17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2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2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2"/>
</p:tagLst>
</file>

<file path=ppt/tags/tag1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custom20230314_6*l_h_a*1_5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18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4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4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4"/>
</p:tagLst>
</file>

<file path=ppt/tags/tag18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3"/>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SUBTYPE" val="d"/>
  <p:tag name="KSO_WM_UNIT_TYPE" val="m_h_i"/>
  <p:tag name="KSO_WM_UNIT_INDEX" val="1_6_3"/>
  <p:tag name="KSO_WM_DIAGRAM_MAX_ITEMCNT" val="6"/>
  <p:tag name="KSO_WM_DIAGRAM_MIN_ITEMCNT" val="2"/>
  <p:tag name="KSO_WM_DIAGRAM_VIRTUALLY_FRAME" val="{&quot;height&quot;:264.25,&quot;left&quot;:82.55,&quot;top&quot;:178.45,&quot;width&quot;:811.55}"/>
  <p:tag name="KSO_WM_DIAGRAM_COLOR_MATCH_VALUE" val="{&quot;shape&quot;:{&quot;fill&quot;:{&quot;solid&quot;:{&quot;brightness&quot;:0,&quot;colorType&quot;:1,&quot;foreColorIndex&quot;:8,&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8"/>
  <p:tag name="KSO_WM_UNIT_FILL_FORE_SCHEMECOLOR_INDEX_BRIGHTNESS" val="0"/>
  <p:tag name="KSO_WM_UNIT_TEXT_FILL_FORE_SCHEMECOLOR_INDEX" val="1"/>
  <p:tag name="KSO_WM_UNIT_TEXT_FILL_TYPE" val="1"/>
  <p:tag name="KSO_WM_UNIT_PRESET_TEXT" val="6"/>
</p:tagLst>
</file>

<file path=ppt/tags/tag18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1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1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5,&quot;pos&quot;:1,&quot;transparency&quot;:0},{&quot;brightness&quot;:0,&quot;colorType&quot;:1,&quot;foreColorIndex&quot;:5,&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8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1109_5*m_h_i*1_6_4"/>
  <p:tag name="KSO_WM_TEMPLATE_CATEGORY" val="diagram"/>
  <p:tag name="KSO_WM_TEMPLATE_INDEX" val="20231109"/>
  <p:tag name="KSO_WM_UNIT_LAYERLEVEL" val="1_1_1"/>
  <p:tag name="KSO_WM_TAG_VERSION" val="3.0"/>
  <p:tag name="KSO_WM_DIAGRAM_VERSION" val="3"/>
  <p:tag name="KSO_WM_DIAGRAM_COLOR_TRICK" val="2"/>
  <p:tag name="KSO_WM_DIAGRAM_COLOR_TEXT_CAN_REMOVE" val="n"/>
  <p:tag name="KSO_WM_DIAGRAM_GROUP_CODE" val="m1-1"/>
  <p:tag name="KSO_WM_UNIT_TYPE" val="m_h_i"/>
  <p:tag name="KSO_WM_UNIT_INDEX" val="1_6_4"/>
  <p:tag name="KSO_WM_DIAGRAM_MAX_ITEMCNT" val="6"/>
  <p:tag name="KSO_WM_DIAGRAM_MIN_ITEMCNT" val="2"/>
  <p:tag name="KSO_WM_DIAGRAM_VIRTUALLY_FRAME" val="{&quot;height&quot;:264.25,&quot;left&quot;:82.55,&quot;top&quot;:178.45,&quot;width&quot;:811.55}"/>
  <p:tag name="KSO_WM_DIAGRAM_COLOR_MATCH_VALUE" val="{&quot;shape&quot;:{&quot;fill&quot;:{&quot;gradient&quot;:[{&quot;brightness&quot;:0.15000000596046448,&quot;colorType&quot;:1,&quot;foreColorIndex&quot;:8,&quot;pos&quot;:1,&quot;transparency&quot;:0},{&quot;brightness&quot;:0,&quot;colorType&quot;:1,&quot;foreColorIndex&quot;:8,&quot;pos&quot;:0,&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Lst>
</file>

<file path=ppt/tags/tag184.xml><?xml version="1.0" encoding="utf-8"?>
<p:tagLst xmlns:a="http://schemas.openxmlformats.org/drawingml/2006/main" xmlns:r="http://schemas.openxmlformats.org/officeDocument/2006/relationships" xmlns:p="http://schemas.openxmlformats.org/presentationml/2006/main">
  <p:tag name="KSO_WM_UNIT_VALUE" val="400*2967"/>
  <p:tag name="KSO_WM_UNIT_HIGHLIGHT" val="0"/>
  <p:tag name="KSO_WM_UNIT_COMPATIBLE" val="0"/>
  <p:tag name="KSO_WM_UNIT_DIAGRAM_ISNUMVISUAL" val="0"/>
  <p:tag name="KSO_WM_UNIT_DIAGRAM_ISREFERUNIT" val="0"/>
  <p:tag name="KSO_WM_UNIT_TYPE" val="β"/>
  <p:tag name="KSO_WM_UNIT_INDEX" val="1"/>
  <p:tag name="KSO_WM_UNIT_ID" val="custom20230199_1*β*1"/>
  <p:tag name="KSO_WM_TEMPLATE_CATEGORY" val="custom"/>
  <p:tag name="KSO_WM_TEMPLATE_INDEX" val="20230199"/>
  <p:tag name="KSO_WM_UNIT_LAYERLEVEL" val="1"/>
  <p:tag name="KSO_WM_TAG_VERSION" val="3.0"/>
  <p:tag name="KSO_WM_BEAUTIFY_FLAG" val="#wm#"/>
  <p:tag name="TABLE_ENDDRAG_ORIGIN_RECT" val="785*404"/>
  <p:tag name="TABLE_ENDDRAG_RECT" val="87*109*785*404"/>
</p:tagLst>
</file>

<file path=ppt/tags/tag18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3_1"/>
  <p:tag name="KSO_WM_UNIT_ID" val="diagram20230939_2*m_h_f*1_3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Lst>
</file>

<file path=ppt/tags/tag18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1_1"/>
  <p:tag name="KSO_WM_UNIT_ID" val="diagram20230939_2*m_h_f*1_1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Lst>
</file>

<file path=ppt/tags/tag18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0939_2*m_h_f*1_2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Lst>
</file>

<file path=ppt/tags/tag18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2"/>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7,&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8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3_4"/>
  <p:tag name="KSO_WM_UNIT_FILL_TYPE" val="1"/>
  <p:tag name="KSO_WM_UNIT_FILL_FORE_SCHEMECOLOR_INDEX" val="7"/>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7,&quot;transparency&quot;:0},&quot;type&quot;:1},&quot;glow&quot;:{&quot;colorType&quot;:0},&quot;line&quot;:{&quot;type&quot;:0},&quot;shadow&quot;:{&quot;brightness&quot;:0.800000011920929,&quot;colorType&quot;:1,&quot;foreColorIndex&quot;:7,&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6_1"/>
  <p:tag name="KSO_WM_TEMPLATE_CATEGORY" val="custom"/>
  <p:tag name="KSO_WM_TEMPLATE_INDEX" val="20230314"/>
  <p:tag name="KSO_WM_UNIT_LAYERLEVEL" val="1_1_1"/>
  <p:tag name="KSO_WM_TAG_VERSION" val="3.0"/>
  <p:tag name="KSO_WM_DIAGRAM_GROUP_CODE" val="l1-1"/>
  <p:tag name="KSO_WM_UNIT_TYPE" val="l_h_i"/>
  <p:tag name="KSO_WM_UNIT_INDEX" val="1_6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19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3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3_1"/>
  <p:tag name="KSO_WM_UNIT_LINE_FORE_SCHEMECOLOR_INDEX" val="7"/>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solidLine&quot;:{&quot;brightness&quot;:0,&quot;colorType&quot;:1,&quot;foreColorIndex&quot;:7,&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2"/>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5,&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1_4"/>
  <p:tag name="KSO_WM_UNIT_FILL_TYPE" val="1"/>
  <p:tag name="KSO_WM_UNIT_FILL_FORE_SCHEMECOLOR_INDEX" val="5"/>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5,&quot;transparency&quot;:0},&quot;type&quot;:1},&quot;glow&quot;:{&quot;colorType&quot;:0},&quot;line&quot;:{&quot;type&quot;:0},&quot;shadow&quot;:{&quot;brightness&quot;:0.800000011920929,&quot;colorType&quot;:1,&quot;foreColorIndex&quot;:5,&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1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1_1"/>
  <p:tag name="KSO_WM_UNIT_LINE_FORE_SCHEMECOLOR_INDEX" val="5"/>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solidLine&quot;:{&quot;brightness&quot;:0,&quot;colorType&quot;:1,&quot;foreColorIndex&quot;:5,&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2_4"/>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6,&quot;transparency&quot;:0},&quot;type&quot;:1},&quot;glow&quot;:{&quot;colorType&quot;:0},&quot;line&quot;:{&quot;type&quot;:0},&quot;shadow&quot;:{&quot;brightness&quot;:0.800000011920929,&quot;colorType&quot;:1,&quot;foreColorIndex&quot;:6,&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1"/>
  <p:tag name="KSO_WM_UNIT_LINE_FORE_SCHEMECOLOR_INDEX" val="6"/>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19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1_1"/>
  <p:tag name="KSO_WM_UNIT_ID" val="diagram20230939_2*m_h_a*1_1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Lst>
</file>

<file path=ppt/tags/tag19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2*m_h_a*1_2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Lst>
</file>

<file path=ppt/tags/tag1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3_1"/>
  <p:tag name="KSO_WM_UNIT_ID" val="diagram20230939_2*m_h_a*1_3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6_2"/>
  <p:tag name="KSO_WM_UNIT_ID" val="custom20230314_6*l_h_i*1_6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6"/>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0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4"/>
  <p:tag name="KSO_WM_DIAGRAM_COLOR_TEXT_CAN_REMOVE" val="n"/>
  <p:tag name="KSO_WM_UNIT_VALUE" val="82*76"/>
  <p:tag name="KSO_WM_UNIT_HIGHLIGHT" val="0"/>
  <p:tag name="KSO_WM_UNIT_COMPATIBLE" val="0"/>
  <p:tag name="KSO_WM_UNIT_DIAGRAM_ISNUMVISUAL" val="0"/>
  <p:tag name="KSO_WM_UNIT_DIAGRAM_ISREFERUNIT" val="0"/>
  <p:tag name="KSO_WM_DIAGRAM_GROUP_CODE" val="m1-1"/>
  <p:tag name="KSO_WM_UNIT_TYPE" val="m_h_x"/>
  <p:tag name="KSO_WM_UNIT_INDEX" val="1_1_1"/>
  <p:tag name="KSO_WM_UNIT_ID" val="diagram20230939_2*m_h_x*1_1_1"/>
  <p:tag name="KSO_WM_TEMPLATE_CATEGORY" val="diagram"/>
  <p:tag name="KSO_WM_TEMPLATE_INDEX" val="20230939"/>
  <p:tag name="KSO_WM_UNIT_LAYERLEVEL" val="1_1_1"/>
  <p:tag name="KSO_WM_TAG_VERSION" val="3.0"/>
  <p:tag name="KSO_WM_BEAUTIFY_FLAG" val="#wm#"/>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4"/>
  <p:tag name="KSO_WM_DIAGRAM_COLOR_TEXT_CAN_REMOVE" val="n"/>
  <p:tag name="KSO_WM_UNIT_VALUE" val="86*73"/>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30939_2*m_h_x*1_2_1"/>
  <p:tag name="KSO_WM_TEMPLATE_CATEGORY" val="diagram"/>
  <p:tag name="KSO_WM_TEMPLATE_INDEX" val="20230939"/>
  <p:tag name="KSO_WM_UNIT_LAYERLEVEL" val="1_1_1"/>
  <p:tag name="KSO_WM_TAG_VERSION" val="3.0"/>
  <p:tag name="KSO_WM_BEAUTIFY_FLAG" val="#wm#"/>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4"/>
  <p:tag name="KSO_WM_DIAGRAM_COLOR_TEXT_CAN_REMOVE" val="n"/>
  <p:tag name="KSO_WM_UNIT_VALUE" val="80*86"/>
  <p:tag name="KSO_WM_UNIT_HIGHLIGHT" val="0"/>
  <p:tag name="KSO_WM_UNIT_COMPATIBLE" val="0"/>
  <p:tag name="KSO_WM_UNIT_DIAGRAM_ISNUMVISUAL" val="0"/>
  <p:tag name="KSO_WM_UNIT_DIAGRAM_ISREFERUNIT" val="0"/>
  <p:tag name="KSO_WM_DIAGRAM_GROUP_CODE" val="m1-1"/>
  <p:tag name="KSO_WM_UNIT_TYPE" val="m_h_x"/>
  <p:tag name="KSO_WM_UNIT_INDEX" val="1_3_1"/>
  <p:tag name="KSO_WM_UNIT_ID" val="diagram20230939_2*m_h_x*1_3_1"/>
  <p:tag name="KSO_WM_TEMPLATE_CATEGORY" val="diagram"/>
  <p:tag name="KSO_WM_TEMPLATE_INDEX" val="20230939"/>
  <p:tag name="KSO_WM_UNIT_LAYERLEVEL" val="1_1_1"/>
  <p:tag name="KSO_WM_TAG_VERSION" val="3.0"/>
  <p:tag name="KSO_WM_BEAUTIFY_FLAG" val="#wm#"/>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m1-1"/>
  <p:tag name="KSO_WM_UNIT_TYPE" val="m_h_f"/>
  <p:tag name="KSO_WM_UNIT_INDEX" val="1_2_1"/>
  <p:tag name="KSO_WM_UNIT_ID" val="diagram20230939_2*m_h_f*1_2_1"/>
  <p:tag name="KSO_WM_TEMPLATE_CATEGORY" val="diagram"/>
  <p:tag name="KSO_WM_TEMPLATE_INDEX" val="20230939"/>
  <p:tag name="KSO_WM_UNIT_LAYERLEVEL" val="1_1_1"/>
  <p:tag name="KSO_WM_TAG_VERSION" val="3.0"/>
  <p:tag name="KSO_WM_BEAUTIFY_FLAG" val="#wm#"/>
  <p:tag name="KSO_WM_DIAGRAM_VERSION" val="3"/>
  <p:tag name="KSO_WM_DIAGRAM_COLOR_TRICK" val="4"/>
  <p:tag name="KSO_WM_DIAGRAM_COLOR_TEXT_CAN_REMOVE" val="n"/>
  <p:tag name="KSO_WM_UNIT_VALUE" val="65"/>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3499999940395355,&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输入你的智能图形项正文&#10;请尽量言简意赅"/>
</p:tagLst>
</file>

<file path=ppt/tags/tag20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2"/>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2"/>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6,&quot;transparency&quot;:0.8500000238418579},&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4"/>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ISCONTENTSTITLE" val="0"/>
  <p:tag name="KSO_WM_UNIT_ISNUMDGMTITLE" val="0"/>
  <p:tag name="KSO_WM_UNIT_NOCLEAR" val="0"/>
  <p:tag name="KSO_WM_UNIT_TYPE" val="m_h_i"/>
  <p:tag name="KSO_WM_UNIT_INDEX" val="1_2_4"/>
  <p:tag name="KSO_WM_UNIT_FILL_TYPE" val="1"/>
  <p:tag name="KSO_WM_UNIT_FILL_FORE_SCHEMECOLOR_INDEX" val="6"/>
  <p:tag name="KSO_WM_UNIT_FILL_FORE_SCHEMECOLOR_INDEX_BRIGHTNESS" val="0"/>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1,&quot;foreColorIndex&quot;:6,&quot;transparency&quot;:0},&quot;type&quot;:1},&quot;glow&quot;:{&quot;colorType&quot;:0},&quot;line&quot;:{&quot;type&quot;:0},&quot;shadow&quot;:{&quot;brightness&quot;:0.800000011920929,&quot;colorType&quot;:1,&quot;foreColorIndex&quot;:6,&quot;transparency&quot;:0.4000000059604645},&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DIAGRAM_GROUP_CODE" val="m1-1"/>
  <p:tag name="KSO_WM_UNIT_ID" val="diagram20230939_2*m_h_i*1_2_1"/>
  <p:tag name="KSO_WM_TEMPLATE_CATEGORY" val="diagram"/>
  <p:tag name="KSO_WM_TEMPLATE_INDEX" val="20230939"/>
  <p:tag name="KSO_WM_UNIT_LAYERLEVEL" val="1_1_1"/>
  <p:tag name="KSO_WM_TAG_VERSION" val="3.0"/>
  <p:tag name="KSO_WM_DIAGRAM_VERSION" val="3"/>
  <p:tag name="KSO_WM_DIAGRAM_COLOR_TRICK" val="4"/>
  <p:tag name="KSO_WM_DIAGRAM_COLOR_TEXT_CAN_REMOVE" val="n"/>
  <p:tag name="KSO_WM_UNIT_TYPE" val="m_h_i"/>
  <p:tag name="KSO_WM_UNIT_INDEX" val="1_2_1"/>
  <p:tag name="KSO_WM_UNIT_LINE_FORE_SCHEMECOLOR_INDEX" val="6"/>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solidLine&quot;:{&quot;brightness&quot;:0,&quot;colorType&quot;:1,&quot;foreColorIndex&quot;:6,&quot;transparency&quot;:0.5},&quot;type&quot;:1},&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m_h_a"/>
  <p:tag name="KSO_WM_UNIT_INDEX" val="1_2_1"/>
  <p:tag name="KSO_WM_UNIT_ID" val="diagram20230939_2*m_h_a*1_2_1"/>
  <p:tag name="KSO_WM_TEMPLATE_CATEGORY" val="diagram"/>
  <p:tag name="KSO_WM_TEMPLATE_INDEX" val="20230939"/>
  <p:tag name="KSO_WM_UNIT_LAYERLEVEL" val="1_1_1"/>
  <p:tag name="KSO_WM_TAG_VERSION" val="3.0"/>
  <p:tag name="KSO_WM_BEAUTIFY_FLAG" val="#wm#"/>
  <p:tag name="KSO_WM_DIAGRAM_GROUP_CODE" val="m1-1"/>
  <p:tag name="KSO_WM_DIAGRAM_VERSION" val="3"/>
  <p:tag name="KSO_WM_DIAGRAM_COLOR_TRICK" val="4"/>
  <p:tag name="KSO_WM_DIAGRAM_COLOR_TEXT_CAN_REMOVE" val="n"/>
  <p:tag name="KSO_WM_UNIT_TEXT_FILL_FORE_SCHEMECOLOR_INDEX" val="1"/>
  <p:tag name="KSO_WM_UNIT_TEXT_FILL_TYPE" val="1"/>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标题"/>
</p:tagLst>
</file>

<file path=ppt/tags/tag20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4"/>
  <p:tag name="KSO_WM_DIAGRAM_COLOR_TEXT_CAN_REMOVE" val="n"/>
  <p:tag name="KSO_WM_UNIT_VALUE" val="86*73"/>
  <p:tag name="KSO_WM_UNIT_HIGHLIGHT" val="0"/>
  <p:tag name="KSO_WM_UNIT_COMPATIBLE" val="0"/>
  <p:tag name="KSO_WM_UNIT_DIAGRAM_ISNUMVISUAL" val="0"/>
  <p:tag name="KSO_WM_UNIT_DIAGRAM_ISREFERUNIT" val="0"/>
  <p:tag name="KSO_WM_DIAGRAM_GROUP_CODE" val="m1-1"/>
  <p:tag name="KSO_WM_UNIT_TYPE" val="m_h_x"/>
  <p:tag name="KSO_WM_UNIT_INDEX" val="1_2_1"/>
  <p:tag name="KSO_WM_UNIT_ID" val="diagram20230939_2*m_h_x*1_2_1"/>
  <p:tag name="KSO_WM_TEMPLATE_CATEGORY" val="diagram"/>
  <p:tag name="KSO_WM_TEMPLATE_INDEX" val="20230939"/>
  <p:tag name="KSO_WM_UNIT_LAYERLEVEL" val="1_1_1"/>
  <p:tag name="KSO_WM_TAG_VERSION" val="3.0"/>
  <p:tag name="KSO_WM_BEAUTIFY_FLAG" val="#wm#"/>
  <p:tag name="KSO_WM_DIAGRAM_MAX_ITEMCNT" val="6"/>
  <p:tag name="KSO_WM_DIAGRAM_MIN_ITEMCNT" val="2"/>
  <p:tag name="KSO_WM_DIAGRAM_VIRTUALLY_FRAME" val="{&quot;height&quot;:319.8999938964844,&quot;left&quot;:24.17498779296875,&quot;top&quot;:173.1750030517578,&quot;width&quot;:911.1500244140625}"/>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Lst>
</file>

<file path=ppt/tags/tag209.xml><?xml version="1.0" encoding="utf-8"?>
<p:tagLst xmlns:a="http://schemas.openxmlformats.org/drawingml/2006/main" xmlns:r="http://schemas.openxmlformats.org/officeDocument/2006/relationships" xmlns:p="http://schemas.openxmlformats.org/presentationml/2006/main">
  <p:tag name="KSO_WM_UNIT_VALUE" val="908*1554"/>
  <p:tag name="KSO_WM_UNIT_HIGHLIGHT" val="0"/>
  <p:tag name="KSO_WM_UNIT_COMPATIBLE" val="0"/>
  <p:tag name="KSO_WM_UNIT_DIAGRAM_ISNUMVISUAL" val="0"/>
  <p:tag name="KSO_WM_UNIT_DIAGRAM_ISREFERUNIT" val="0"/>
  <p:tag name="KSO_WM_UNIT_TYPE" val="β"/>
  <p:tag name="KSO_WM_UNIT_INDEX" val="1"/>
  <p:tag name="KSO_WM_UNIT_ID" val="custom20231166_1*β*1"/>
  <p:tag name="KSO_WM_TEMPLATE_CATEGORY" val="custom"/>
  <p:tag name="KSO_WM_TEMPLATE_INDEX" val="20231166"/>
  <p:tag name="KSO_WM_UNIT_LAYERLEVEL" val="1"/>
  <p:tag name="KSO_WM_TAG_VERSION" val="3.0"/>
  <p:tag name="KSO_WM_BEAUTIFY_FLAG" val="#wm#"/>
  <p:tag name="TABLE_ENDDRAG_ORIGIN_RECT" val="807*243"/>
  <p:tag name="TABLE_ENDDRAG_RECT" val="52*237*807*243"/>
</p:tagLst>
</file>

<file path=ppt/tags/tag21.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6_1"/>
  <p:tag name="KSO_WM_UNIT_ID" val="custom20230314_6*l_h_a*1_6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210.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UNIT_TYPE" val="a"/>
  <p:tag name="KSO_WM_UNIT_INDEX" val="1"/>
  <p:tag name="KSO_WM_UNIT_ID" val="custom20231234_1*a*1"/>
  <p:tag name="KSO_WM_TEMPLATE_CATEGORY" val="custom"/>
  <p:tag name="KSO_WM_TEMPLATE_INDEX" val="20231234"/>
  <p:tag name="KSO_WM_UNIT_LAYERLEVEL" val="1"/>
  <p:tag name="KSO_WM_TAG_VERSION" val="3.0"/>
  <p:tag name="KSO_WM_BEAUTIFY_FLAG" val="#wm#"/>
  <p:tag name="KSO_WM_UNIT_PRESET_TEXT" val="单击此处添加标题"/>
</p:tagLst>
</file>

<file path=ppt/tags/tag2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234_1*i*1"/>
  <p:tag name="KSO_WM_TEMPLATE_CATEGORY" val="custom"/>
  <p:tag name="KSO_WM_TEMPLATE_INDEX" val="20231234"/>
  <p:tag name="KSO_WM_UNIT_LAYERLEVEL" val="1"/>
  <p:tag name="KSO_WM_TAG_VERSION" val="3.0"/>
  <p:tag name="KSO_WM_BEAUTIFY_FLAG" val="#wm#"/>
</p:tagLst>
</file>

<file path=ppt/tags/tag2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2"/>
  <p:tag name="KSO_WM_UNIT_ID" val="custom20231234_1*i*2"/>
  <p:tag name="KSO_WM_TEMPLATE_CATEGORY" val="custom"/>
  <p:tag name="KSO_WM_TEMPLATE_INDEX" val="20231234"/>
  <p:tag name="KSO_WM_UNIT_LAYERLEVEL" val="1"/>
  <p:tag name="KSO_WM_TAG_VERSION" val="3.0"/>
  <p:tag name="KSO_WM_BEAUTIFY_FLAG" val="#wm#"/>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3"/>
  <p:tag name="KSO_WM_UNIT_ID" val="custom20231234_1*i*3"/>
  <p:tag name="KSO_WM_TEMPLATE_CATEGORY" val="custom"/>
  <p:tag name="KSO_WM_TEMPLATE_INDEX" val="20231234"/>
  <p:tag name="KSO_WM_UNIT_LAYERLEVEL" val="1"/>
  <p:tag name="KSO_WM_TAG_VERSION" val="3.0"/>
  <p:tag name="KSO_WM_BEAUTIFY_FLAG" val="#wm#"/>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4"/>
  <p:tag name="KSO_WM_UNIT_ID" val="custom20231234_1*i*4"/>
  <p:tag name="KSO_WM_TEMPLATE_CATEGORY" val="custom"/>
  <p:tag name="KSO_WM_TEMPLATE_INDEX" val="20231234"/>
  <p:tag name="KSO_WM_UNIT_LAYERLEVEL" val="1"/>
  <p:tag name="KSO_WM_TAG_VERSION" val="3.0"/>
  <p:tag name="KSO_WM_BEAUTIFY_FLAG" val="#wm#"/>
</p:tagLst>
</file>

<file path=ppt/tags/tag21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34_1*f*1"/>
  <p:tag name="KSO_WM_TEMPLATE_CATEGORY" val="custom"/>
  <p:tag name="KSO_WM_TEMPLATE_INDEX" val="20231234"/>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
</p:tagLst>
</file>

<file path=ppt/tags/tag21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2"/>
  <p:tag name="KSO_WM_UNIT_ID" val="custom20231234_1*f*2"/>
  <p:tag name="KSO_WM_TEMPLATE_CATEGORY" val="custom"/>
  <p:tag name="KSO_WM_TEMPLATE_INDEX" val="20231234"/>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
</p:tagLst>
</file>

<file path=ppt/tags/tag217.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31715_2*l_h_i*1_1_2"/>
  <p:tag name="KSO_WM_TEMPLATE_CATEGORY" val="diagram"/>
  <p:tag name="KSO_WM_TEMPLATE_INDEX" val="20231715"/>
  <p:tag name="KSO_WM_UNIT_LAYERLEVEL" val="1_1_1"/>
  <p:tag name="KSO_WM_TAG_VERSION" val="3.0"/>
  <p:tag name="KSO_WM_BEAUTIFY_FLAG" val="#wm#"/>
</p:tagLst>
</file>

<file path=ppt/tags/tag218.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2"/>
  <p:tag name="KSO_WM_UNIT_ID" val="diagram20231715_2*l_h_i*1_3_2"/>
  <p:tag name="KSO_WM_TEMPLATE_CATEGORY" val="diagram"/>
  <p:tag name="KSO_WM_TEMPLATE_INDEX" val="20231715"/>
  <p:tag name="KSO_WM_UNIT_LAYERLEVEL" val="1_1_1"/>
  <p:tag name="KSO_WM_TAG_VERSION" val="3.0"/>
  <p:tag name="KSO_WM_BEAUTIFY_FLAG" val="#wm#"/>
</p:tagLst>
</file>

<file path=ppt/tags/tag219.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solid&quot;:{&quot;brightness&quot;:0.6000000238418579,&quot;colorType&quot;:1,&quot;foreColorIndex&quot;:13,&quot;transparency&quot;:0.800000011920929},&quot;type&quot;:1},&quot;glow&quot;:{&quot;colorType&quot;:0},&quot;line&quot;:{&quot;type&quot;:0},&quot;shadow&quot;:{&quot;brightness&quot;:0,&quot;colorType&quot;:1,&quot;foreColorIndex&quot;:5,&quot;transparency&quot;:0.899999976158142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13"/>
  <p:tag name="KSO_WM_UNIT_FILL_FORE_SCHEMECOLOR_INDEX_BRIGHTNESS" val="0.6"/>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2"/>
  <p:tag name="KSO_WM_UNIT_ID" val="diagram20231715_2*l_h_i*1_2_2"/>
  <p:tag name="KSO_WM_TEMPLATE_CATEGORY" val="diagram"/>
  <p:tag name="KSO_WM_TEMPLATE_INDEX" val="20231715"/>
  <p:tag name="KSO_WM_UNIT_LAYERLEVEL" val="1_1_1"/>
  <p:tag name="KSO_WM_TAG_VERSION" val="3.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FILL_FORE_SCHEMECOLOR_INDEX_1_BRIGHTNESS" val="-0.15"/>
  <p:tag name="KSO_WM_UNIT_FILL_FORE_SCHEMECOLOR_INDEX_1" val="5"/>
  <p:tag name="KSO_WM_UNIT_FILL_FORE_SCHEMECOLOR_INDEX_1_POS" val="0"/>
  <p:tag name="KSO_WM_UNIT_FILL_FORE_SCHEMECOLOR_INDEX_1_TRANS" val="0"/>
  <p:tag name="KSO_WM_UNIT_FILL_FORE_SCHEMECOLOR_INDEX_2_BRIGHTNESS" val="-0.15"/>
  <p:tag name="KSO_WM_UNIT_FILL_FORE_SCHEMECOLOR_INDEX_2" val="5"/>
  <p:tag name="KSO_WM_UNIT_FILL_FORE_SCHEMECOLOR_INDEX_2_POS" val="1"/>
  <p:tag name="KSO_WM_UNIT_FILL_FORE_SCHEMECOLOR_INDEX_2_TRANS" val="0"/>
  <p:tag name="KSO_WM_UNIT_FILL_GRADIENT_TYPE" val="0"/>
  <p:tag name="KSO_WM_UNIT_FILL_GRADIENT_ANGLE" val="90"/>
  <p:tag name="KSO_WM_UNIT_FILL_GRADIENT_DIRECTION" val="1"/>
  <p:tag name="KSO_WM_UNIT_FILL_TYPE" val="3"/>
  <p:tag name="KSO_WM_UNIT_TEXT_FILL_FORE_SCHEMECOLOR_INDEX_BRIGHTNESS" val="0"/>
  <p:tag name="KSO_WM_UNIT_TEXT_FILL_FORE_SCHEMECOLOR_INDEX" val="2"/>
  <p:tag name="KSO_WM_UNIT_TEXT_FILL_TYPE" val="1"/>
  <p:tag name="KSO_WM_UNIT_HIGHLIGHT" val="0"/>
  <p:tag name="KSO_WM_UNIT_COMPATIBLE" val="0"/>
  <p:tag name="KSO_WM_UNIT_DIAGRAM_ISNUMVISUAL" val="0"/>
  <p:tag name="KSO_WM_UNIT_DIAGRAM_ISREFERUNIT" val="0"/>
  <p:tag name="KSO_WM_UNIT_TYPE" val="i"/>
  <p:tag name="KSO_WM_UNIT_INDEX" val="1"/>
  <p:tag name="KSO_WM_UNIT_ID" val="custom20231336_1*i*1"/>
  <p:tag name="KSO_WM_TEMPLATE_CATEGORY" val="custom"/>
  <p:tag name="KSO_WM_TEMPLATE_INDEX" val="20231336"/>
  <p:tag name="KSO_WM_UNIT_LAYERLEVEL" val="1"/>
  <p:tag name="KSO_WM_TAG_VERSION" val="3.0"/>
  <p:tag name="KSO_WM_BEAUTIFY_FLAG" val="#wm#"/>
</p:tagLst>
</file>

<file path=ppt/tags/tag220.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0.5299999713897705,&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DIAGRAM_VERSION" val="3"/>
  <p:tag name="KSO_WM_DIAGRAM_COLOR_TRICK" val="1"/>
  <p:tag name="KSO_WM_DIAGRAM_COLOR_TEXT_CAN_REMOVE" val="n"/>
  <p:tag name="KSO_WM_UNIT_ISCONTENTSTITLE" val="0"/>
  <p:tag name="KSO_WM_UNIT_ISNUMDGMTITLE" val="0"/>
  <p:tag name="KSO_WM_UNIT_PRESET_TEXT" val="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715_2*l_h_a*1_1_1"/>
  <p:tag name="KSO_WM_TEMPLATE_CATEGORY" val="diagram"/>
  <p:tag name="KSO_WM_TEMPLATE_INDEX" val="20231715"/>
  <p:tag name="KSO_WM_UNIT_LAYERLEVEL" val="1_1_1"/>
  <p:tag name="KSO_WM_TAG_VERSION" val="3.0"/>
  <p:tag name="KSO_WM_BEAUTIFY_FLAG" val="#wm#"/>
</p:tagLst>
</file>

<file path=ppt/tags/tag221.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0.5299999713897705,&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DIAGRAM_VERSION" val="3"/>
  <p:tag name="KSO_WM_DIAGRAM_COLOR_TRICK" val="1"/>
  <p:tag name="KSO_WM_DIAGRAM_COLOR_TEXT_CAN_REMOVE" val="n"/>
  <p:tag name="KSO_WM_UNIT_ISCONTENTSTITLE" val="0"/>
  <p:tag name="KSO_WM_UNIT_ISNUMDGMTITLE" val="0"/>
  <p:tag name="KSO_WM_UNIT_PRESET_TEXT" val="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715_2*l_h_a*1_2_1"/>
  <p:tag name="KSO_WM_TEMPLATE_CATEGORY" val="diagram"/>
  <p:tag name="KSO_WM_TEMPLATE_INDEX" val="20231715"/>
  <p:tag name="KSO_WM_UNIT_LAYERLEVEL" val="1_1_1"/>
  <p:tag name="KSO_WM_TAG_VERSION" val="3.0"/>
  <p:tag name="KSO_WM_BEAUTIFY_FLAG" val="#wm#"/>
</p:tagLst>
</file>

<file path=ppt/tags/tag222.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请尽量言简意赅阐述你的观点内容。"/>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715_2*l_h_f*1_1_1"/>
  <p:tag name="KSO_WM_TEMPLATE_CATEGORY" val="diagram"/>
  <p:tag name="KSO_WM_TEMPLATE_INDEX" val="20231715"/>
  <p:tag name="KSO_WM_UNIT_LAYERLEVEL" val="1_1_1"/>
  <p:tag name="KSO_WM_TAG_VERSION" val="3.0"/>
  <p:tag name="KSO_WM_BEAUTIFY_FLAG" val="#wm#"/>
</p:tagLst>
</file>

<file path=ppt/tags/tag223.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请尽量言简意赅阐述你的观点内容。"/>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715_2*l_h_f*1_2_1"/>
  <p:tag name="KSO_WM_TEMPLATE_CATEGORY" val="diagram"/>
  <p:tag name="KSO_WM_TEMPLATE_INDEX" val="20231715"/>
  <p:tag name="KSO_WM_UNIT_LAYERLEVEL" val="1_1_1"/>
  <p:tag name="KSO_WM_TAG_VERSION" val="3.0"/>
  <p:tag name="KSO_WM_BEAUTIFY_FLAG" val="#wm#"/>
</p:tagLst>
</file>

<file path=ppt/tags/tag224.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gradient&quot;:[{&quot;brightness&quot;:0.4000000059604645,&quot;colorType&quot;:1,&quot;foreColorIndex&quot;:5,&quot;pos&quot;:0,&quot;transparency&quot;:0},{&quot;brightness&quot;:0,&quot;colorType&quot;:1,&quot;foreColorIndex&quot;:5,&quot;pos&quot;:0.5299999713897705,&quot;transparency&quot;:0}],&quot;type&quot;:3},&quot;glow&quot;:{&quot;colorType&quot;:0},&quot;line&quot;:{&quot;type&quot;:0},&quot;shadow&quot;:{&quot;colorType&quot;:0},&quot;threeD&quot;:{&quot;curvedSurface&quot;:{&quot;brightness&quot;:0,&quot;colorType&quot;:2,&quot;rgb&quot;:&quot;#000000&quot;},&quot;depth&quot;:{&quot;colorType&quot;:0}}}}"/>
  <p:tag name="KSO_WM_UNIT_TEXT_FILL_FORE_SCHEMECOLOR_INDEX" val="3"/>
  <p:tag name="KSO_WM_UNIT_TEXT_FILL_TYPE" val="3"/>
  <p:tag name="KSO_WM_DIAGRAM_VERSION" val="3"/>
  <p:tag name="KSO_WM_DIAGRAM_COLOR_TRICK" val="1"/>
  <p:tag name="KSO_WM_DIAGRAM_COLOR_TEXT_CAN_REMOVE" val="n"/>
  <p:tag name="KSO_WM_UNIT_ISCONTENTSTITLE" val="0"/>
  <p:tag name="KSO_WM_UNIT_ISNUMDGMTITLE" val="0"/>
  <p:tag name="KSO_WM_UNIT_PRESET_TEXT" val="添加标题"/>
  <p:tag name="KSO_WM_UNIT_NOCLEAR" val="0"/>
  <p:tag name="KSO_WM_UNIT_VALUE" val="1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715_2*l_h_a*1_3_1"/>
  <p:tag name="KSO_WM_TEMPLATE_CATEGORY" val="diagram"/>
  <p:tag name="KSO_WM_TEMPLATE_INDEX" val="20231715"/>
  <p:tag name="KSO_WM_UNIT_LAYERLEVEL" val="1_1_1"/>
  <p:tag name="KSO_WM_TAG_VERSION" val="3.0"/>
  <p:tag name="KSO_WM_BEAUTIFY_FLAG" val="#wm#"/>
</p:tagLst>
</file>

<file path=ppt/tags/tag225.xml><?xml version="1.0" encoding="utf-8"?>
<p:tagLst xmlns:a="http://schemas.openxmlformats.org/drawingml/2006/main" xmlns:r="http://schemas.openxmlformats.org/officeDocument/2006/relationships" xmlns:p="http://schemas.openxmlformats.org/presentationml/2006/main">
  <p:tag name="KSO_WM_DIAGRAM_MAX_ITEMCNT" val="6"/>
  <p:tag name="KSO_WM_DIAGRAM_MIN_ITEMCNT" val="2"/>
  <p:tag name="KSO_WM_DIAGRAM_VIRTUALLY_FRAME" val="{&quot;height&quot;:283.5145669291338,&quot;left&quot;:46.33397216796875,&quot;top&quot;:159.15,&quot;width&quot;:864.232055664062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DIAGRAM_VERSION" val="3"/>
  <p:tag name="KSO_WM_DIAGRAM_COLOR_TRICK" val="1"/>
  <p:tag name="KSO_WM_DIAGRAM_COLOR_TEXT_CAN_REMOVE" val="n"/>
  <p:tag name="KSO_WM_UNIT_SUBTYPE" val="a"/>
  <p:tag name="KSO_WM_UNIT_PRESET_TEXT" val="单击此处输入你的项正文，文字是您思想的提炼，请尽量言简意赅阐述你的观点内容。"/>
  <p:tag name="KSO_WM_UNIT_NOCLEAR" val="0"/>
  <p:tag name="KSO_WM_UNIT_VALUE" val="6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715_2*l_h_f*1_3_1"/>
  <p:tag name="KSO_WM_TEMPLATE_CATEGORY" val="diagram"/>
  <p:tag name="KSO_WM_TEMPLATE_INDEX" val="20231715"/>
  <p:tag name="KSO_WM_UNIT_LAYERLEVEL" val="1_1_1"/>
  <p:tag name="KSO_WM_TAG_VERSION" val="3.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24.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299_3*l_h_f*1_3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gradient&quot;:[{&quot;brightness&quot;:0,&quot;colorType&quot;:1,&quot;foreColorIndex&quot;:5,&quot;pos&quot;:0,&quot;transparency&quot;:0},{&quot;brightness&quot;:0,&quot;colorType&quot;:1,&quot;foreColorIndex&quot;:5,&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2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299_3*l_h_f*1_2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gradient&quot;:[{&quot;brightness&quot;:0,&quot;colorType&quot;:1,&quot;foreColorIndex&quot;:6,&quot;pos&quot;:0,&quot;transparency&quot;:0},{&quot;brightness&quot;:0,&quot;colorType&quot;:1,&quot;foreColorIndex&quot;:6,&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2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48"/>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299_3*l_h_f*1_1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gradient&quot;:[{&quot;brightness&quot;:0,&quot;colorType&quot;:1,&quot;foreColorIndex&quot;:5,&quot;pos&quot;:0,&quot;transparency&quot;:0},{&quot;brightness&quot;:0,&quot;colorType&quot;:1,&quot;foreColorIndex&quot;:5,&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2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299_3*l_h_f*1_4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gradient&quot;:[{&quot;brightness&quot;:0,&quot;colorType&quot;:1,&quot;foreColorIndex&quot;:6,&quot;pos&quot;:0,&quot;transparency&quot;:0},{&quot;brightness&quot;:0,&quot;colorType&quot;:1,&quot;foreColorIndex&quot;:6,&quot;pos&quot;:1,&quot;transparency&quot;:0.4000000059604645}],&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DIAGRAM_COLOR_TRICK" val="2"/>
  <p:tag name="KSO_WM_UNIT_PRESET_TEXT" val="单击此处输入你的正文，文字是您思想的提炼"/>
  <p:tag name="KSO_WM_UNIT_FILL_TYPE" val="3"/>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4_1"/>
  <p:tag name="KSO_WM_UNIT_ID" val="diagram20231299_3*l_h_i*1_4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6,&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4"/>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1"/>
  <p:tag name="KSO_WM_UNIT_ID" val="diagram20231299_3*l_h_i*1_1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1"/>
</p:tagLst>
</file>

<file path=ppt/tags/tag3.xml><?xml version="1.0" encoding="utf-8"?>
<p:tagLst xmlns:a="http://schemas.openxmlformats.org/drawingml/2006/main" xmlns:r="http://schemas.openxmlformats.org/officeDocument/2006/relationships" xmlns:p="http://schemas.openxmlformats.org/presentationml/2006/main">
  <p:tag name="KSO_WM_TEMPLATE_SUBCATEGORY" val="29"/>
  <p:tag name="KSO_WM_TEMPLATE_MASTER_TYPE" val="0"/>
  <p:tag name="KSO_WM_TEMPLATE_COLOR_TYPE" val="0"/>
  <p:tag name="KSO_WM_TAG_VERSION" val="3.0"/>
  <p:tag name="KSO_WM_BEAUTIFY_FLAG" val="#wm#"/>
  <p:tag name="KSO_WM_TEMPLATE_CATEGORY" val="custom"/>
  <p:tag name="KSO_WM_TEMPLATE_INDEX" val="20230314"/>
  <p:tag name="KSO_WM_SPECIAL_SOURCE" val="bdnull"/>
  <p:tag name="KSO_WM_TEMPLATE_THUMBS_INDEX" val="1、9"/>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2_1"/>
  <p:tag name="KSO_WM_UNIT_ID" val="diagram20231299_3*l_h_i*1_2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6,&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2"/>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3_1"/>
  <p:tag name="KSO_WM_UNIT_ID" val="diagram20231299_3*l_h_i*1_3_1"/>
  <p:tag name="KSO_WM_TEMPLATE_CATEGORY" val="diagram"/>
  <p:tag name="KSO_WM_TEMPLATE_INDEX" val="20231299"/>
  <p:tag name="KSO_WM_UNIT_LAYERLEVEL" val="1_1_1"/>
  <p:tag name="KSO_WM_TAG_VERSION" val="3.0"/>
  <p:tag name="KSO_WM_BEAUTIFY_FLAG" val="#wm#"/>
  <p:tag name="KSO_WM_DIAGRAM_VERSION" val="3"/>
  <p:tag name="KSO_WM_DIAGRAM_COLOR_TEXT_CAN_REMOVE" val="n"/>
  <p:tag name="KSO_WM_DIAGRAM_MAX_ITEMCNT" val="6"/>
  <p:tag name="KSO_WM_DIAGRAM_MIN_ITEMCNT" val="2"/>
  <p:tag name="KSO_WM_DIAGRAM_VIRTUALLY_FRAME" val="{&quot;height&quot;:255.25,&quot;left&quot;:48.990560341181755,&quot;top&quot;:178.42507874015746,&quot;width&quot;:863.3301391601562}"/>
  <p:tag name="KSO_WM_DIAGRAM_COLOR_MATCH_VALUE" val="{&quot;shape&quot;:{&quot;fill&quot;:{&quot;type&quot;:0},&quot;glow&quot;:{&quot;colorType&quot;:0},&quot;line&quot;:{&quot;type&quot;:0},&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DIAGRAM_COLOR_TRICK" val="2"/>
  <p:tag name="KSO_WM_UNIT_PRESET_TEXT" val="03"/>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TYPE" val="i"/>
  <p:tag name="KSO_WM_UNIT_INDEX" val="1"/>
  <p:tag name="KSO_WM_UNIT_ID" val="custom20231237_1*i*1"/>
  <p:tag name="KSO_WM_TEMPLATE_CATEGORY" val="custom"/>
  <p:tag name="KSO_WM_TEMPLATE_INDEX" val="20231237"/>
  <p:tag name="KSO_WM_UNIT_LAYERLEVEL" val="1"/>
  <p:tag name="KSO_WM_TAG_VERSION" val="3.0"/>
</p:tagLst>
</file>

<file path=ppt/tags/tag3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h_f"/>
  <p:tag name="KSO_WM_UNIT_INDEX" val="1_1"/>
  <p:tag name="KSO_WM_UNIT_ID" val="custom20231237_1*h_f*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的阐述观点。单击此处输入你的正文。请尽量言简意赅的阐述观点。"/>
</p:tagLst>
</file>

<file path=ppt/tags/tag3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h_a"/>
  <p:tag name="KSO_WM_UNIT_INDEX" val="1_1"/>
  <p:tag name="KSO_WM_UNIT_ID" val="custom20231237_1*h_a*1_1"/>
  <p:tag name="KSO_WM_TEMPLATE_CATEGORY" val="custom"/>
  <p:tag name="KSO_WM_TEMPLATE_INDEX" val="20231237"/>
  <p:tag name="KSO_WM_UNIT_LAYERLEVEL" val="1_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添加标题"/>
</p:tagLst>
</file>

<file path=ppt/tags/tag3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203_1*f*1"/>
  <p:tag name="KSO_WM_TEMPLATE_CATEGORY" val="custom"/>
  <p:tag name="KSO_WM_TEMPLATE_INDEX" val="20231203"/>
  <p:tag name="KSO_WM_UNIT_LAYERLEVEL" val="1"/>
  <p:tag name="KSO_WM_TAG_VERSION" val="3.0"/>
  <p:tag name="KSO_WM_BEAUTIFY_FLAG" val="#wm#"/>
  <p:tag name="KSO_WM_UNIT_TEXT_FILL_FORE_SCHEMECOLOR_INDEX_BRIGHTNESS" val="0.15"/>
  <p:tag name="KSO_WM_UNIT_TEXT_FILL_FORE_SCHEMECOLOR_INDEX" val="13"/>
  <p:tag name="KSO_WM_UNIT_TEXT_FILL_TYPE" val="1"/>
  <p:tag name="KSO_WM_UNIT_PRESET_TEXT" val="单击此处输入你的正文,文字是您思想的提炼，请尽量言简意赅阐述观点此处输入你的正文。请尽量言简意赅的阐述观点"/>
</p:tagLst>
</file>

<file path=ppt/tags/tag36.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77_1*f*1"/>
  <p:tag name="KSO_WM_TEMPLATE_CATEGORY" val="custom"/>
  <p:tag name="KSO_WM_TEMPLATE_INDEX" val="20231177"/>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1177_1*α*1"/>
  <p:tag name="KSO_WM_TEMPLATE_CATEGORY" val="custom"/>
  <p:tag name="KSO_WM_TEMPLATE_INDEX" val="20231177"/>
  <p:tag name="KSO_WM_UNIT_LAYERLEVEL" val="1"/>
  <p:tag name="KSO_WM_TAG_VERSION" val="3.0"/>
  <p:tag name="KSO_WM_BEAUTIFY_FLAG" val="#wm#"/>
  <p:tag name="KSO_WM_UNIT_CHART_MATCH_MAX_SERIES_COUNT" val="0"/>
  <p:tag name="KSO_WM_UNIT_CHART_MATCH_MIN_SERIES_COUNT" val="0"/>
  <p:tag name="KSO_WM_UNIT_TYPE" val="α"/>
  <p:tag name="KSO_WM_UNIT_INDEX" val="1"/>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31177_1*α*2"/>
  <p:tag name="KSO_WM_TEMPLATE_CATEGORY" val="custom"/>
  <p:tag name="KSO_WM_TEMPLATE_INDEX" val="20231177"/>
  <p:tag name="KSO_WM_UNIT_LAYERLEVEL" val="1"/>
  <p:tag name="KSO_WM_TAG_VERSION" val="3.0"/>
  <p:tag name="KSO_WM_BEAUTIFY_FLAG" val="#wm#"/>
  <p:tag name="KSO_WM_UNIT_CHART_MATCH_MAX_SERIES_COUNT" val="0"/>
  <p:tag name="KSO_WM_UNIT_CHART_MATCH_MIN_SERIES_COUNT" val="0"/>
  <p:tag name="KSO_WM_UNIT_TYPE" val="α"/>
  <p:tag name="KSO_WM_UNIT_INDEX" val="2"/>
</p:tagLst>
</file>

<file path=ppt/tags/tag39.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1177_1*f*1"/>
  <p:tag name="KSO_WM_TEMPLATE_CATEGORY" val="custom"/>
  <p:tag name="KSO_WM_TEMPLATE_INDEX" val="20231177"/>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1_1"/>
  <p:tag name="KSO_WM_TEMPLATE_CATEGORY" val="custom"/>
  <p:tag name="KSO_WM_TEMPLATE_INDEX" val="20230314"/>
  <p:tag name="KSO_WM_UNIT_LAYERLEVEL" val="1_1_1"/>
  <p:tag name="KSO_WM_TAG_VERSION" val="3.0"/>
  <p:tag name="KSO_WM_DIAGRAM_GROUP_CODE" val="l1-1"/>
  <p:tag name="KSO_WM_UNIT_TYPE" val="l_h_i"/>
  <p:tag name="KSO_WM_UNIT_INDEX" val="1_1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custom20231236_1*i*1"/>
  <p:tag name="KSO_WM_TEMPLATE_CATEGORY" val="custom"/>
  <p:tag name="KSO_WM_TEMPLATE_INDEX" val="20231236"/>
  <p:tag name="KSO_WM_UNIT_LAYERLEVEL" val="1"/>
  <p:tag name="KSO_WM_TAG_VERSION" val="3.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NOCLEAR" val="0"/>
  <p:tag name="KSO_WM_UNIT_HIGHLIGHT" val="0"/>
  <p:tag name="KSO_WM_UNIT_COMPATIBLE" val="0"/>
  <p:tag name="KSO_WM_UNIT_DIAGRAM_ISNUMVISUAL" val="0"/>
  <p:tag name="KSO_WM_UNIT_DIAGRAM_ISREFERUNIT" val="0"/>
  <p:tag name="KSO_WM_UNIT_ID" val="custom20231236_1*f*2"/>
  <p:tag name="KSO_WM_TEMPLATE_CATEGORY" val="custom"/>
  <p:tag name="KSO_WM_TEMPLATE_INDEX" val="20231236"/>
  <p:tag name="KSO_WM_UNIT_LAYERLEVEL" val="1"/>
  <p:tag name="KSO_WM_TAG_VERSION" val="3.0"/>
  <p:tag name="KSO_WM_BEAUTIFY_FLAG" val="#wm#"/>
  <p:tag name="KSO_WM_UNIT_SUBTYPE" val="a"/>
  <p:tag name="KSO_WM_UNIT_TYPE" val="f"/>
  <p:tag name="KSO_WM_UNIT_INDEX" val="2"/>
  <p:tag name="KSO_WM_UNIT_PRESET_TEXT" val="输入你的正文，文字是您思想的提炼请尽量言简意赅的阐述观点，可根据实际情况自行删减文字"/>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4_1"/>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4_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10000000149011612,&quot;colorType&quot;:1,&quot;foreColorIndex&quot;:8,&quot;pos&quot;:0,&quot;transparency&quot;:0},{&quot;brightness&quot;:0,&quot;colorType&quot;:1,&quot;foreColorIndex&quot;:8,&quot;pos&quot;:1,&quot;transparency&quot;:0}],&quot;type&quot;:3},&quot;glow&quot;:{&quot;colorType&quot;:0},&quot;line&quot;:{&quot;type&quot;:0},&quot;shadow&quot;:{&quot;brightness&quot;:0.800000011920929,&quot;colorType&quot;:1,&quot;foreColorIndex&quot;:8,&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8"/>
  <p:tag name="KSO_WM_UNIT_TEXT_FILL_FORE_SCHEMECOLOR_INDEX_BRIGHTNESS" val="0"/>
  <p:tag name="KSO_WM_UNIT_TEXT_FILL_FORE_SCHEMECOLOR_INDEX" val="13"/>
  <p:tag name="KSO_WM_UNIT_TEXT_FILL_TYPE" val="1"/>
  <p:tag name="KSO_WM_UNIT_USESOURCEFORMAT_APPLY" val="1"/>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4_3"/>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4_3"/>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10000000149011612,&quot;colorType&quot;:1,&quot;foreColorIndex&quot;:8,&quot;pos&quot;:0,&quot;transparency&quot;:0},{&quot;brightness&quot;:0,&quot;colorType&quot;:1,&quot;foreColorIndex&quot;:8,&quot;pos&quot;:1,&quot;transparency&quot;:0}],&quot;type&quot;:3},&quot;glow&quot;:{&quot;colorType&quot;:0},&quot;line&quot;:{&quot;type&quot;:0},&quot;shadow&quot;:{&quot;brightness&quot;:0.800000011920929,&quot;colorType&quot;:1,&quot;foreColorIndex&quot;:8,&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8"/>
  <p:tag name="KSO_WM_UNIT_TEXT_FILL_FORE_SCHEMECOLOR_INDEX_BRIGHTNESS" val="0"/>
  <p:tag name="KSO_WM_UNIT_TEXT_FILL_FORE_SCHEMECOLOR_INDEX" val="13"/>
  <p:tag name="KSO_WM_UNIT_TEXT_FILL_TYPE" val="1"/>
  <p:tag name="KSO_WM_UNIT_USESOURCEFORMAT_APPLY" val="1"/>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4_4"/>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4_4"/>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solidLine&quot;:{&quot;brightness&quot;:0,&quot;colorType&quot;:2,&quot;rgb&quot;:&quot;#ffffff&quot;,&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4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4_1"/>
  <p:tag name="KSO_WM_UNIT_ID" val="diagram20230924_3*l_h_f*1_4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20000000298023224},&quot;type&quot;:1},&quot;glow&quot;:{&quot;colorType&quot;:0},&quot;line&quot;:{&quot;type&quot;:0},&quot;shadow&quot;:{&quot;colorType&quot;:0},&quot;threeD&quot;:{&quot;curvedSurface&quot;:{&quot;brightness&quot;:0,&quot;colorType&quot;:2,&quot;rgb&quot;:&quot;#000000&quot;},&quot;depth&quot;:{&quot;colorType&quot;:0}}}}"/>
  <p:tag name="KSO_WM_UNIT_PRESET_TEXT" val="单击输入你的智能图形项正文"/>
  <p:tag name="KSO_WM_UNIT_USESOURCEFORMAT_APPLY" val="1"/>
</p:tagLst>
</file>

<file path=ppt/tags/tag4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4_1"/>
  <p:tag name="KSO_WM_UNIT_ID" val="diagram20230924_3*l_h_a*1_4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USESOURCEFORMAT_APPLY" val="1"/>
</p:tagLst>
</file>

<file path=ppt/tags/tag4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2"/>
  <p:tag name="KSO_WM_DIAGRAM_COLOR_TEXT_CAN_REMOVE" val="n"/>
  <p:tag name="KSO_WM_UNIT_VALUE" val="92*96"/>
  <p:tag name="KSO_WM_UNIT_HIGHLIGHT" val="0"/>
  <p:tag name="KSO_WM_UNIT_COMPATIBLE" val="0"/>
  <p:tag name="KSO_WM_UNIT_DIAGRAM_ISNUMVISUAL" val="0"/>
  <p:tag name="KSO_WM_UNIT_DIAGRAM_ISREFERUNIT" val="0"/>
  <p:tag name="KSO_WM_DIAGRAM_GROUP_CODE" val="l1-1"/>
  <p:tag name="KSO_WM_UNIT_TYPE" val="l_h_x"/>
  <p:tag name="KSO_WM_UNIT_INDEX" val="1_4_1"/>
  <p:tag name="KSO_WM_UNIT_ID" val="diagram20230924_3*l_h_x*1_4_1"/>
  <p:tag name="KSO_WM_TEMPLATE_CATEGORY" val="diagram"/>
  <p:tag name="KSO_WM_TEMPLATE_INDEX" val="20230924"/>
  <p:tag name="KSO_WM_UNIT_LAYERLEVEL" val="1_1_1"/>
  <p:tag name="KSO_WM_TAG_VERSION" val="3.0"/>
  <p:tag name="KSO_WM_BEAUTIFY_FLAG" val="#wm#"/>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3_1"/>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3_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20000000298023224,&quot;colorType&quot;:1,&quot;foreColorIndex&quot;:5,&quot;pos&quot;:0,&quot;transparency&quot;:0},{&quot;brightness&quot;:0,&quot;colorType&quot;:1,&quot;foreColorIndex&quot;:5,&quot;pos&quot;:1,&quot;transparency&quot;:0}],&quot;type&quot;:3},&quot;glow&quot;:{&quot;colorType&quot;:0},&quot;line&quot;:{&quot;type&quot;:0},&quot;shadow&quot;:{&quot;brightness&quot;:0.800000011920929,&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5"/>
  <p:tag name="KSO_WM_UNIT_TEXT_FILL_FORE_SCHEMECOLOR_INDEX_BRIGHTNESS" val="0"/>
  <p:tag name="KSO_WM_UNIT_TEXT_FILL_FORE_SCHEMECOLOR_INDEX" val="13"/>
  <p:tag name="KSO_WM_UNIT_TEXT_FILL_TYPE" val="1"/>
  <p:tag name="KSO_WM_UNIT_USESOURCEFORMAT_APPLY" val="1"/>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3_3"/>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3_3"/>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20000000298023224,&quot;colorType&quot;:1,&quot;foreColorIndex&quot;:5,&quot;pos&quot;:0,&quot;transparency&quot;:0},{&quot;brightness&quot;:0,&quot;colorType&quot;:1,&quot;foreColorIndex&quot;:5,&quot;pos&quot;:1,&quot;transparency&quot;:0}],&quot;type&quot;:3},&quot;glow&quot;:{&quot;colorType&quot;:0},&quot;line&quot;:{&quot;type&quot;:0},&quot;shadow&quot;:{&quot;brightness&quot;:0.800000011920929,&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5"/>
  <p:tag name="KSO_WM_UNIT_TEXT_FILL_FORE_SCHEMECOLOR_INDEX_BRIGHTNESS" val="0"/>
  <p:tag name="KSO_WM_UNIT_TEXT_FILL_FORE_SCHEMECOLOR_INDEX" val="13"/>
  <p:tag name="KSO_WM_UNIT_TEXT_FILL_TYPE" val="1"/>
  <p:tag name="KSO_WM_UNIT_USESOURCEFORMAT_APPLY"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1_2"/>
  <p:tag name="KSO_WM_UNIT_ID" val="custom20230314_6*l_h_i*1_1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1"/>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3_4"/>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3_4"/>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solidLine&quot;:{&quot;brightness&quot;:0,&quot;colorType&quot;:2,&quot;rgb&quot;:&quot;#ffffff&quot;,&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51.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3_1"/>
  <p:tag name="KSO_WM_UNIT_ID" val="diagram20230924_3*l_h_f*1_3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20000000298023224},&quot;type&quot;:1},&quot;glow&quot;:{&quot;colorType&quot;:0},&quot;line&quot;:{&quot;type&quot;:0},&quot;shadow&quot;:{&quot;colorType&quot;:0},&quot;threeD&quot;:{&quot;curvedSurface&quot;:{&quot;brightness&quot;:0,&quot;colorType&quot;:2,&quot;rgb&quot;:&quot;#000000&quot;},&quot;depth&quot;:{&quot;colorType&quot;:0}}}}"/>
  <p:tag name="KSO_WM_UNIT_PRESET_TEXT" val="单击输入你的智能图形项正文"/>
  <p:tag name="KSO_WM_UNIT_USESOURCEFORMAT_APPLY" val="1"/>
</p:tagLst>
</file>

<file path=ppt/tags/tag5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3_1"/>
  <p:tag name="KSO_WM_UNIT_ID" val="diagram20230924_3*l_h_a*1_3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USESOURCEFORMAT_APPLY" val="1"/>
</p:tagLst>
</file>

<file path=ppt/tags/tag5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2"/>
  <p:tag name="KSO_WM_DIAGRAM_COLOR_TEXT_CAN_REMOVE" val="n"/>
  <p:tag name="KSO_WM_UNIT_VALUE" val="96*96"/>
  <p:tag name="KSO_WM_UNIT_HIGHLIGHT" val="0"/>
  <p:tag name="KSO_WM_UNIT_COMPATIBLE" val="0"/>
  <p:tag name="KSO_WM_UNIT_DIAGRAM_ISNUMVISUAL" val="0"/>
  <p:tag name="KSO_WM_UNIT_DIAGRAM_ISREFERUNIT" val="0"/>
  <p:tag name="KSO_WM_DIAGRAM_GROUP_CODE" val="l1-1"/>
  <p:tag name="KSO_WM_UNIT_TYPE" val="l_h_x"/>
  <p:tag name="KSO_WM_UNIT_INDEX" val="1_3_1"/>
  <p:tag name="KSO_WM_UNIT_ID" val="diagram20230924_3*l_h_x*1_3_1"/>
  <p:tag name="KSO_WM_TEMPLATE_CATEGORY" val="diagram"/>
  <p:tag name="KSO_WM_TEMPLATE_INDEX" val="20230924"/>
  <p:tag name="KSO_WM_UNIT_LAYERLEVEL" val="1_1_1"/>
  <p:tag name="KSO_WM_TAG_VERSION" val="3.0"/>
  <p:tag name="KSO_WM_BEAUTIFY_FLAG" val="#wm#"/>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1_1"/>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1_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20000000298023224,&quot;colorType&quot;:1,&quot;foreColorIndex&quot;:5,&quot;pos&quot;:0,&quot;transparency&quot;:0},{&quot;brightness&quot;:0,&quot;colorType&quot;:1,&quot;foreColorIndex&quot;:5,&quot;pos&quot;:1,&quot;transparency&quot;:0}],&quot;type&quot;:3},&quot;glow&quot;:{&quot;colorType&quot;:0},&quot;line&quot;:{&quot;type&quot;:0},&quot;shadow&quot;:{&quot;brightness&quot;:0.800000011920929,&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5"/>
  <p:tag name="KSO_WM_UNIT_TEXT_FILL_FORE_SCHEMECOLOR_INDEX_BRIGHTNESS" val="0"/>
  <p:tag name="KSO_WM_UNIT_TEXT_FILL_FORE_SCHEMECOLOR_INDEX" val="13"/>
  <p:tag name="KSO_WM_UNIT_TEXT_FILL_TYPE" val="1"/>
  <p:tag name="KSO_WM_UNIT_USESOURCEFORMAT_APPLY" val="1"/>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1_3"/>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1_3"/>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20000000298023224,&quot;colorType&quot;:1,&quot;foreColorIndex&quot;:5,&quot;pos&quot;:0,&quot;transparency&quot;:0},{&quot;brightness&quot;:0,&quot;colorType&quot;:1,&quot;foreColorIndex&quot;:5,&quot;pos&quot;:1,&quot;transparency&quot;:0}],&quot;type&quot;:3},&quot;glow&quot;:{&quot;colorType&quot;:0},&quot;line&quot;:{&quot;type&quot;:0},&quot;shadow&quot;:{&quot;brightness&quot;:0.800000011920929,&quot;colorType&quot;:1,&quot;foreColorIndex&quot;:5,&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5"/>
  <p:tag name="KSO_WM_UNIT_TEXT_FILL_FORE_SCHEMECOLOR_INDEX_BRIGHTNESS" val="0"/>
  <p:tag name="KSO_WM_UNIT_TEXT_FILL_FORE_SCHEMECOLOR_INDEX" val="13"/>
  <p:tag name="KSO_WM_UNIT_TEXT_FILL_TYPE" val="1"/>
  <p:tag name="KSO_WM_UNIT_USESOURCEFORMAT_APPLY" val="1"/>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1_4"/>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1_4"/>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solidLine&quot;:{&quot;brightness&quot;:0,&quot;colorType&quot;:2,&quot;rgb&quot;:&quot;#ffffff&quot;,&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5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0924_3*l_h_f*1_1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20000000298023224},&quot;type&quot;:1},&quot;glow&quot;:{&quot;colorType&quot;:0},&quot;line&quot;:{&quot;type&quot;:0},&quot;shadow&quot;:{&quot;colorType&quot;:0},&quot;threeD&quot;:{&quot;curvedSurface&quot;:{&quot;brightness&quot;:0,&quot;colorType&quot;:2,&quot;rgb&quot;:&quot;#000000&quot;},&quot;depth&quot;:{&quot;colorType&quot;:0}}}}"/>
  <p:tag name="KSO_WM_UNIT_PRESET_TEXT" val="单击输入你的智能图形项正文"/>
  <p:tag name="KSO_WM_UNIT_USESOURCEFORMAT_APPLY" val="1"/>
</p:tagLst>
</file>

<file path=ppt/tags/tag5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0924_3*l_h_a*1_1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USESOURCEFORMAT_APPLY" val="1"/>
</p:tagLst>
</file>

<file path=ppt/tags/tag5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2"/>
  <p:tag name="KSO_WM_DIAGRAM_COLOR_TEXT_CAN_REMOVE" val="n"/>
  <p:tag name="KSO_WM_UNIT_VALUE" val="96*96"/>
  <p:tag name="KSO_WM_UNIT_HIGHLIGHT" val="0"/>
  <p:tag name="KSO_WM_UNIT_COMPATIBLE" val="0"/>
  <p:tag name="KSO_WM_UNIT_DIAGRAM_ISNUMVISUAL" val="0"/>
  <p:tag name="KSO_WM_UNIT_DIAGRAM_ISREFERUNIT" val="0"/>
  <p:tag name="KSO_WM_DIAGRAM_GROUP_CODE" val="l1-1"/>
  <p:tag name="KSO_WM_UNIT_TYPE" val="l_h_x"/>
  <p:tag name="KSO_WM_UNIT_INDEX" val="1_1_1"/>
  <p:tag name="KSO_WM_UNIT_ID" val="diagram20230924_3*l_h_x*1_1_1"/>
  <p:tag name="KSO_WM_TEMPLATE_CATEGORY" val="diagram"/>
  <p:tag name="KSO_WM_TEMPLATE_INDEX" val="20230924"/>
  <p:tag name="KSO_WM_UNIT_LAYERLEVEL" val="1_1_1"/>
  <p:tag name="KSO_WM_TAG_VERSION" val="3.0"/>
  <p:tag name="KSO_WM_BEAUTIFY_FLAG" val="#wm#"/>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Lst>
</file>

<file path=ppt/tags/tag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custom20230314_6*l_h_a*1_1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2_1"/>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2_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10000000149011612,&quot;colorType&quot;:1,&quot;foreColorIndex&quot;:8,&quot;pos&quot;:0,&quot;transparency&quot;:0},{&quot;brightness&quot;:0,&quot;colorType&quot;:1,&quot;foreColorIndex&quot;:8,&quot;pos&quot;:1,&quot;transparency&quot;:0}],&quot;type&quot;:3},&quot;glow&quot;:{&quot;colorType&quot;:0},&quot;line&quot;:{&quot;type&quot;:0},&quot;shadow&quot;:{&quot;brightness&quot;:0.800000011920929,&quot;colorType&quot;:1,&quot;foreColorIndex&quot;:8,&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8"/>
  <p:tag name="KSO_WM_UNIT_TEXT_FILL_FORE_SCHEMECOLOR_INDEX_BRIGHTNESS" val="0"/>
  <p:tag name="KSO_WM_UNIT_TEXT_FILL_FORE_SCHEMECOLOR_INDEX" val="13"/>
  <p:tag name="KSO_WM_UNIT_TEXT_FILL_TYPE" val="1"/>
  <p:tag name="KSO_WM_UNIT_USESOURCEFORMAT_APPLY" val="1"/>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2_3"/>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2_3"/>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gradient&quot;:[{&quot;brightness&quot;:0.10000000149011612,&quot;colorType&quot;:1,&quot;foreColorIndex&quot;:8,&quot;pos&quot;:0,&quot;transparency&quot;:0},{&quot;brightness&quot;:0,&quot;colorType&quot;:1,&quot;foreColorIndex&quot;:8,&quot;pos&quot;:1,&quot;transparency&quot;:0}],&quot;type&quot;:3},&quot;glow&quot;:{&quot;colorType&quot;:0},&quot;line&quot;:{&quot;type&quot;:0},&quot;shadow&quot;:{&quot;brightness&quot;:0.800000011920929,&quot;colorType&quot;:1,&quot;foreColorIndex&quot;:8,&quot;transparency&quot;:0.699999988079071},&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SHADOW_SCHEMECOLOR_INDEX_BRIGHTNESS" val="0.8"/>
  <p:tag name="KSO_WM_UNIT_SHADOW_SCHEMECOLOR_INDEX" val="8"/>
  <p:tag name="KSO_WM_UNIT_TEXT_FILL_FORE_SCHEMECOLOR_INDEX_BRIGHTNESS" val="0"/>
  <p:tag name="KSO_WM_UNIT_TEXT_FILL_FORE_SCHEMECOLOR_INDEX" val="13"/>
  <p:tag name="KSO_WM_UNIT_TEXT_FILL_TYPE" val="1"/>
  <p:tag name="KSO_WM_UNIT_USESOURCEFORMAT_APPLY" val="1"/>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diagram20230924_3*l_h_i*1_2_4"/>
  <p:tag name="KSO_WM_TEMPLATE_CATEGORY" val="diagram"/>
  <p:tag name="KSO_WM_TEMPLATE_INDEX" val="20230924"/>
  <p:tag name="KSO_WM_UNIT_LAYERLEVEL" val="1_1_1"/>
  <p:tag name="KSO_WM_TAG_VERSION" val="3.0"/>
  <p:tag name="KSO_WM_DIAGRAM_VERSION" val="3"/>
  <p:tag name="KSO_WM_DIAGRAM_COLOR_TRICK" val="2"/>
  <p:tag name="KSO_WM_DIAGRAM_COLOR_TEXT_CAN_REMOVE" val="n"/>
  <p:tag name="KSO_WM_DIAGRAM_GROUP_CODE" val="l1-1"/>
  <p:tag name="KSO_WM_UNIT_TYPE" val="l_h_i"/>
  <p:tag name="KSO_WM_UNIT_INDEX" val="1_2_4"/>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solidLine&quot;:{&quot;brightness&quot;:0,&quot;colorType&quot;:2,&quot;rgb&quot;:&quot;#ffffff&quot;,&quot;transparency&quot;:0.5},&quot;type&quot;:1},&quot;shadow&quot;:{&quot;colorType&quot;:0},&quot;threeD&quot;:{&quot;curvedSurface&quot;:{&quot;brightness&quot;:0,&quot;colorType&quot;:2,&quot;rgb&quot;:&quot;#000000&quot;},&quot;depth&quot;:{&quot;colorType&quot;:0}}},&quot;text&quot;:{&quot;fill&quot;:{},&quot;glow&quot;:{},&quot;line&quot;:{},&quot;shadow&quot;:{},&quot;threeD&quot;:{}}}"/>
  <p:tag name="KSO_WM_UNIT_USESOURCEFORMAT_APPLY" val="1"/>
</p:tagLst>
</file>

<file path=ppt/tags/tag6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2_1"/>
  <p:tag name="KSO_WM_UNIT_ID" val="diagram20230924_3*l_h_f*1_2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20000000298023224},&quot;type&quot;:1},&quot;glow&quot;:{&quot;colorType&quot;:0},&quot;line&quot;:{&quot;type&quot;:0},&quot;shadow&quot;:{&quot;colorType&quot;:0},&quot;threeD&quot;:{&quot;curvedSurface&quot;:{&quot;brightness&quot;:0,&quot;colorType&quot;:2,&quot;rgb&quot;:&quot;#000000&quot;},&quot;depth&quot;:{&quot;colorType&quot;:0}}}}"/>
  <p:tag name="KSO_WM_UNIT_PRESET_TEXT" val="单击输入你的智能图形项正文"/>
  <p:tag name="KSO_WM_UNIT_USESOURCEFORMAT_APPLY" val="1"/>
</p:tagLst>
</file>

<file path=ppt/tags/tag6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diagram20230924_3*l_h_a*1_2_1"/>
  <p:tag name="KSO_WM_TEMPLATE_CATEGORY" val="diagram"/>
  <p:tag name="KSO_WM_TEMPLATE_INDEX" val="20230924"/>
  <p:tag name="KSO_WM_UNIT_LAYERLEVEL" val="1_1_1"/>
  <p:tag name="KSO_WM_TAG_VERSION" val="3.0"/>
  <p:tag name="KSO_WM_BEAUTIFY_FLAG" val="#wm#"/>
  <p:tag name="KSO_WM_DIAGRAM_VERSION" val="3"/>
  <p:tag name="KSO_WM_DIAGRAM_COLOR_TRICK" val="2"/>
  <p:tag name="KSO_WM_DIAGRAM_COLOR_TEXT_CAN_REMOVE" val="n"/>
  <p:tag name="KSO_WM_DIAGRAM_GROUP_CODE" val="l1-1"/>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项标题"/>
  <p:tag name="KSO_WM_UNIT_USESOURCEFORMAT_APPLY" val="1"/>
</p:tagLst>
</file>

<file path=ppt/tags/tag6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2"/>
  <p:tag name="KSO_WM_DIAGRAM_COLOR_TEXT_CAN_REMOVE" val="n"/>
  <p:tag name="KSO_WM_UNIT_VALUE" val="89*96"/>
  <p:tag name="KSO_WM_UNIT_HIGHLIGHT" val="0"/>
  <p:tag name="KSO_WM_UNIT_COMPATIBLE" val="0"/>
  <p:tag name="KSO_WM_UNIT_DIAGRAM_ISNUMVISUAL" val="0"/>
  <p:tag name="KSO_WM_UNIT_DIAGRAM_ISREFERUNIT" val="0"/>
  <p:tag name="KSO_WM_DIAGRAM_GROUP_CODE" val="l1-1"/>
  <p:tag name="KSO_WM_UNIT_TYPE" val="l_h_x"/>
  <p:tag name="KSO_WM_UNIT_INDEX" val="1_2_1"/>
  <p:tag name="KSO_WM_UNIT_ID" val="diagram20230924_3*l_h_x*1_2_1"/>
  <p:tag name="KSO_WM_TEMPLATE_CATEGORY" val="diagram"/>
  <p:tag name="KSO_WM_TEMPLATE_INDEX" val="20230924"/>
  <p:tag name="KSO_WM_UNIT_LAYERLEVEL" val="1_1_1"/>
  <p:tag name="KSO_WM_TAG_VERSION" val="3.0"/>
  <p:tag name="KSO_WM_BEAUTIFY_FLAG" val="#wm#"/>
  <p:tag name="KSO_WM_DIAGRAM_MAX_ITEMCNT" val="6"/>
  <p:tag name="KSO_WM_DIAGRAM_MIN_ITEMCNT" val="2"/>
  <p:tag name="KSO_WM_DIAGRAM_VIRTUALLY_FRAME" val="{&quot;height&quot;:246.65047244094495,&quot;left&quot;:32.625006103515624,&quot;top&quot;:184.1248031496063,&quot;width&quot;:894.2999877929688}"/>
  <p:tag name="KSO_WM_DIAGRAM_COLOR_MATCH_VALUE" val="{&quot;shape&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_BRIGHTNESS" val="0"/>
  <p:tag name="KSO_WM_UNIT_TEXT_FILL_FORE_SCHEMECOLOR_INDEX" val="13"/>
  <p:tag name="KSO_WM_UNIT_TEXT_FILL_TYPE" val="1"/>
  <p:tag name="KSO_WM_UNIT_USESOURCEFORMAT_APPLY" val="1"/>
</p:tagLst>
</file>

<file path=ppt/tags/tag66.xml><?xml version="1.0" encoding="utf-8"?>
<p:tagLst xmlns:a="http://schemas.openxmlformats.org/drawingml/2006/main" xmlns:r="http://schemas.openxmlformats.org/officeDocument/2006/relationships" xmlns:p="http://schemas.openxmlformats.org/presentationml/2006/main">
  <p:tag name="KSO_WM_UNIT_VALUE" val="949*2862"/>
  <p:tag name="KSO_WM_UNIT_HIGHLIGHT" val="0"/>
  <p:tag name="KSO_WM_UNIT_COMPATIBLE" val="0"/>
  <p:tag name="KSO_WM_UNIT_DIAGRAM_ISNUMVISUAL" val="0"/>
  <p:tag name="KSO_WM_UNIT_DIAGRAM_ISREFERUNIT" val="0"/>
  <p:tag name="KSO_WM_UNIT_TYPE" val="β"/>
  <p:tag name="KSO_WM_UNIT_INDEX" val="1"/>
  <p:tag name="KSO_WM_UNIT_ID" val="custom20230196_1*β*1"/>
  <p:tag name="KSO_WM_TEMPLATE_CATEGORY" val="custom"/>
  <p:tag name="KSO_WM_TEMPLATE_INDEX" val="20230196"/>
  <p:tag name="KSO_WM_UNIT_LAYERLEVEL" val="1"/>
  <p:tag name="KSO_WM_TAG_VERSION" val="3.0"/>
  <p:tag name="KSO_WM_BEAUTIFY_FLAG" val="#wm#"/>
  <p:tag name="TABLE_ENDDRAG_ORIGIN_RECT" val="772*266"/>
  <p:tag name="TABLE_ENDDRAG_RECT" val="93*208*772*266"/>
</p:tagLst>
</file>

<file path=ppt/tags/tag67.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f"/>
  <p:tag name="KSO_WM_UNIT_INDEX" val="1"/>
  <p:tag name="KSO_WM_UNIT_ID" val="custom20230196_1*f*1"/>
  <p:tag name="KSO_WM_TEMPLATE_CATEGORY" val="custom"/>
  <p:tag name="KSO_WM_TEMPLATE_INDEX" val="20230196"/>
  <p:tag name="KSO_WM_UNIT_LAYERLEVEL" val="1"/>
  <p:tag name="KSO_WM_TAG_VERSION" val="3.0"/>
  <p:tag name="KSO_WM_BEAUTIFY_FLAG" val="#wm#"/>
  <p:tag name="KSO_WM_UNIT_TEXT_FILL_FORE_SCHEMECOLOR_INDEX_BRIGHTNESS" val="0.25"/>
  <p:tag name="KSO_WM_UNIT_TEXT_FILL_FORE_SCHEMECOLOR_INDEX" val="13"/>
  <p:tag name="KSO_WM_UNIT_TEXT_FILL_TYPE" val="1"/>
  <p:tag name="KSO_WM_UNIT_PRESET_TEXT" val="单击此处添加文本具体内容，简明扼要地阐述您的观点。根据需要可酌情增减文字，以便观者准确地理解您传达的思想"/>
</p:tagLst>
</file>

<file path=ppt/tags/tag6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项正文，文字是您思想的提炼，请尽量言简意赅的阐述观点"/>
  <p:tag name="KSO_WM_UNIT_ID" val="diagram20231712_2*l_h_f*1_1_1"/>
  <p:tag name="KSO_WM_UNIT_INDEX" val="1_1_1"/>
  <p:tag name="KSO_WM_DIAGRAM_GROUP_CODE" val="l1-1"/>
</p:tagLst>
</file>

<file path=ppt/tags/tag6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ID" val="diagram20231712_2*l_h_a*1_1_1"/>
  <p:tag name="KSO_WM_UNIT_INDEX" val="1_1_1"/>
  <p:tag name="KSO_WM_DIAGRAM_GROUP_CODE" val="l1-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UNIT_HIGHLIGHT" val="0"/>
  <p:tag name="KSO_WM_UNIT_COMPATIBLE" val="0"/>
  <p:tag name="KSO_WM_UNIT_DIAGRAM_ISNUMVISUAL" val="0"/>
  <p:tag name="KSO_WM_UNIT_DIAGRAM_ISREFERUNIT" val="0"/>
  <p:tag name="KSO_WM_UNIT_ID" val="custom20230314_6*l_h_i*1_2_1"/>
  <p:tag name="KSO_WM_TEMPLATE_CATEGORY" val="custom"/>
  <p:tag name="KSO_WM_TEMPLATE_INDEX" val="20230314"/>
  <p:tag name="KSO_WM_UNIT_LAYERLEVEL" val="1_1_1"/>
  <p:tag name="KSO_WM_TAG_VERSION" val="3.0"/>
  <p:tag name="KSO_WM_DIAGRAM_GROUP_CODE" val="l1-1"/>
  <p:tag name="KSO_WM_UNIT_TYPE" val="l_h_i"/>
  <p:tag name="KSO_WM_UNIT_INDEX" val="1_2_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16,&quot;transparency&quot;:0},&quot;type&quot;:1},&quot;glow&quot;:{&quot;colorType&quot;:0},&quot;line&quot;:{&quot;type&quot;:0},&quot;shadow&quot;:{&quot;brightness&quot;:-0.5,&quot;colorType&quot;:1,&quot;foreColorIndex&quot;:14,&quot;transparency&quot;:0.699999988079071},&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FORE_SCHEMECOLOR_INDEX_BRIGHTNESS" val="0"/>
  <p:tag name="KSO_WM_UNIT_FILL_FORE_SCHEMECOLOR_INDEX" val="16"/>
  <p:tag name="KSO_WM_UNIT_FILL_TYPE" val="1"/>
  <p:tag name="KSO_WM_UNIT_SHADOW_SCHEMECOLOR_INDEX_BRIGHTNESS" val="-0.5"/>
  <p:tag name="KSO_WM_UNIT_SHADOW_SCHEMECOLOR_INDEX" val="14"/>
  <p:tag name="KSO_WM_UNIT_TEXT_FILL_FORE_SCHEMECOLOR_INDEX_BRIGHTNESS" val="0"/>
  <p:tag name="KSO_WM_UNIT_TEXT_FILL_FORE_SCHEMECOLOR_INDEX" val="2"/>
  <p:tag name="KSO_WM_UNIT_TEXT_FILL_TYPE" val="1"/>
  <p:tag name="KSO_WM_UNIT_USESOURCEFORMAT_APPLY" val="1"/>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TEMPLATE_CATEGORY" val="diagram"/>
  <p:tag name="KSO_WM_TEMPLATE_INDEX" val="20231712"/>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01"/>
  <p:tag name="KSO_WM_UNIT_ID" val="diagram20231712_2*l_h_i*1_1_1"/>
  <p:tag name="KSO_WM_UNIT_INDEX" val="1_1_1"/>
  <p:tag name="KSO_WM_DIAGRAM_GROUP_CODE" val="l1-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TEMPLATE_CATEGORY" val="diagram"/>
  <p:tag name="KSO_WM_TEMPLATE_INDEX" val="20231712"/>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03"/>
  <p:tag name="KSO_WM_UNIT_ID" val="diagram20231712_2*l_h_i*1_3_1"/>
  <p:tag name="KSO_WM_UNIT_INDEX" val="1_3_1"/>
  <p:tag name="KSO_WM_DIAGRAM_GROUP_CODE" val="l1-1"/>
</p:tagLst>
</file>

<file path=ppt/tags/tag72.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项正文，文字是您思想的提炼，请尽量言简意赅的阐述观点"/>
  <p:tag name="KSO_WM_UNIT_ID" val="diagram20231712_2*l_h_f*1_3_1"/>
  <p:tag name="KSO_WM_UNIT_INDEX" val="1_3_1"/>
  <p:tag name="KSO_WM_DIAGRAM_GROUP_CODE" val="l1-1"/>
</p:tagLst>
</file>

<file path=ppt/tags/tag7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ID" val="diagram20231712_2*l_h_a*1_3_1"/>
  <p:tag name="KSO_WM_UNIT_INDEX" val="1_3_1"/>
  <p:tag name="KSO_WM_DIAGRAM_GROUP_CODE" val="l1-1"/>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TEMPLATE_CATEGORY" val="diagram"/>
  <p:tag name="KSO_WM_TEMPLATE_INDEX" val="20231712"/>
  <p:tag name="KSO_WM_UNIT_LAYERLEVEL" val="1_1_1"/>
  <p:tag name="KSO_WM_TAG_VERSION" val="3.0"/>
  <p:tag name="KSO_WM_BEAUTIFY_FLAG" val="#wm#"/>
  <p:tag name="KSO_WM_UNIT_TEXT_FILL_FORE_SCHEMECOLOR_INDEX_BRIGHTNESS" val="0.15"/>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solid&quot;:{&quot;brightness&quot;:0,&quot;colorType&quot;:1,&quot;foreColorIndex&quot;:5,&quot;transparency&quot;:0},&quot;type&quot;:1},&quot;glow&quot;:{&quot;colorType&quot;:0},&quot;line&quot;:{&quot;type&quot;:0},&quot;shadow&quot;:{&quot;brightness&quot;:0,&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1"/>
  <p:tag name="KSO_WM_UNIT_FILL_FORE_SCHEMECOLOR_INDEX" val="5"/>
  <p:tag name="KSO_WM_UNIT_FILL_FORE_SCHEMECOLOR_INDEX_BRIGHTNESS" val="0"/>
  <p:tag name="KSO_WM_UNIT_TEXT_FILL_FORE_SCHEMECOLOR_INDEX" val="1"/>
  <p:tag name="KSO_WM_UNIT_TEXT_FILL_TYPE" val="1"/>
  <p:tag name="KSO_WM_UNIT_PRESET_TEXT" val="02"/>
  <p:tag name="KSO_WM_UNIT_ID" val="diagram20231712_2*l_h_i*1_2_1"/>
  <p:tag name="KSO_WM_UNIT_INDEX" val="1_2_1"/>
  <p:tag name="KSO_WM_DIAGRAM_GROUP_CODE" val="l1-1"/>
</p:tagLst>
</file>

<file path=ppt/tags/tag75.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输入你的项正文，文字是您思想的提炼，请尽量言简意赅的阐述观点"/>
  <p:tag name="KSO_WM_UNIT_ID" val="diagram20231712_2*l_h_f*1_2_1"/>
  <p:tag name="KSO_WM_UNIT_INDEX" val="1_2_1"/>
  <p:tag name="KSO_WM_DIAGRAM_GROUP_CODE" val="l1-1"/>
</p:tagLst>
</file>

<file path=ppt/tags/tag76.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TEMPLATE_CATEGORY" val="diagram"/>
  <p:tag name="KSO_WM_TEMPLATE_INDEX" val="20231712"/>
  <p:tag name="KSO_WM_UNIT_LAYERLEVEL" val="1_1_1"/>
  <p:tag name="KSO_WM_TAG_VERSION" val="3.0"/>
  <p:tag name="KSO_WM_BEAUTIFY_FLAG" val="#wm#"/>
  <p:tag name="KSO_WM_DIAGRAM_VERSION" val="3"/>
  <p:tag name="KSO_WM_DIAGRAM_COLOR_TRICK" val="1"/>
  <p:tag name="KSO_WM_DIAGRAM_COLOR_TEXT_CAN_REMOVE" val="n"/>
  <p:tag name="KSO_WM_DIAGRAM_MAX_ITEMCNT" val="5"/>
  <p:tag name="KSO_WM_DIAGRAM_MIN_ITEMCNT" val="2"/>
  <p:tag name="KSO_WM_DIAGRAM_VIRTUALLY_FRAME" val="{&quot;height&quot;:377.1499938964844,&quot;left&quot;:52.7,&quot;top&quot;:122.92500305175781,&quot;width&quot;:362.75}"/>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TEXT_FILL_FORE_SCHEMECOLOR_INDEX" val="1"/>
  <p:tag name="KSO_WM_UNIT_TEXT_FILL_TYPE" val="1"/>
  <p:tag name="KSO_WM_UNIT_PRESET_TEXT" val="单击此处添加项标题"/>
  <p:tag name="KSO_WM_UNIT_ID" val="diagram20231712_2*l_h_a*1_2_1"/>
  <p:tag name="KSO_WM_UNIT_INDEX" val="1_2_1"/>
  <p:tag name="KSO_WM_DIAGRAM_GROUP_CODE" val="l1-1"/>
</p:tagLst>
</file>

<file path=ppt/tags/tag7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31125_1*l_h_i*1_3_1"/>
  <p:tag name="KSO_WM_TEMPLATE_CATEGORY" val="diagram"/>
  <p:tag name="KSO_WM_TEMPLATE_INDEX" val="20231125"/>
  <p:tag name="KSO_WM_UNIT_LAYERLEVEL" val="1_1_1"/>
  <p:tag name="KSO_WM_TAG_VERSION" val="3.0"/>
  <p:tag name="KSO_WM_BEAUTIFY_FLAG" val="#wm#"/>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5,&quot;colorType&quot;:2,&quot;rgb&quot;:&quot;#002b9b&quot;,&quot;transparency&quot;:0.95999997854232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7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3_1"/>
  <p:tag name="KSO_WM_UNIT_ID" val="diagram20231125_1*l_h_f*1_3_1"/>
  <p:tag name="KSO_WM_TEMPLATE_CATEGORY" val="diagram"/>
  <p:tag name="KSO_WM_TEMPLATE_INDEX" val="20231125"/>
  <p:tag name="KSO_WM_UNIT_LAYERLEVEL" val="1_1_1"/>
  <p:tag name="KSO_WM_TAG_VERSION" val="3.0"/>
  <p:tag name="KSO_WM_BEAUTIFY_FLAG" val="#wm#"/>
  <p:tag name="KSO_WM_UNIT_VALUE" val="22"/>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内容，简明扼要地阐述"/>
  <p:tag name="KSO_WM_UNIT_TEXT_FILL_FORE_SCHEMECOLOR_INDEX" val="1"/>
  <p:tag name="KSO_WM_UNIT_TEXT_FILL_TYPE" val="1"/>
</p:tagLst>
</file>

<file path=ppt/tags/tag79.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3_1"/>
  <p:tag name="KSO_WM_UNIT_ID" val="diagram20231125_1*l_h_a*1_3_1"/>
  <p:tag name="KSO_WM_TEMPLATE_CATEGORY" val="diagram"/>
  <p:tag name="KSO_WM_TEMPLATE_INDEX" val="20231125"/>
  <p:tag name="KSO_WM_UNIT_LAYERLEVEL" val="1_1_1"/>
  <p:tag name="KSO_WM_TAG_VERSION" val="3.0"/>
  <p:tag name="KSO_WM_BEAUTIFY_FLAG" val="#wm#"/>
  <p:tag name="KSO_WM_UNIT_VALUE" val="8"/>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内容"/>
  <p:tag name="KSO_WM_UNIT_TEXT_FILL_FORE_SCHEMECOLOR_INDEX" val="1"/>
  <p:tag name="KSO_WM_UNIT_TEXT_FILL_TYPE" val="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d"/>
  <p:tag name="KSO_WM_UNIT_TYPE" val="l_h_i"/>
  <p:tag name="KSO_WM_UNIT_INDEX" val="1_2_2"/>
  <p:tag name="KSO_WM_UNIT_ID" val="custom20230314_6*l_h_i*1_2_2"/>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solid&quot;:{&quot;brightness&quot;:0,&quot;colorType&quot;:1,&quot;foreColorIndex&quot;:6,&quot;transparency&quot;:0},&quot;type&quot;:1},&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02"/>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2"/>
  <p:tag name="KSO_WM_UNIT_TEXT_FILL_TYPE" val="1"/>
  <p:tag name="KSO_WM_UNIT_USESOURCEFORMAT_APPLY" val="1"/>
</p:tagLst>
</file>

<file path=ppt/tags/tag80.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31125_1*l_h_i*1_2_1"/>
  <p:tag name="KSO_WM_TEMPLATE_CATEGORY" val="diagram"/>
  <p:tag name="KSO_WM_TEMPLATE_INDEX" val="20231125"/>
  <p:tag name="KSO_WM_UNIT_LAYERLEVEL" val="1_1_1"/>
  <p:tag name="KSO_WM_TAG_VERSION" val="3.0"/>
  <p:tag name="KSO_WM_BEAUTIFY_FLAG" val="#wm#"/>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5,&quot;colorType&quot;:2,&quot;rgb&quot;:&quot;#002b9b&quot;,&quot;transparency&quot;:0.95999997854232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81.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2_1"/>
  <p:tag name="KSO_WM_UNIT_ID" val="diagram20231125_1*l_h_f*1_2_1"/>
  <p:tag name="KSO_WM_TEMPLATE_CATEGORY" val="diagram"/>
  <p:tag name="KSO_WM_TEMPLATE_INDEX" val="20231125"/>
  <p:tag name="KSO_WM_UNIT_LAYERLEVEL" val="1_1_1"/>
  <p:tag name="KSO_WM_TAG_VERSION" val="3.0"/>
  <p:tag name="KSO_WM_BEAUTIFY_FLAG" val="#wm#"/>
  <p:tag name="KSO_WM_UNIT_VALUE" val="22"/>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内容，简明扼要地阐述"/>
  <p:tag name="KSO_WM_UNIT_TEXT_FILL_FORE_SCHEMECOLOR_INDEX" val="1"/>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2_1"/>
  <p:tag name="KSO_WM_UNIT_ID" val="diagram20231125_1*l_h_a*1_2_1"/>
  <p:tag name="KSO_WM_TEMPLATE_CATEGORY" val="diagram"/>
  <p:tag name="KSO_WM_TEMPLATE_INDEX" val="20231125"/>
  <p:tag name="KSO_WM_UNIT_LAYERLEVEL" val="1_1_1"/>
  <p:tag name="KSO_WM_TAG_VERSION" val="3.0"/>
  <p:tag name="KSO_WM_BEAUTIFY_FLAG" val="#wm#"/>
  <p:tag name="KSO_WM_UNIT_VALUE" val="8"/>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内容"/>
  <p:tag name="KSO_WM_UNIT_TEXT_FILL_FORE_SCHEMECOLOR_INDEX" val="1"/>
  <p:tag name="KSO_WM_UNIT_TEXT_FILL_TYPE" val="1"/>
</p:tagLst>
</file>

<file path=ppt/tags/tag83.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31125_1*l_h_i*1_1_1"/>
  <p:tag name="KSO_WM_TEMPLATE_CATEGORY" val="diagram"/>
  <p:tag name="KSO_WM_TEMPLATE_INDEX" val="20231125"/>
  <p:tag name="KSO_WM_UNIT_LAYERLEVEL" val="1_1_1"/>
  <p:tag name="KSO_WM_TAG_VERSION" val="3.0"/>
  <p:tag name="KSO_WM_BEAUTIFY_FLAG" val="#wm#"/>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5,&quot;colorType&quot;:2,&quot;rgb&quot;:&quot;#002b9b&quot;,&quot;transparency&quot;:0.95999997854232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84.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1_1"/>
  <p:tag name="KSO_WM_UNIT_ID" val="diagram20231125_1*l_h_f*1_1_1"/>
  <p:tag name="KSO_WM_TEMPLATE_CATEGORY" val="diagram"/>
  <p:tag name="KSO_WM_TEMPLATE_INDEX" val="20231125"/>
  <p:tag name="KSO_WM_UNIT_LAYERLEVEL" val="1_1_1"/>
  <p:tag name="KSO_WM_TAG_VERSION" val="3.0"/>
  <p:tag name="KSO_WM_BEAUTIFY_FLAG" val="#wm#"/>
  <p:tag name="KSO_WM_UNIT_VALUE" val="22"/>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内容，简明扼要地阐述"/>
  <p:tag name="KSO_WM_UNIT_TEXT_FILL_FORE_SCHEMECOLOR_INDEX" val="1"/>
  <p:tag name="KSO_WM_UNIT_TEXT_FILL_TYPE" val="1"/>
</p:tagLst>
</file>

<file path=ppt/tags/tag85.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1_1"/>
  <p:tag name="KSO_WM_UNIT_ID" val="diagram20231125_1*l_h_a*1_1_1"/>
  <p:tag name="KSO_WM_TEMPLATE_CATEGORY" val="diagram"/>
  <p:tag name="KSO_WM_TEMPLATE_INDEX" val="20231125"/>
  <p:tag name="KSO_WM_UNIT_LAYERLEVEL" val="1_1_1"/>
  <p:tag name="KSO_WM_TAG_VERSION" val="3.0"/>
  <p:tag name="KSO_WM_BEAUTIFY_FLAG" val="#wm#"/>
  <p:tag name="KSO_WM_UNIT_VALUE" val="8"/>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内容"/>
  <p:tag name="KSO_WM_UNIT_TEXT_FILL_FORE_SCHEMECOLOR_INDEX" val="1"/>
  <p:tag name="KSO_WM_UNIT_TEXT_FILL_TYPE" val="1"/>
</p:tagLst>
</file>

<file path=ppt/tags/tag86.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31125_1*l_h_i*1_4_1"/>
  <p:tag name="KSO_WM_TEMPLATE_CATEGORY" val="diagram"/>
  <p:tag name="KSO_WM_TEMPLATE_INDEX" val="20231125"/>
  <p:tag name="KSO_WM_UNIT_LAYERLEVEL" val="1_1_1"/>
  <p:tag name="KSO_WM_TAG_VERSION" val="3.0"/>
  <p:tag name="KSO_WM_BEAUTIFY_FLAG" val="#wm#"/>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5,&quot;colorType&quot;:2,&quot;rgb&quot;:&quot;#002b9b&quot;,&quot;transparency&quot;:0.9599999785423279},&quot;threeD&quot;:{&quot;curvedSurface&quot;:{&quot;brightness&quot;:0,&quot;colorType&quot;:2,&quot;rgb&quot;:&quot;#000000&quot;},&quot;depth&quot;:{&quot;colorType&quot;:0}}},&quot;text&quot;:{&quot;fill&quot;:{&quot;solid&quot;:{&quot;brightness&quot;:0,&quot;colorType&quot;:2,&quot;rgb&quot;:&quot;#ffffff&quot;,&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Lst>
</file>

<file path=ppt/tags/tag87.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SUBTYPE" val="a"/>
  <p:tag name="KSO_WM_UNIT_NOCLEAR" val="0"/>
  <p:tag name="KSO_WM_UNIT_HIGHLIGHT" val="0"/>
  <p:tag name="KSO_WM_UNIT_COMPATIBLE" val="0"/>
  <p:tag name="KSO_WM_UNIT_DIAGRAM_ISNUMVISUAL" val="0"/>
  <p:tag name="KSO_WM_UNIT_DIAGRAM_ISREFERUNIT" val="0"/>
  <p:tag name="KSO_WM_DIAGRAM_GROUP_CODE" val="l1-1"/>
  <p:tag name="KSO_WM_UNIT_TYPE" val="l_h_f"/>
  <p:tag name="KSO_WM_UNIT_INDEX" val="1_4_1"/>
  <p:tag name="KSO_WM_UNIT_ID" val="diagram20231125_1*l_h_f*1_4_1"/>
  <p:tag name="KSO_WM_TEMPLATE_CATEGORY" val="diagram"/>
  <p:tag name="KSO_WM_TEMPLATE_INDEX" val="20231125"/>
  <p:tag name="KSO_WM_UNIT_LAYERLEVEL" val="1_1_1"/>
  <p:tag name="KSO_WM_TAG_VERSION" val="3.0"/>
  <p:tag name="KSO_WM_BEAUTIFY_FLAG" val="#wm#"/>
  <p:tag name="KSO_WM_UNIT_VALUE" val="22"/>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1,&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添加内容，简明扼要地阐述"/>
  <p:tag name="KSO_WM_UNIT_TEXT_FILL_FORE_SCHEMECOLOR_INDEX" val="1"/>
  <p:tag name="KSO_WM_UNIT_TEXT_FILL_TYPE" val="1"/>
</p:tagLst>
</file>

<file path=ppt/tags/tag88.xml><?xml version="1.0" encoding="utf-8"?>
<p:tagLst xmlns:a="http://schemas.openxmlformats.org/drawingml/2006/main" xmlns:r="http://schemas.openxmlformats.org/officeDocument/2006/relationships" xmlns:p="http://schemas.openxmlformats.org/presentationml/2006/main">
  <p:tag name="KSO_WM_DIAGRAM_VERSION" val="3"/>
  <p:tag name="KSO_WM_DIAGRAM_COLOR_TRICK" val="1"/>
  <p:tag name="KSO_WM_DIAGRAM_COLOR_TEXT_CAN_REMOVE" val="n"/>
  <p:tag name="KSO_WM_UNIT_ISCONTENTSTITLE" val="0"/>
  <p:tag name="KSO_WM_UNIT_ISNUMDGMTITLE" val="0"/>
  <p:tag name="KSO_WM_UNIT_NOCLEAR" val="0"/>
  <p:tag name="KSO_WM_UNIT_HIGHLIGHT" val="0"/>
  <p:tag name="KSO_WM_UNIT_COMPATIBLE" val="0"/>
  <p:tag name="KSO_WM_UNIT_DIAGRAM_ISNUMVISUAL" val="0"/>
  <p:tag name="KSO_WM_UNIT_DIAGRAM_ISREFERUNIT" val="0"/>
  <p:tag name="KSO_WM_DIAGRAM_GROUP_CODE" val="l1-1"/>
  <p:tag name="KSO_WM_UNIT_TYPE" val="l_h_a"/>
  <p:tag name="KSO_WM_UNIT_INDEX" val="1_4_1"/>
  <p:tag name="KSO_WM_UNIT_ID" val="diagram20231125_1*l_h_a*1_4_1"/>
  <p:tag name="KSO_WM_TEMPLATE_CATEGORY" val="diagram"/>
  <p:tag name="KSO_WM_TEMPLATE_INDEX" val="20231125"/>
  <p:tag name="KSO_WM_UNIT_LAYERLEVEL" val="1_1_1"/>
  <p:tag name="KSO_WM_TAG_VERSION" val="3.0"/>
  <p:tag name="KSO_WM_BEAUTIFY_FLAG" val="#wm#"/>
  <p:tag name="KSO_WM_UNIT_VALUE" val="8"/>
  <p:tag name="KSO_WM_DIAGRAM_MAX_ITEMCNT" val="4"/>
  <p:tag name="KSO_WM_DIAGRAM_MIN_ITEMCNT" val="4"/>
  <p:tag name="KSO_WM_DIAGRAM_VIRTUALLY_FRAME" val="{&quot;height&quot;:281.20001220703125,&quot;left&quot;:90.6,&quot;top&quot;:184.59999389648436,&quot;width&quot;:778.8}"/>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添加内容"/>
  <p:tag name="KSO_WM_UNIT_TEXT_FILL_FORE_SCHEMECOLOR_INDEX" val="1"/>
  <p:tag name="KSO_WM_UNIT_TEXT_FILL_TYPE" val="1"/>
</p:tagLst>
</file>

<file path=ppt/tags/tag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quot;colorType&quot;:1,&quot;foreColorIndex&quot;:5,&quot;pos&quot;:0,&quot;transparency&quot;:0.8500000238418579},{&quot;brightness&quot;:0,&quot;colorType&quot;:1,&quot;foreColorIndex&quot;:5,&quot;pos&quot;:1,&quot;transparency&quot;:1}],&quot;type&quot;:3},&quot;glow&quot;:{&quot;colorType&quot;:0},&quot;line&quot;:{&quot;gradient&quot;:[{&quot;brightness&quot;:0,&quot;colorType&quot;:1,&quot;foreColorIndex&quot;:5,&quot;pos&quot;:0,&quot;transparency&quot;:0},{&quot;brightness&quot;:0,&quot;colorType&quot;:1,&quot;foreColorIndex&quot;:5,&quot;pos&quot;:0.8700000047683716,&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LINE_FORE_SCHEMECOLOR_INDEX_1_BRIGHTNESS" val="0"/>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87"/>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2_1"/>
  <p:tag name="KSO_WM_UNIT_ID" val="custom20230314_6*l_h_a*1_2_1"/>
  <p:tag name="KSO_WM_TEMPLATE_CATEGORY" val="custom"/>
  <p:tag name="KSO_WM_TEMPLATE_INDEX" val="20230314"/>
  <p:tag name="KSO_WM_UNIT_LAYERLEVEL" val="1_1_1"/>
  <p:tag name="KSO_WM_TAG_VERSION" val="3.0"/>
  <p:tag name="KSO_WM_BEAUTIFY_FLAG" val="#wm#"/>
  <p:tag name="KSO_WM_DIAGRAM_GROUP_CODE" val="l1-1"/>
  <p:tag name="KSO_WM_DIAGRAM_VERSION" val="3"/>
  <p:tag name="KSO_WM_DIAGRAM_COLOR_TRICK" val="2"/>
  <p:tag name="KSO_WM_DIAGRAM_COLOR_TEXT_CAN_REMOVE" val="n"/>
  <p:tag name="KSO_WM_DIAGRAM_MAX_ITEMCNT" val="6"/>
  <p:tag name="KSO_WM_DIAGRAM_MIN_ITEMCNT" val="2"/>
  <p:tag name="KSO_WM_DIAGRAM_VIRTUALLY_FRAME" val="{&quot;height&quot;:449.69995757816343,&quot;left&quot;:345.09999694824216,&quot;top&quot;:65.72500305175781,&quot;width&quot;:399.1000061035156}"/>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添加目录标题"/>
  <p:tag name="KSO_WM_UNIT_TEXT_FILL_FORE_SCHEMECOLOR_INDEX_BRIGHTNESS" val="0.15"/>
  <p:tag name="KSO_WM_UNIT_TEXT_FILL_FORE_SCHEMECOLOR_INDEX" val="13"/>
  <p:tag name="KSO_WM_UNIT_TEXT_FILL_TYPE" val="1"/>
  <p:tag name="KSO_WM_UNIT_USESOURCEFORMAT_APPLY" val="1"/>
</p:tagLst>
</file>

<file path=ppt/tags/tag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i*1_15"/>
  <p:tag name="KSO_WM_TEMPLATE_CATEGORY" val="diagram"/>
  <p:tag name="KSO_WM_TEMPLATE_INDEX" val="20231731"/>
  <p:tag name="KSO_WM_UNIT_LAYERLEVEL" val="1_1"/>
  <p:tag name="KSO_WM_TAG_VERSION" val="3.0"/>
  <p:tag name="KSO_WM_BEAUTIFY_FLAG" val="#wm#"/>
  <p:tag name="KSO_WM_DIAGRAM_GROUP_CODE" val="l1-1"/>
  <p:tag name="KSO_WM_UNIT_TYPE" val="l_i"/>
  <p:tag name="KSO_WM_UNIT_INDEX" val="1_15"/>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6000000238418579,&quot;colorType&quot;:1,&quot;foreColorIndex&quot;:5,&quot;pos&quot;:0,&quot;transparency&quot;:0},{&quot;brightness&quot;:0,&quot;colorType&quot;:1,&quot;foreColorIndex&quot;:5,&quot;pos&quot;:0.9200000166893005,&quot;transparency&quot;:1}],&quot;type&quot;:2},&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_1_BRIGHTNESS" val="0.6"/>
  <p:tag name="KSO_WM_UNIT_LINE_FORE_SCHEMECOLOR_INDEX_1" val="5"/>
  <p:tag name="KSO_WM_UNIT_LINE_FORE_SCHEMECOLOR_INDEX_1_POS" val="0"/>
  <p:tag name="KSO_WM_UNIT_LINE_FORE_SCHEMECOLOR_INDEX_1_TRANS" val="0"/>
  <p:tag name="KSO_WM_UNIT_LINE_FORE_SCHEMECOLOR_INDEX_2_BRIGHTNESS" val="0"/>
  <p:tag name="KSO_WM_UNIT_LINE_FORE_SCHEMECOLOR_INDEX_2" val="5"/>
  <p:tag name="KSO_WM_UNIT_LINE_FORE_SCHEMECOLOR_INDEX_2_POS" val="0.92"/>
  <p:tag name="KSO_WM_UNIT_LINE_FORE_SCHEMECOLOR_INDEX_2_TRANS" val="1"/>
  <p:tag name="KSO_WM_UNIT_LINE_GRADIENT_TYPE" val="0"/>
  <p:tag name="KSO_WM_UNIT_LINE_GRADIENT_ANGLE" val="90"/>
  <p:tag name="KSO_WM_UNIT_LINE_GRADIENT_DIRECTION" val="1"/>
  <p:tag name="KSO_WM_UNIT_LINE_FILL_TYPE" val="5"/>
  <p:tag name="KSO_WM_UNIT_TEXT_FILL_FORE_SCHEMECOLOR_INDEX_BRIGHTNESS" val="0"/>
  <p:tag name="KSO_WM_UNIT_TEXT_FILL_FORE_SCHEMECOLOR_INDEX" val="2"/>
  <p:tag name="KSO_WM_UNIT_TEXT_FILL_TYPE" val="1"/>
  <p:tag name="KSO_WM_UNIT_USESOURCEFORMAT_APPLY" val="1"/>
</p:tagLst>
</file>

<file path=ppt/tags/tag9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3.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1_1"/>
  <p:tag name="KSO_WM_UNIT_ID" val="diagram20231731_4*l_h_f*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94.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1_1"/>
  <p:tag name="KSO_WM_UNIT_ID" val="diagram20231731_4*l_h_a*1_1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ags/tag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1_3"/>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1_3"/>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gradient&quot;:[{&quot;brightness&quot;:0,&quot;colorType&quot;:1,&quot;foreColorIndex&quot;:5,&quot;pos&quot;:0,&quot;transparency&quot;:1},{&quot;brightness&quot;:0,&quot;colorType&quot;:1,&quot;foreColorIndex&quot;:5,&quot;pos&quot;:1,&quot;transparency&quot;:0}],&quot;type&quot;:2},&quot;shadow&quot;:{&quot;colorType&quot;:0},&quot;threeD&quot;:{&quot;curvedSurface&quot;:{&quot;brightness&quot;:0,&quot;colorType&quot;:2,&quot;rgb&quot;:&quot;#000000&quot;},&quot;depth&quot;:{&quot;colorType&quot;:0}}},&quot;text&quot;:{&quot;fill&quot;:{},&quot;glow&quot;:{},&quot;line&quot;:{},&quot;shadow&quot;:{},&quot;threeD&quot;:{}}}"/>
  <p:tag name="KSO_WM_UNIT_LINE_FORE_SCHEMECOLOR_INDEX_1_BRIGHTNESS" val="0"/>
  <p:tag name="KSO_WM_UNIT_LINE_FORE_SCHEMECOLOR_INDEX_1" val="5"/>
  <p:tag name="KSO_WM_UNIT_LINE_FORE_SCHEMECOLOR_INDEX_1_POS" val="0"/>
  <p:tag name="KSO_WM_UNIT_LINE_FORE_SCHEMECOLOR_INDEX_1_TRANS" val="1"/>
  <p:tag name="KSO_WM_UNIT_LINE_FORE_SCHEMECOLOR_INDEX_2_BRIGHTNESS" val="0"/>
  <p:tag name="KSO_WM_UNIT_LINE_FORE_SCHEMECOLOR_INDEX_2" val="5"/>
  <p:tag name="KSO_WM_UNIT_LINE_FORE_SCHEMECOLOR_INDEX_2_POS" val="1"/>
  <p:tag name="KSO_WM_UNIT_LINE_FORE_SCHEMECOLOR_INDEX_2_TRANS" val="0"/>
  <p:tag name="KSO_WM_UNIT_LINE_GRADIENT_TYPE" val="0"/>
  <p:tag name="KSO_WM_UNIT_LINE_GRADIENT_ANGLE" val="270"/>
  <p:tag name="KSO_WM_UNIT_LINE_GRADIENT_DIRECTION" val="6"/>
  <p:tag name="KSO_WM_UNIT_LINE_FILL_TYPE" val="5"/>
  <p:tag name="KSO_WM_UNIT_USESOURCEFORMAT_APPLY" val="1"/>
</p:tagLst>
</file>

<file path=ppt/tags/tag9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1"/>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solid&quot;:{&quot;brightness&quot;:0,&quot;colorType&quot;:2,&quot;rgb&quot;:&quot;#ffffff&quot;,&quot;transparency&quot;:0},&quot;type&quot;:1},&quot;glow&quot;:{&quot;colorType&quot;:0},&quot;line&quot;:{&quot;solidLine&quot;:{&quot;brightness&quot;:0,&quot;colorType&quot;:1,&quot;foreColorIndex&quot;:5,&quot;transparency&quot;:0},&quot;type&quot;:1},&quot;shadow&quot;:{&quot;brightness&quot;:-0.25,&quot;colorType&quot;:1,&quot;foreColorIndex&quot;:5,&quot;transparency&quot;:0.6000000238418579},&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LINE_FORE_SCHEMECOLOR_INDEX" val="5"/>
  <p:tag name="KSO_WM_UNIT_LINE_FORE_SCHEMECOLOR_INDEX_BRIGHTNESS" val="0"/>
  <p:tag name="KSO_WM_UNIT_LINE_FILL_TYPE" val="2"/>
  <p:tag name="KSO_WM_UNIT_SHADOW_SCHEMECOLOR_INDEX_BRIGHTNESS" val="-0.25"/>
  <p:tag name="KSO_WM_UNIT_SHADOW_SCHEMECOLOR_INDEX" val="5"/>
  <p:tag name="KSO_WM_UNIT_TEXT_FILL_FORE_SCHEMECOLOR_INDEX_BRIGHTNESS" val="0"/>
  <p:tag name="KSO_WM_UNIT_TEXT_FILL_FORE_SCHEMECOLOR_INDEX" val="2"/>
  <p:tag name="KSO_WM_UNIT_TEXT_FILL_TYPE" val="1"/>
  <p:tag name="KSO_WM_UNIT_USESOURCEFORMAT_APPLY" val="1"/>
</p:tagLst>
</file>

<file path=ppt/tags/tag9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diagram20231731_4*l_h_i*1_5_2"/>
  <p:tag name="KSO_WM_TEMPLATE_CATEGORY" val="diagram"/>
  <p:tag name="KSO_WM_TEMPLATE_INDEX" val="20231731"/>
  <p:tag name="KSO_WM_UNIT_LAYERLEVEL" val="1_1_1"/>
  <p:tag name="KSO_WM_TAG_VERSION" val="3.0"/>
  <p:tag name="KSO_WM_BEAUTIFY_FLAG" val="#wm#"/>
  <p:tag name="KSO_WM_DIAGRAM_GROUP_CODE" val="l1-1"/>
  <p:tag name="KSO_WM_UNIT_TYPE" val="l_h_i"/>
  <p:tag name="KSO_WM_UNIT_INDEX" val="1_5_2"/>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gradient&quot;:[{&quot;brightness&quot;:-0.25,&quot;colorType&quot;:1,&quot;foreColorIndex&quot;:5,&quot;pos&quot;:0.009999999776482582,&quot;transparency&quot;:0},{&quot;brightness&quot;:0,&quot;colorType&quot;:1,&quot;foreColorIndex&quot;:5,&quot;pos&quot;:1,&quot;transparency&quot;:0}],&quot;type&quot;:3},&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2,&quot;transparency&quot;:0},&quot;type&quot;:1},&quot;glow&quot;:{&quot;colorType&quot;:0},&quot;line&quot;:{&quot;type&quot;:0},&quot;shadow&quot;:{&quot;colorType&quot;:0},&quot;threeD&quot;:{&quot;curvedSurface&quot;:{&quot;brightness&quot;:0,&quot;colorType&quot;:2,&quot;rgb&quot;:&quot;#000000&quot;},&quot;depth&quot;:{&quot;colorType&quot;:0}}}}"/>
  <p:tag name="KSO_WM_UNIT_FILL_TYPE" val="3"/>
  <p:tag name="KSO_WM_UNIT_TEXT_FILL_FORE_SCHEMECOLOR_INDEX_BRIGHTNESS" val="0"/>
  <p:tag name="KSO_WM_UNIT_TEXT_FILL_FORE_SCHEMECOLOR_INDEX" val="2"/>
  <p:tag name="KSO_WM_UNIT_TEXT_FILL_TYPE" val="1"/>
  <p:tag name="KSO_WM_UNIT_USESOURCEFORMAT_APPLY" val="1"/>
</p:tagLst>
</file>

<file path=ppt/tags/tag98.xml><?xml version="1.0" encoding="utf-8"?>
<p:tagLst xmlns:a="http://schemas.openxmlformats.org/drawingml/2006/main" xmlns:r="http://schemas.openxmlformats.org/officeDocument/2006/relationships" xmlns:p="http://schemas.openxmlformats.org/presentationml/2006/main">
  <p:tag name="KSO_WM_UNIT_SUBTYPE" val="a"/>
  <p:tag name="KSO_WM_UNIT_NOCLEAR" val="0"/>
  <p:tag name="KSO_WM_UNIT_VALUE" val="60"/>
  <p:tag name="KSO_WM_UNIT_HIGHLIGHT" val="0"/>
  <p:tag name="KSO_WM_UNIT_COMPATIBLE" val="0"/>
  <p:tag name="KSO_WM_UNIT_DIAGRAM_ISNUMVISUAL" val="0"/>
  <p:tag name="KSO_WM_UNIT_DIAGRAM_ISREFERUNIT" val="0"/>
  <p:tag name="KSO_WM_UNIT_TYPE" val="l_h_f"/>
  <p:tag name="KSO_WM_UNIT_INDEX" val="1_5_1"/>
  <p:tag name="KSO_WM_UNIT_ID" val="diagram20231731_4*l_h_f*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15000000596046448,&quot;colorType&quot;:1,&quot;foreColorIndex&quot;:13,&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单击此处输入你的项正文"/>
  <p:tag name="KSO_WM_UNIT_TEXT_FILL_FORE_SCHEMECOLOR_INDEX" val="1"/>
  <p:tag name="KSO_WM_UNIT_TEXT_FILL_TYPE" val="1"/>
  <p:tag name="KSO_WM_UNIT_USESOURCEFORMAT_APPLY" val="1"/>
</p:tagLst>
</file>

<file path=ppt/tags/tag99.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
  <p:tag name="KSO_WM_UNIT_HIGHLIGHT" val="0"/>
  <p:tag name="KSO_WM_UNIT_COMPATIBLE" val="0"/>
  <p:tag name="KSO_WM_UNIT_DIAGRAM_ISNUMVISUAL" val="0"/>
  <p:tag name="KSO_WM_UNIT_DIAGRAM_ISREFERUNIT" val="0"/>
  <p:tag name="KSO_WM_UNIT_TYPE" val="l_h_a"/>
  <p:tag name="KSO_WM_UNIT_INDEX" val="1_5_1"/>
  <p:tag name="KSO_WM_UNIT_ID" val="diagram20231731_4*l_h_a*1_5_1"/>
  <p:tag name="KSO_WM_TEMPLATE_CATEGORY" val="diagram"/>
  <p:tag name="KSO_WM_TEMPLATE_INDEX" val="20231731"/>
  <p:tag name="KSO_WM_UNIT_LAYERLEVEL" val="1_1_1"/>
  <p:tag name="KSO_WM_TAG_VERSION" val="3.0"/>
  <p:tag name="KSO_WM_BEAUTIFY_FLAG" val="#wm#"/>
  <p:tag name="KSO_WM_UNIT_TEXT_FILL_FORE_SCHEMECOLOR_INDEX_BRIGHTNESS" val="0.15"/>
  <p:tag name="KSO_WM_DIAGRAM_GROUP_CODE" val="l1-1"/>
  <p:tag name="KSO_WM_DIAGRAM_VERSION" val="3"/>
  <p:tag name="KSO_WM_DIAGRAM_COLOR_TRICK" val="1"/>
  <p:tag name="KSO_WM_DIAGRAM_COLOR_TEXT_CAN_REMOVE" val="n"/>
  <p:tag name="KSO_WM_DIAGRAM_MAX_ITEMCNT" val="6"/>
  <p:tag name="KSO_WM_DIAGRAM_MIN_ITEMCNT" val="2"/>
  <p:tag name="KSO_WM_DIAGRAM_VIRTUALLY_FRAME" val="{&quot;height&quot;:322.2532958984375,&quot;left&quot;:81.46551181102362,&quot;top&quot;:154.38004496416707,&quot;width&quot;:797.0689763779527}"/>
  <p:tag name="KSO_WM_DIAGRAM_COLOR_MATCH_VALUE" val="{&quot;shape&quot;:{&quot;fill&quot;:{&quot;type&quot;:0},&quot;glow&quot;:{&quot;colorType&quot;:0},&quot;line&quot;:{&quot;type&quot;:0},&quot;shadow&quot;:{&quot;colorType&quot;:0},&quot;threeD&quot;:{&quot;curvedSurface&quot;:{&quot;brightness&quot;:0,&quot;colorType&quot;:2,&quot;rgb&quot;:&quot;#000000&quot;},&quot;depth&quot;:{&quot;colorType&quot;:0}}},&quot;text&quot;:{&quot;fill&quot;:{&quot;solid&quot;:{&quot;brightness&quot;:0,&quot;colorType&quot;:1,&quot;foreColorIndex&quot;:5,&quot;transparency&quot;:0},&quot;type&quot;:1},&quot;glow&quot;:{&quot;colorType&quot;:0},&quot;line&quot;:{&quot;type&quot;:0},&quot;shadow&quot;:{&quot;colorType&quot;:0},&quot;threeD&quot;:{&quot;curvedSurface&quot;:{&quot;brightness&quot;:0,&quot;colorType&quot;:2,&quot;rgb&quot;:&quot;#000000&quot;},&quot;depth&quot;:{&quot;colorType&quot;:0}}}}"/>
  <p:tag name="KSO_WM_UNIT_PRESET_TEXT" val="项标题"/>
  <p:tag name="KSO_WM_UNIT_TEXT_FILL_FORE_SCHEMECOLOR_INDEX" val="1"/>
  <p:tag name="KSO_WM_UNIT_TEXT_FILL_TYPE" val="1"/>
  <p:tag name="KSO_WM_UNIT_USESOURCEFORMAT_APPLY" val="1"/>
</p:tagLst>
</file>

<file path=ppt/theme/theme1.xml><?xml version="1.0" encoding="utf-8"?>
<a:theme xmlns:a="http://schemas.openxmlformats.org/drawingml/2006/main" name="Office 主题">
  <a:themeElements>
    <a:clrScheme name="Custom 5">
      <a:dk1>
        <a:sysClr val="windowText" lastClr="000000"/>
      </a:dk1>
      <a:lt1>
        <a:srgbClr val="FFFFFF"/>
      </a:lt1>
      <a:dk2>
        <a:srgbClr val="454551"/>
      </a:dk2>
      <a:lt2>
        <a:srgbClr val="D8D9DC"/>
      </a:lt2>
      <a:accent1>
        <a:srgbClr val="E0A01F"/>
      </a:accent1>
      <a:accent2>
        <a:srgbClr val="C830CC"/>
      </a:accent2>
      <a:accent3>
        <a:srgbClr val="4EA6DC"/>
      </a:accent3>
      <a:accent4>
        <a:srgbClr val="4775E7"/>
      </a:accent4>
      <a:accent5>
        <a:srgbClr val="8971E1"/>
      </a:accent5>
      <a:accent6>
        <a:srgbClr val="D54773"/>
      </a:accent6>
      <a:hlink>
        <a:srgbClr val="6B9F25"/>
      </a:hlink>
      <a:folHlink>
        <a:srgbClr val="8C8C8C"/>
      </a:folHlink>
    </a:clrScheme>
    <a:fontScheme name="dc3cff93-2a2f-49cc-9a92-f319eed49506">
      <a:majorFont>
        <a:latin typeface="Roboto"/>
        <a:ea typeface="微软雅黑"/>
        <a:cs typeface=""/>
      </a:majorFont>
      <a:minorFont>
        <a:latin typeface="Roboto"/>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iSans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Normal"/>
        <a:ea typeface=""/>
        <a:cs typeface=""/>
        <a:font script="Jpan" typeface="ＭＳ Ｐゴシック"/>
        <a:font script="Hang" typeface="맑은 고딕"/>
        <a:font script="Hans" typeface="MiSans Normal"/>
        <a:font script="Hant" typeface="新細明體"/>
        <a:font script="Arab" typeface="MiSans Normal"/>
        <a:font script="Hebr" typeface="MiSans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iSans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MiSans Norm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MiSans Normal"/>
        <a:ea typeface=""/>
        <a:cs typeface=""/>
        <a:font script="Jpan" typeface="ＭＳ Ｐゴシック"/>
        <a:font script="Hang" typeface="맑은 고딕"/>
        <a:font script="Hans" typeface="MiSans Normal"/>
        <a:font script="Hant" typeface="新細明體"/>
        <a:font script="Arab" typeface="MiSans Normal"/>
        <a:font script="Hebr" typeface="MiSans Norm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MiSans Norm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2746</TotalTime>
  <Words>7159</Words>
  <Application>Microsoft Office PowerPoint</Application>
  <PresentationFormat>Widescreen</PresentationFormat>
  <Paragraphs>477</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MiSans Normal</vt:lpstr>
      <vt:lpstr>Roboto</vt:lpstr>
      <vt:lpstr>微软雅黑</vt:lpstr>
      <vt:lpstr>Office 主题</vt:lpstr>
      <vt:lpstr>Research Proposal Presentation Template</vt:lpstr>
      <vt:lpstr>Table of Contents</vt:lpstr>
      <vt:lpstr>About Us</vt:lpstr>
      <vt:lpstr>Our Vision</vt:lpstr>
      <vt:lpstr>What We Are Working On</vt:lpstr>
      <vt:lpstr>Research For Future Generations</vt:lpstr>
      <vt:lpstr>Introduce Your Topic</vt:lpstr>
      <vt:lpstr>Outline Your Problem Statement</vt:lpstr>
      <vt:lpstr>PowerPoint Presentation</vt:lpstr>
      <vt:lpstr>Why Research Matters</vt:lpstr>
      <vt:lpstr>Analysis Data</vt:lpstr>
      <vt:lpstr>Research Questions</vt:lpstr>
      <vt:lpstr>Major Questions</vt:lpstr>
      <vt:lpstr>Relevant literature list</vt:lpstr>
      <vt:lpstr>PowerPoint Presentation</vt:lpstr>
      <vt:lpstr>Project Need And Objectives</vt:lpstr>
      <vt:lpstr>Project Goals</vt:lpstr>
      <vt:lpstr>Project Goals</vt:lpstr>
      <vt:lpstr>Research Steps</vt:lpstr>
      <vt:lpstr>Method</vt:lpstr>
      <vt:lpstr>Predicted Results</vt:lpstr>
      <vt:lpstr>Predicted Results</vt:lpstr>
      <vt:lpstr>Predicted Results</vt:lpstr>
      <vt:lpstr>Discussion</vt:lpstr>
      <vt:lpstr>Science And  Research</vt:lpstr>
      <vt:lpstr>Problems and Limitations</vt:lpstr>
      <vt:lpstr>Contribution To Knowledge</vt:lpstr>
      <vt:lpstr>Future Research</vt:lpstr>
      <vt:lpstr>Thesis Paper Outline</vt:lpstr>
      <vt:lpstr>Resources</vt:lpstr>
      <vt:lpstr>Major Requirements</vt:lpstr>
      <vt:lpstr>Project Timeline</vt:lpstr>
      <vt:lpstr>Research Schedule</vt:lpstr>
      <vt:lpstr>Project Stages</vt:lpstr>
      <vt:lpstr>Budget</vt:lpstr>
      <vt:lpstr>Expected Outcomes</vt:lpstr>
      <vt:lpstr>Our Team</vt:lpstr>
      <vt:lpstr>Our Team</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Sean Wu</cp:lastModifiedBy>
  <cp:revision>373</cp:revision>
  <dcterms:created xsi:type="dcterms:W3CDTF">2019-06-19T02:08:00Z</dcterms:created>
  <dcterms:modified xsi:type="dcterms:W3CDTF">2024-08-06T09:32:09Z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2052-12.1.0.16729</vt:lpwstr>
  </property>
  <property fmtid="{D5CDD505-2E9C-101B-9397-08002B2CF9AE}" pid="3" name="ICV">
    <vt:lpwstr>961AA5FF1B204DEAAC46B8E97991EAD3_11</vt:lpwstr>
  </property>
  <property fmtid="{D5CDD505-2E9C-101B-9397-08002B2CF9AE}" pid="4" name="KSOTemplateUUID">
    <vt:lpwstr>v1.0_mb_WWKVAA3calnmZWOTug9OwQ==</vt:lpwstr>
  </property>
</Properties>
</file>