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9" r:id="rId2"/>
    <p:sldId id="383" r:id="rId3"/>
    <p:sldId id="410" r:id="rId4"/>
    <p:sldId id="413" r:id="rId5"/>
    <p:sldId id="432" r:id="rId6"/>
    <p:sldId id="428" r:id="rId7"/>
    <p:sldId id="400" r:id="rId8"/>
    <p:sldId id="435" r:id="rId9"/>
    <p:sldId id="436" r:id="rId10"/>
    <p:sldId id="423" r:id="rId11"/>
    <p:sldId id="389" r:id="rId12"/>
    <p:sldId id="437" r:id="rId13"/>
    <p:sldId id="395" r:id="rId14"/>
    <p:sldId id="438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zione al Progetto" id="{9DD93D29-76FF-4360-9C3D-019224414286}">
          <p14:sldIdLst>
            <p14:sldId id="419"/>
            <p14:sldId id="383"/>
          </p14:sldIdLst>
        </p14:section>
        <p14:section name="Caratteristiche del Progetto" id="{95009600-9223-47C5-8EB2-624700CCA9F9}">
          <p14:sldIdLst>
            <p14:sldId id="410"/>
            <p14:sldId id="413"/>
            <p14:sldId id="432"/>
            <p14:sldId id="428"/>
          </p14:sldIdLst>
        </p14:section>
        <p14:section name="Pipeline del Progetto" id="{04AEAF6D-0540-49D0-B741-04D0ACFCF029}">
          <p14:sldIdLst>
            <p14:sldId id="400"/>
            <p14:sldId id="435"/>
            <p14:sldId id="436"/>
            <p14:sldId id="423"/>
            <p14:sldId id="389"/>
            <p14:sldId id="437"/>
            <p14:sldId id="395"/>
            <p14:sldId id="438"/>
          </p14:sldIdLst>
        </p14:section>
        <p14:section name="Conclusione" id="{D5F37645-5251-4FC7-A3FE-E3475AF18CC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6B2-405B-AAA4-05EA9C442F3A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6B2-405B-AAA4-05EA9C442F3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6B2-405B-AAA4-05EA9C442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微软雅黑" panose="020B0503020204020204" pitchFamily="34" charset="-122"/>
          <a:cs typeface="+mn-ea"/>
          <a:sym typeface="+mn-lt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4.9000000000000004</c:v>
                </c:pt>
                <c:pt idx="5">
                  <c:v>3.5</c:v>
                </c:pt>
                <c:pt idx="6">
                  <c:v>2.9</c:v>
                </c:pt>
                <c:pt idx="7">
                  <c:v>3.3</c:v>
                </c:pt>
                <c:pt idx="8">
                  <c:v>4.0999999999999996</c:v>
                </c:pt>
                <c:pt idx="9">
                  <c:v>4.5</c:v>
                </c:pt>
                <c:pt idx="10">
                  <c:v>5</c:v>
                </c:pt>
                <c:pt idx="11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B5-40D1-A63F-B8432D37B9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9"/>
        <c:overlap val="27"/>
        <c:axId val="1841719680"/>
        <c:axId val="1841718048"/>
      </c:barChart>
      <c:catAx>
        <c:axId val="184171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defRPr>
            </a:pPr>
            <a:endParaRPr lang="en-US"/>
          </a:p>
        </c:txPr>
        <c:crossAx val="1841718048"/>
        <c:crosses val="autoZero"/>
        <c:auto val="0"/>
        <c:lblAlgn val="ctr"/>
        <c:lblOffset val="100"/>
        <c:noMultiLvlLbl val="0"/>
      </c:catAx>
      <c:valAx>
        <c:axId val="184171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defRPr>
            </a:pPr>
            <a:endParaRPr lang="en-US"/>
          </a:p>
        </c:txPr>
        <c:crossAx val="1841719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latin typeface="+mn-lt"/>
          <a:ea typeface="微软雅黑" panose="020B0503020204020204" pitchFamily="34" charset="-122"/>
          <a:cs typeface="+mn-ea"/>
          <a:sym typeface="+mn-lt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defRPr>
            </a:pPr>
            <a:r>
              <a:rPr lang="en-US"/>
              <a:t>Your title here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 panose="020B0503020204020204" pitchFamily="34" charset="-122"/>
              <a:cs typeface="+mn-ea"/>
              <a:sym typeface="+mn-lt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Cat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Tag 1</c:v>
                </c:pt>
                <c:pt idx="1">
                  <c:v>Tag 2</c:v>
                </c:pt>
                <c:pt idx="2">
                  <c:v>Tag 3</c:v>
                </c:pt>
                <c:pt idx="3">
                  <c:v>Tag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40-4A85-B75B-62B9968512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Cat 2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Tag 1</c:v>
                </c:pt>
                <c:pt idx="1">
                  <c:v>Tag 2</c:v>
                </c:pt>
                <c:pt idx="2">
                  <c:v>Tag 3</c:v>
                </c:pt>
                <c:pt idx="3">
                  <c:v>Tag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40-4A85-B75B-62B99685121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Cat 3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Tag 1</c:v>
                </c:pt>
                <c:pt idx="1">
                  <c:v>Tag 2</c:v>
                </c:pt>
                <c:pt idx="2">
                  <c:v>Tag 3</c:v>
                </c:pt>
                <c:pt idx="3">
                  <c:v>Tag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40-4A85-B75B-62B9968512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208905455"/>
        <c:axId val="717107444"/>
      </c:barChart>
      <c:catAx>
        <c:axId val="20890545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defRPr>
            </a:pPr>
            <a:endParaRPr lang="en-US"/>
          </a:p>
        </c:txPr>
        <c:crossAx val="717107444"/>
        <c:crosses val="autoZero"/>
        <c:auto val="1"/>
        <c:lblAlgn val="ctr"/>
        <c:lblOffset val="100"/>
        <c:noMultiLvlLbl val="0"/>
      </c:catAx>
      <c:valAx>
        <c:axId val="7171074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defRPr>
            </a:pPr>
            <a:endParaRPr lang="en-US"/>
          </a:p>
        </c:txPr>
        <c:crossAx val="208905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anose="020B0503020204020204" pitchFamily="34" charset="-122"/>
              <a:cs typeface="+mn-ea"/>
              <a:sym typeface="+mn-lt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lnSpc>
          <a:spcPct val="120000"/>
        </a:lnSpc>
        <a:spcBef>
          <a:spcPts val="0"/>
        </a:spcBef>
        <a:spcAft>
          <a:spcPts val="0"/>
        </a:spcAft>
        <a:defRPr lang="zh-CN">
          <a:latin typeface="+mn-lt"/>
          <a:ea typeface="微软雅黑" panose="020B0503020204020204" pitchFamily="34" charset="-122"/>
          <a:cs typeface="+mn-ea"/>
          <a:sym typeface="+mn-lt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defRPr>
            </a:pPr>
            <a:r>
              <a:rPr lang="en-US"/>
              <a:t>Your title here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 panose="020B0503020204020204" pitchFamily="34" charset="-122"/>
              <a:cs typeface="+mn-ea"/>
              <a:sym typeface="+mn-lt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Cat 1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Tag 1</c:v>
                </c:pt>
                <c:pt idx="1">
                  <c:v>Tag 2</c:v>
                </c:pt>
                <c:pt idx="2">
                  <c:v>Tag 3</c:v>
                </c:pt>
                <c:pt idx="3">
                  <c:v>Tag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3B-4064-B814-B08A99CDB9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Cat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Tag 1</c:v>
                </c:pt>
                <c:pt idx="1">
                  <c:v>Tag 2</c:v>
                </c:pt>
                <c:pt idx="2">
                  <c:v>Tag 3</c:v>
                </c:pt>
                <c:pt idx="3">
                  <c:v>Tag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3B-4064-B814-B08A99CDB94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Cat 3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Tag 1</c:v>
                </c:pt>
                <c:pt idx="1">
                  <c:v>Tag 2</c:v>
                </c:pt>
                <c:pt idx="2">
                  <c:v>Tag 3</c:v>
                </c:pt>
                <c:pt idx="3">
                  <c:v>Tag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3B-4064-B814-B08A99CDB9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100"/>
        <c:axId val="269691038"/>
        <c:axId val="880589239"/>
      </c:barChart>
      <c:catAx>
        <c:axId val="26969103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defRPr>
            </a:pPr>
            <a:endParaRPr lang="en-US"/>
          </a:p>
        </c:txPr>
        <c:crossAx val="880589239"/>
        <c:crosses val="autoZero"/>
        <c:auto val="1"/>
        <c:lblAlgn val="ctr"/>
        <c:lblOffset val="100"/>
        <c:noMultiLvlLbl val="0"/>
      </c:catAx>
      <c:valAx>
        <c:axId val="8805892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defRPr>
            </a:pPr>
            <a:endParaRPr lang="en-US"/>
          </a:p>
        </c:txPr>
        <c:crossAx val="26969103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anose="020B0503020204020204" pitchFamily="34" charset="-122"/>
              <a:cs typeface="+mn-ea"/>
              <a:sym typeface="+mn-lt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lnSpc>
          <a:spcPct val="120000"/>
        </a:lnSpc>
        <a:spcBef>
          <a:spcPts val="0"/>
        </a:spcBef>
        <a:spcAft>
          <a:spcPts val="0"/>
        </a:spcAft>
        <a:defRPr lang="zh-CN">
          <a:latin typeface="+mn-lt"/>
          <a:ea typeface="微软雅黑" panose="020B0503020204020204" pitchFamily="34" charset="-122"/>
          <a:cs typeface="+mn-ea"/>
          <a:sym typeface="+mn-lt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101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BEF677-B703-408E-141C-0C682D1EE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0ED107-EB7C-84E2-A2AE-B87ECCCD3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C9B5D9-F77B-9CEF-BD2D-099D69F93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04/06/2025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FB33F8-5675-39D6-AB22-D38FD74D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523A78-6AF7-6967-06FC-1FFCB68D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29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D76D2B-BA9D-8D55-3E36-C53C0EF8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D3238C-825A-93AC-07C5-35B18D19E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8912E0-B541-376E-ED5B-92B6996B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04/06/2025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BCEDA6-8A09-24E9-22B7-C59C00DB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C78193-25B8-A1B7-1677-90FFDDF2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270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0F90147-BD2D-2B7B-5FBD-434004D55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FB1C833-89FA-072F-45EF-09D6F8670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53F515-BF7F-18BA-B65C-D1EB75BB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04/06/2025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6BE7D5-74C0-4A53-AF76-24698E5F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40E08B-94A2-C7FF-0B19-BB846FBC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2797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DB1985-CCF4-96CC-D189-39952C5D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766218"/>
            <a:ext cx="6619875" cy="1325563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F19AADB-C76C-B631-E03B-C47042F65C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2675" y="2214000"/>
            <a:ext cx="4644000" cy="4644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C9B6F6-E5B3-977C-B70F-A3B18289D0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325" y="4433888"/>
            <a:ext cx="2997200" cy="879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454613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479AA1C-06F1-217C-1892-441F8C152FC9}"/>
              </a:ext>
            </a:extLst>
          </p:cNvPr>
          <p:cNvSpPr/>
          <p:nvPr userDrawn="1"/>
        </p:nvSpPr>
        <p:spPr>
          <a:xfrm>
            <a:off x="1" y="6304547"/>
            <a:ext cx="695324" cy="553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C194360-DD8E-9535-1325-37505106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7" y="6398553"/>
            <a:ext cx="558212" cy="365125"/>
          </a:xfrm>
        </p:spPr>
        <p:txBody>
          <a:bodyPr/>
          <a:lstStyle>
            <a:lvl1pPr>
              <a:defRPr lang="zh-CN" altLang="en-US" smtClean="0"/>
            </a:lvl1pPr>
          </a:lstStyle>
          <a:p>
            <a:pPr algn="ctr"/>
            <a:fld id="{49AE70B2-8BF9-45C0-BB95-33D1B9D3A854}" type="slidenum">
              <a:rPr lang="en-US" smtClean="0"/>
              <a:pPr algn="ctr"/>
              <a:t>‹N›</a:t>
            </a:fld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7692FCA-BAB7-2B5B-58FB-47B79074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559614"/>
            <a:ext cx="10800000" cy="720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04324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48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F798A1-F5B9-D749-65F3-82BDB465115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5325" y="2118779"/>
            <a:ext cx="1808163" cy="27216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F7229CB-9929-A181-AE20-D44163C03BE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35275" y="2908398"/>
            <a:ext cx="1808163" cy="27216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52E8FE-1791-C58C-C798-3A0FD4791052}"/>
              </a:ext>
            </a:extLst>
          </p:cNvPr>
          <p:cNvSpPr/>
          <p:nvPr userDrawn="1"/>
        </p:nvSpPr>
        <p:spPr>
          <a:xfrm>
            <a:off x="1" y="6304547"/>
            <a:ext cx="695324" cy="553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11">
            <a:extLst>
              <a:ext uri="{FF2B5EF4-FFF2-40B4-BE49-F238E27FC236}">
                <a16:creationId xmlns:a16="http://schemas.microsoft.com/office/drawing/2014/main" id="{D92083C1-D857-F7AA-AF0C-D1A8A0B2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7" y="6398553"/>
            <a:ext cx="558212" cy="365125"/>
          </a:xfrm>
        </p:spPr>
        <p:txBody>
          <a:bodyPr/>
          <a:lstStyle>
            <a:lvl1pPr>
              <a:defRPr lang="zh-CN" altLang="en-US" smtClean="0"/>
            </a:lvl1pPr>
          </a:lstStyle>
          <a:p>
            <a:pPr algn="ctr"/>
            <a:fld id="{49AE70B2-8BF9-45C0-BB95-33D1B9D3A854}" type="slidenum">
              <a:rPr lang="en-US" smtClean="0"/>
              <a:pPr algn="ctr"/>
              <a:t>‹N›</a:t>
            </a:fld>
            <a:endParaRPr lang="en-US" dirty="0"/>
          </a:p>
        </p:txBody>
      </p:sp>
      <p:sp>
        <p:nvSpPr>
          <p:cNvPr id="14" name="Title 20">
            <a:extLst>
              <a:ext uri="{FF2B5EF4-FFF2-40B4-BE49-F238E27FC236}">
                <a16:creationId xmlns:a16="http://schemas.microsoft.com/office/drawing/2014/main" id="{59FA44A8-643B-B39B-3344-3B2304EDA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559614"/>
            <a:ext cx="10800000" cy="720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477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479AA1C-06F1-217C-1892-441F8C152FC9}"/>
              </a:ext>
            </a:extLst>
          </p:cNvPr>
          <p:cNvSpPr/>
          <p:nvPr userDrawn="1"/>
        </p:nvSpPr>
        <p:spPr>
          <a:xfrm>
            <a:off x="1" y="6304547"/>
            <a:ext cx="695324" cy="553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C194360-DD8E-9535-1325-37505106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7" y="6398553"/>
            <a:ext cx="558212" cy="365125"/>
          </a:xfrm>
        </p:spPr>
        <p:txBody>
          <a:bodyPr/>
          <a:lstStyle>
            <a:lvl1pPr>
              <a:defRPr lang="zh-CN" altLang="en-US" smtClean="0"/>
            </a:lvl1pPr>
          </a:lstStyle>
          <a:p>
            <a:pPr algn="ctr"/>
            <a:fld id="{49AE70B2-8BF9-45C0-BB95-33D1B9D3A854}" type="slidenum">
              <a:rPr lang="en-US" smtClean="0"/>
              <a:pPr algn="ctr"/>
              <a:t>‹N›</a:t>
            </a:fld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7692FCA-BAB7-2B5B-58FB-47B79074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559614"/>
            <a:ext cx="10801350" cy="720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F0E8D6-320C-3CA7-2F0B-C2310DA56E51}"/>
              </a:ext>
            </a:extLst>
          </p:cNvPr>
          <p:cNvSpPr/>
          <p:nvPr userDrawn="1"/>
        </p:nvSpPr>
        <p:spPr>
          <a:xfrm>
            <a:off x="9283065" y="2817737"/>
            <a:ext cx="2213610" cy="1947545"/>
          </a:xfrm>
          <a:prstGeom prst="rect">
            <a:avLst/>
          </a:prstGeom>
          <a:pattFill prst="pct90">
            <a:fgClr>
              <a:schemeClr val="bg1">
                <a:lumMod val="85000"/>
              </a:schemeClr>
            </a:fgClr>
            <a:bgClr>
              <a:schemeClr val="bg1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altLang="zh-CN" dirty="0"/>
              <a:t>icture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3DAFCA-A33A-6F15-9932-6E93C6B62520}"/>
              </a:ext>
            </a:extLst>
          </p:cNvPr>
          <p:cNvSpPr/>
          <p:nvPr userDrawn="1"/>
        </p:nvSpPr>
        <p:spPr>
          <a:xfrm>
            <a:off x="7063980" y="2817737"/>
            <a:ext cx="2219085" cy="1947545"/>
          </a:xfrm>
          <a:prstGeom prst="rect">
            <a:avLst/>
          </a:prstGeom>
          <a:pattFill prst="pct90">
            <a:fgClr>
              <a:schemeClr val="bg1">
                <a:lumMod val="85000"/>
              </a:schemeClr>
            </a:fgClr>
            <a:bgClr>
              <a:schemeClr val="bg1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altLang="zh-CN" dirty="0"/>
              <a:t>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AD4A2D-C475-8B65-6D06-5789733E1D9E}"/>
              </a:ext>
            </a:extLst>
          </p:cNvPr>
          <p:cNvSpPr/>
          <p:nvPr userDrawn="1"/>
        </p:nvSpPr>
        <p:spPr>
          <a:xfrm>
            <a:off x="2803766" y="2262747"/>
            <a:ext cx="4260214" cy="2980690"/>
          </a:xfrm>
          <a:prstGeom prst="rect">
            <a:avLst/>
          </a:prstGeom>
          <a:pattFill prst="pct90">
            <a:fgClr>
              <a:schemeClr val="bg1">
                <a:lumMod val="85000"/>
              </a:schemeClr>
            </a:fgClr>
            <a:bgClr>
              <a:schemeClr val="bg1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altLang="zh-CN" dirty="0"/>
              <a:t>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4BCF5-EBE3-1F61-B82B-E1CBFCAB927B}"/>
              </a:ext>
            </a:extLst>
          </p:cNvPr>
          <p:cNvSpPr/>
          <p:nvPr userDrawn="1"/>
        </p:nvSpPr>
        <p:spPr>
          <a:xfrm>
            <a:off x="695325" y="2779319"/>
            <a:ext cx="2213610" cy="1947545"/>
          </a:xfrm>
          <a:prstGeom prst="rect">
            <a:avLst/>
          </a:prstGeom>
          <a:pattFill prst="pct90">
            <a:fgClr>
              <a:schemeClr val="bg1">
                <a:lumMod val="85000"/>
              </a:schemeClr>
            </a:fgClr>
            <a:bgClr>
              <a:schemeClr val="bg1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altLang="zh-CN" dirty="0"/>
              <a:t>icture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9BC038A-2D91-FD59-2FAC-4E7F374A03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5325" y="2779319"/>
            <a:ext cx="2108441" cy="194754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41AF041A-6E63-F8CD-F3D3-AE48F884FB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03766" y="2262746"/>
            <a:ext cx="4260214" cy="298069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EEFC903-B40F-A365-8AB3-B88ED15D53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63980" y="2817736"/>
            <a:ext cx="2213610" cy="194754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99F36EC-AC53-6BAA-704B-CE5389800A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88540" y="2817736"/>
            <a:ext cx="2213610" cy="194754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8730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F3A4B1-7D65-2B83-298D-152B64D1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B76A01-6291-B4FB-3B40-CFE5F3D0F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280303-43C5-AB42-D700-67DBE0D4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04/06/2025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BDA2E7-2D2C-D07C-D61D-70449094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5401D2-FA99-D77D-C095-B5273E54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934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6174BC-119A-CB78-779D-CB762E1A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03EFBB-4319-F466-ADA7-9A84089D9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B491D5-8664-539A-F934-77A01221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04/06/2025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868E83-30D8-42B2-C456-B4C2101A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CFC6D6-2A12-24A5-3255-270380BD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29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424C0F-1724-CC1A-A0DC-BFEB6925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5126C9-9E43-1D9B-52FD-693FBCB92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DDB091C-EF93-1E1B-3822-DBEE1ABCD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03A881-410E-99DD-F925-92B65BF3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04/06/2025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70FDA04-35A4-978E-3C9F-612C2795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44343F-BAAE-423D-292A-E41CC110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538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5A2D51-965A-DC38-CDFB-6294ABCA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0995162-0C94-6931-8725-303190611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B5272EE-16D0-84D8-13B7-F52BF4AA2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6115CC5-7B75-7D5F-8E3A-C45CA16C6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E86C9F3-4B4D-73C5-CE6A-5A5AB21A0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05D0441-5F93-466D-1DF3-A9EAB311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04/06/2025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FAF169A-E3F2-CE13-7021-5B375F00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3C7F055-04E4-8563-9E84-264BD34C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102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11C17F-2DD6-6B88-D588-2FB8F7B7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6C1C942-B5F8-4056-2AE8-D6ED833B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04/06/2025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3740BAA-6E85-F772-AB82-B725E751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D86E53A-7085-E80E-FAAC-71EC26E4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598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2239802-E914-99C4-9C8F-3F7FDD7B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04/06/2025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7B6D44A-F5DD-5633-7BFE-C417096C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D70AF7-B7E4-6D8E-2B61-54110F74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909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9503C4-6F85-A424-B401-E272E986C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4B2F15-301B-E8A6-56BB-658AA2A0B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1D550EB-3D18-483B-82F7-7FC1CB944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ECD6778-FDBD-1CB9-609A-D780F37A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04/06/2025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1CE67C1-C48C-CB85-1500-41CD256C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1C08D0-4C2C-1DD4-2B86-F09EBE52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81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A1A624-A720-856C-68C9-35F632D14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75697D3-342D-3388-CA86-2E4DA8F56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40FC0D2-C42A-B34D-C809-5025AE21F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825C10-4A82-14AD-4807-79336153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04/06/2025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DEBD6CD-074E-E1C4-854C-5BA663A0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F5216E-7D46-3172-94FE-EC192876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47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80FD275-461F-D07E-E3F9-8FC2288A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5DAB9E-6869-758C-606C-5D98FE2FE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97BFEF-28DD-8033-7D03-E7413B087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7AEDA9-AD12-4ED2-8B98-33D70E99AD1A}" type="datetimeFigureOut">
              <a:rPr lang="it-IT" smtClean="0"/>
              <a:t>04/06/2025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F0DA5F-CB6F-B6E4-24A1-D03215C22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1E8CC2-496A-2DDB-4CF1-B15D940CB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572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4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7" Type="http://schemas.openxmlformats.org/officeDocument/2006/relationships/chart" Target="../charts/chart4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chart" Target="../charts/chart3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6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10" Type="http://schemas.openxmlformats.org/officeDocument/2006/relationships/slideLayout" Target="../slideLayouts/slideLayout13.xml"/><Relationship Id="rId4" Type="http://schemas.openxmlformats.org/officeDocument/2006/relationships/tags" Target="../tags/tag72.xml"/><Relationship Id="rId9" Type="http://schemas.openxmlformats.org/officeDocument/2006/relationships/tags" Target="../tags/tag7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tags" Target="../tags/tag90.xml"/><Relationship Id="rId18" Type="http://schemas.openxmlformats.org/officeDocument/2006/relationships/tags" Target="../tags/tag95.xml"/><Relationship Id="rId26" Type="http://schemas.openxmlformats.org/officeDocument/2006/relationships/tags" Target="../tags/tag103.xml"/><Relationship Id="rId3" Type="http://schemas.openxmlformats.org/officeDocument/2006/relationships/tags" Target="../tags/tag80.xml"/><Relationship Id="rId21" Type="http://schemas.openxmlformats.org/officeDocument/2006/relationships/tags" Target="../tags/tag98.xml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17" Type="http://schemas.openxmlformats.org/officeDocument/2006/relationships/tags" Target="../tags/tag94.xml"/><Relationship Id="rId25" Type="http://schemas.openxmlformats.org/officeDocument/2006/relationships/tags" Target="../tags/tag102.xml"/><Relationship Id="rId2" Type="http://schemas.openxmlformats.org/officeDocument/2006/relationships/tags" Target="../tags/tag79.xml"/><Relationship Id="rId16" Type="http://schemas.openxmlformats.org/officeDocument/2006/relationships/tags" Target="../tags/tag93.xml"/><Relationship Id="rId20" Type="http://schemas.openxmlformats.org/officeDocument/2006/relationships/tags" Target="../tags/tag97.xml"/><Relationship Id="rId29" Type="http://schemas.openxmlformats.org/officeDocument/2006/relationships/image" Target="../media/image9.png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24" Type="http://schemas.openxmlformats.org/officeDocument/2006/relationships/tags" Target="../tags/tag101.xml"/><Relationship Id="rId5" Type="http://schemas.openxmlformats.org/officeDocument/2006/relationships/tags" Target="../tags/tag82.xml"/><Relationship Id="rId15" Type="http://schemas.openxmlformats.org/officeDocument/2006/relationships/tags" Target="../tags/tag92.xml"/><Relationship Id="rId23" Type="http://schemas.openxmlformats.org/officeDocument/2006/relationships/tags" Target="../tags/tag100.xml"/><Relationship Id="rId28" Type="http://schemas.openxmlformats.org/officeDocument/2006/relationships/slideLayout" Target="../slideLayouts/slideLayout13.xml"/><Relationship Id="rId10" Type="http://schemas.openxmlformats.org/officeDocument/2006/relationships/tags" Target="../tags/tag87.xml"/><Relationship Id="rId19" Type="http://schemas.openxmlformats.org/officeDocument/2006/relationships/tags" Target="../tags/tag96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tags" Target="../tags/tag91.xml"/><Relationship Id="rId22" Type="http://schemas.openxmlformats.org/officeDocument/2006/relationships/tags" Target="../tags/tag99.xml"/><Relationship Id="rId27" Type="http://schemas.openxmlformats.org/officeDocument/2006/relationships/tags" Target="../tags/tag104.xml"/><Relationship Id="rId30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10" Type="http://schemas.openxmlformats.org/officeDocument/2006/relationships/slideLayout" Target="../slideLayouts/slideLayout13.xml"/><Relationship Id="rId4" Type="http://schemas.openxmlformats.org/officeDocument/2006/relationships/tags" Target="../tags/tag108.xml"/><Relationship Id="rId9" Type="http://schemas.openxmlformats.org/officeDocument/2006/relationships/tags" Target="../tags/tag1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13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26.xml"/><Relationship Id="rId18" Type="http://schemas.openxmlformats.org/officeDocument/2006/relationships/tags" Target="../tags/tag31.xml"/><Relationship Id="rId26" Type="http://schemas.openxmlformats.org/officeDocument/2006/relationships/tags" Target="../tags/tag39.xml"/><Relationship Id="rId3" Type="http://schemas.openxmlformats.org/officeDocument/2006/relationships/tags" Target="../tags/tag16.xml"/><Relationship Id="rId21" Type="http://schemas.openxmlformats.org/officeDocument/2006/relationships/tags" Target="../tags/tag34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tags" Target="../tags/tag30.xml"/><Relationship Id="rId25" Type="http://schemas.openxmlformats.org/officeDocument/2006/relationships/tags" Target="../tags/tag38.xml"/><Relationship Id="rId33" Type="http://schemas.openxmlformats.org/officeDocument/2006/relationships/slideLayout" Target="../slideLayouts/slideLayout13.xml"/><Relationship Id="rId2" Type="http://schemas.openxmlformats.org/officeDocument/2006/relationships/tags" Target="../tags/tag15.xml"/><Relationship Id="rId16" Type="http://schemas.openxmlformats.org/officeDocument/2006/relationships/tags" Target="../tags/tag29.xml"/><Relationship Id="rId20" Type="http://schemas.openxmlformats.org/officeDocument/2006/relationships/tags" Target="../tags/tag33.xml"/><Relationship Id="rId29" Type="http://schemas.openxmlformats.org/officeDocument/2006/relationships/tags" Target="../tags/tag42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24" Type="http://schemas.openxmlformats.org/officeDocument/2006/relationships/tags" Target="../tags/tag37.xml"/><Relationship Id="rId32" Type="http://schemas.openxmlformats.org/officeDocument/2006/relationships/tags" Target="../tags/tag45.xml"/><Relationship Id="rId5" Type="http://schemas.openxmlformats.org/officeDocument/2006/relationships/tags" Target="../tags/tag18.xml"/><Relationship Id="rId15" Type="http://schemas.openxmlformats.org/officeDocument/2006/relationships/tags" Target="../tags/tag28.xml"/><Relationship Id="rId23" Type="http://schemas.openxmlformats.org/officeDocument/2006/relationships/tags" Target="../tags/tag36.xml"/><Relationship Id="rId28" Type="http://schemas.openxmlformats.org/officeDocument/2006/relationships/tags" Target="../tags/tag41.xml"/><Relationship Id="rId10" Type="http://schemas.openxmlformats.org/officeDocument/2006/relationships/tags" Target="../tags/tag23.xml"/><Relationship Id="rId19" Type="http://schemas.openxmlformats.org/officeDocument/2006/relationships/tags" Target="../tags/tag32.xml"/><Relationship Id="rId31" Type="http://schemas.openxmlformats.org/officeDocument/2006/relationships/tags" Target="../tags/tag44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Relationship Id="rId22" Type="http://schemas.openxmlformats.org/officeDocument/2006/relationships/tags" Target="../tags/tag35.xml"/><Relationship Id="rId27" Type="http://schemas.openxmlformats.org/officeDocument/2006/relationships/tags" Target="../tags/tag40.xml"/><Relationship Id="rId30" Type="http://schemas.openxmlformats.org/officeDocument/2006/relationships/tags" Target="../tags/tag43.xml"/><Relationship Id="rId8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10" Type="http://schemas.openxmlformats.org/officeDocument/2006/relationships/slideLayout" Target="../slideLayouts/slideLayout13.xml"/><Relationship Id="rId4" Type="http://schemas.openxmlformats.org/officeDocument/2006/relationships/tags" Target="../tags/tag49.xml"/><Relationship Id="rId9" Type="http://schemas.openxmlformats.org/officeDocument/2006/relationships/tags" Target="../tags/tag5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10" Type="http://schemas.openxmlformats.org/officeDocument/2006/relationships/slideLayout" Target="../slideLayouts/slideLayout13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E996BF-886D-E48C-F073-4E94C2530CAD}"/>
              </a:ext>
            </a:extLst>
          </p:cNvPr>
          <p:cNvSpPr/>
          <p:nvPr/>
        </p:nvSpPr>
        <p:spPr>
          <a:xfrm>
            <a:off x="6096000" y="1268413"/>
            <a:ext cx="4644000" cy="46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8DFC6B-E50E-E76E-095F-4199DE5558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C00CC1-3AF6-64E3-4A2D-6B114087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00" y="2427790"/>
            <a:ext cx="7904665" cy="2002420"/>
          </a:xfrm>
        </p:spPr>
        <p:txBody>
          <a:bodyPr/>
          <a:lstStyle/>
          <a:p>
            <a:r>
              <a:rPr lang="en-US" sz="36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Riconoscitore</a:t>
            </a:r>
            <a:r>
              <a:rPr lang="en-US" sz="36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36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Foglie</a:t>
            </a:r>
            <a:br>
              <a:rPr lang="en-US" sz="36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</a:br>
            <a:endParaRPr lang="en-US" sz="36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DA2732-B569-F573-3381-48E06720A2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5325" y="4444677"/>
            <a:ext cx="2997200" cy="8794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spc="0" dirty="0"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Un Progetto di </a:t>
            </a:r>
            <a:r>
              <a:rPr lang="en-US" sz="2400" b="1" dirty="0">
                <a:ea typeface="微软雅黑" panose="020B0503020204020204" pitchFamily="34" charset="-122"/>
                <a:cs typeface="+mn-ea"/>
                <a:sym typeface="+mn-lt"/>
              </a:rPr>
              <a:t>Tizio e Caio</a:t>
            </a:r>
            <a:endParaRPr lang="en-US" sz="2400" b="1" spc="0" dirty="0"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773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BD19069-01E1-4C10-808A-055B996A2F4B}"/>
              </a:ext>
            </a:extLst>
          </p:cNvPr>
          <p:cNvSpPr/>
          <p:nvPr/>
        </p:nvSpPr>
        <p:spPr>
          <a:xfrm>
            <a:off x="3028980" y="1951508"/>
            <a:ext cx="3267757" cy="4206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9068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Perchè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una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Soglia di 21?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F744D8-8C64-9AAC-66B7-EF33F1D420F2}"/>
              </a:ext>
            </a:extLst>
          </p:cNvPr>
          <p:cNvGraphicFramePr/>
          <p:nvPr/>
        </p:nvGraphicFramePr>
        <p:xfrm>
          <a:off x="3117441" y="2398722"/>
          <a:ext cx="3090834" cy="2060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33CC7A2D-869D-0A37-4CA6-F7A46ABC9F4C}"/>
              </a:ext>
            </a:extLst>
          </p:cNvPr>
          <p:cNvSpPr/>
          <p:nvPr/>
        </p:nvSpPr>
        <p:spPr>
          <a:xfrm>
            <a:off x="3294706" y="4830875"/>
            <a:ext cx="2736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Design at uneasy me season of branch on praise esteem.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2C24E25-3ECA-BBF9-E1AF-38ABDEAFA845}"/>
              </a:ext>
            </a:extLst>
          </p:cNvPr>
          <p:cNvSpPr/>
          <p:nvPr/>
        </p:nvSpPr>
        <p:spPr>
          <a:xfrm>
            <a:off x="4278810" y="3044952"/>
            <a:ext cx="768096" cy="76809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800" dirty="0">
                <a:ea typeface="微软雅黑" panose="020B0503020204020204" pitchFamily="34" charset="-122"/>
                <a:cs typeface="+mn-ea"/>
                <a:sym typeface="+mn-lt"/>
              </a:rPr>
              <a:t>70%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103ADF-50A6-AA01-833A-EA901F4BD8B5}"/>
              </a:ext>
            </a:extLst>
          </p:cNvPr>
          <p:cNvSpPr txBox="1"/>
          <p:nvPr/>
        </p:nvSpPr>
        <p:spPr>
          <a:xfrm>
            <a:off x="591153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ea typeface="微软雅黑" panose="020B0503020204020204" pitchFamily="34" charset="-122"/>
                <a:cs typeface="+mn-ea"/>
                <a:sym typeface="+mn-lt"/>
              </a:rPr>
              <a:t>JustFreeSlide</a:t>
            </a:r>
            <a:endParaRPr lang="en-US" sz="14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9B1837-BB63-5FB2-99AC-F9DA9B64E56E}"/>
              </a:ext>
            </a:extLst>
          </p:cNvPr>
          <p:cNvSpPr txBox="1"/>
          <p:nvPr/>
        </p:nvSpPr>
        <p:spPr>
          <a:xfrm>
            <a:off x="8603649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a typeface="微软雅黑" panose="020B0503020204020204" pitchFamily="34" charset="-122"/>
                <a:cs typeface="+mn-ea"/>
                <a:sym typeface="+mn-lt"/>
              </a:rPr>
              <a:t>Minimal Presentation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C417B8C2-AE5C-79CE-815B-820CE0267C44}"/>
              </a:ext>
            </a:extLst>
          </p:cNvPr>
          <p:cNvGraphicFramePr/>
          <p:nvPr/>
        </p:nvGraphicFramePr>
        <p:xfrm>
          <a:off x="6705893" y="1951507"/>
          <a:ext cx="4894956" cy="420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31A1AF8D-50C1-AE9F-87B1-D7F8D1C00FD9}"/>
              </a:ext>
            </a:extLst>
          </p:cNvPr>
          <p:cNvSpPr txBox="1"/>
          <p:nvPr/>
        </p:nvSpPr>
        <p:spPr>
          <a:xfrm>
            <a:off x="591151" y="2287176"/>
            <a:ext cx="202867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Your title here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b="1" dirty="0">
                <a:ea typeface="微软雅黑" panose="020B0503020204020204" pitchFamily="34" charset="-122"/>
                <a:cs typeface="+mn-ea"/>
                <a:sym typeface="+mn-lt"/>
              </a:rPr>
              <a:t>In post mean shot ye.</a:t>
            </a:r>
            <a:endParaRPr lang="en-US" altLang="zh-CN" b="1" dirty="0"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US" altLang="zh-CN" sz="1400" dirty="0">
              <a:solidFill>
                <a:schemeClr val="tx2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14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 There out her child sir his lived. In post mean shot ye. There out her child sir his lived. Design at uneasy me season of branch on praise esteem. </a:t>
            </a:r>
          </a:p>
        </p:txBody>
      </p:sp>
      <p:sp>
        <p:nvSpPr>
          <p:cNvPr id="33" name="序号">
            <a:extLst>
              <a:ext uri="{FF2B5EF4-FFF2-40B4-BE49-F238E27FC236}">
                <a16:creationId xmlns:a16="http://schemas.microsoft.com/office/drawing/2014/main" id="{4201C8EA-658F-64EC-2640-BEDAF91E367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95325" y="5432670"/>
            <a:ext cx="1555815" cy="56872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Lorem</a:t>
            </a:r>
          </a:p>
        </p:txBody>
      </p:sp>
    </p:spTree>
    <p:extLst>
      <p:ext uri="{BB962C8B-B14F-4D97-AF65-F5344CB8AC3E}">
        <p14:creationId xmlns:p14="http://schemas.microsoft.com/office/powerpoint/2010/main" val="162801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2CCE0A-405E-6434-0AAB-8175D5FC9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25" y="895279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Perchè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una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Soglia di 21?</a:t>
            </a:r>
          </a:p>
        </p:txBody>
      </p:sp>
      <p:sp>
        <p:nvSpPr>
          <p:cNvPr id="4" name="正文">
            <a:extLst>
              <a:ext uri="{FF2B5EF4-FFF2-40B4-BE49-F238E27FC236}">
                <a16:creationId xmlns:a16="http://schemas.microsoft.com/office/drawing/2014/main" id="{41E81432-D1AF-4879-FD1D-5265D2F1E16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15371" y="5638670"/>
            <a:ext cx="4820921" cy="85471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1400" spc="0" dirty="0">
                <a:ln>
                  <a:noFill/>
                  <a:prstDash val="sysDot"/>
                </a:ln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Design at uneasy me season of branch on praise esteem.</a:t>
            </a:r>
          </a:p>
        </p:txBody>
      </p:sp>
      <p:graphicFrame>
        <p:nvGraphicFramePr>
          <p:cNvPr id="5" name="图表 3">
            <a:extLst>
              <a:ext uri="{FF2B5EF4-FFF2-40B4-BE49-F238E27FC236}">
                <a16:creationId xmlns:a16="http://schemas.microsoft.com/office/drawing/2014/main" id="{1566B26C-CF22-7093-1DEF-F0B2F8ECC9A1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7007476" y="1827684"/>
          <a:ext cx="4491990" cy="3567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" name="图表 4">
            <a:extLst>
              <a:ext uri="{FF2B5EF4-FFF2-40B4-BE49-F238E27FC236}">
                <a16:creationId xmlns:a16="http://schemas.microsoft.com/office/drawing/2014/main" id="{7BDD7A93-18D3-7D8C-31F9-EB138279227A}"/>
              </a:ext>
            </a:extLst>
          </p:cNvPr>
          <p:cNvGraphicFramePr/>
          <p:nvPr>
            <p:custDataLst>
              <p:tags r:id="rId3"/>
            </p:custDataLst>
          </p:nvPr>
        </p:nvGraphicFramePr>
        <p:xfrm>
          <a:off x="684771" y="1827684"/>
          <a:ext cx="4820920" cy="3482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15F2C5A-C5B8-F218-81C1-D632054EB605}"/>
              </a:ext>
            </a:extLst>
          </p:cNvPr>
          <p:cNvSpPr txBox="1"/>
          <p:nvPr/>
        </p:nvSpPr>
        <p:spPr>
          <a:xfrm>
            <a:off x="591153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ea typeface="微软雅黑" panose="020B0503020204020204" pitchFamily="34" charset="-122"/>
                <a:cs typeface="+mn-ea"/>
                <a:sym typeface="+mn-lt"/>
              </a:rPr>
              <a:t>JustFreeSlide</a:t>
            </a:r>
            <a:endParaRPr lang="en-US" sz="14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1F0F2-6B13-880D-D961-118B3CE77048}"/>
              </a:ext>
            </a:extLst>
          </p:cNvPr>
          <p:cNvSpPr txBox="1"/>
          <p:nvPr/>
        </p:nvSpPr>
        <p:spPr>
          <a:xfrm>
            <a:off x="8603649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a typeface="微软雅黑" panose="020B0503020204020204" pitchFamily="34" charset="-122"/>
                <a:cs typeface="+mn-ea"/>
                <a:sym typeface="+mn-lt"/>
              </a:rPr>
              <a:t>Minimal Presentation</a:t>
            </a:r>
          </a:p>
        </p:txBody>
      </p:sp>
      <p:sp>
        <p:nvSpPr>
          <p:cNvPr id="9" name="正文">
            <a:extLst>
              <a:ext uri="{FF2B5EF4-FFF2-40B4-BE49-F238E27FC236}">
                <a16:creationId xmlns:a16="http://schemas.microsoft.com/office/drawing/2014/main" id="{3B6CDED3-F10A-5E52-669C-E992BE7029B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755708" y="5638670"/>
            <a:ext cx="4820921" cy="85471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1400" spc="0" dirty="0">
                <a:ln>
                  <a:noFill/>
                  <a:prstDash val="sysDot"/>
                </a:ln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Design at uneasy me season of branch on praise esteem.</a:t>
            </a:r>
          </a:p>
        </p:txBody>
      </p:sp>
    </p:spTree>
    <p:extLst>
      <p:ext uri="{BB962C8B-B14F-4D97-AF65-F5344CB8AC3E}">
        <p14:creationId xmlns:p14="http://schemas.microsoft.com/office/powerpoint/2010/main" val="2672699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6D4AB-A998-CBE0-A3DA-8B3AADCDB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89660A-2206-A1E5-BE33-715D7BC76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Acquisizione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Features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FE167F-5033-2080-7B65-24D252369A0C}"/>
              </a:ext>
            </a:extLst>
          </p:cNvPr>
          <p:cNvGrpSpPr/>
          <p:nvPr/>
        </p:nvGrpSpPr>
        <p:grpSpPr>
          <a:xfrm>
            <a:off x="696879" y="2441180"/>
            <a:ext cx="10889886" cy="3045471"/>
            <a:chOff x="605439" y="2339833"/>
            <a:chExt cx="10983806" cy="3071736"/>
          </a:xfrm>
        </p:grpSpPr>
        <p:sp>
          <p:nvSpPr>
            <p:cNvPr id="65" name="Freeform 4">
              <a:extLst>
                <a:ext uri="{FF2B5EF4-FFF2-40B4-BE49-F238E27FC236}">
                  <a16:creationId xmlns:a16="http://schemas.microsoft.com/office/drawing/2014/main" id="{A054ED9E-3546-7057-289D-7754847446D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202974" y="2346539"/>
              <a:ext cx="2581466" cy="3065030"/>
            </a:xfrm>
            <a:custGeom>
              <a:avLst/>
              <a:gdLst>
                <a:gd name="connsiteX0" fmla="*/ 2901949 w 3176990"/>
                <a:gd name="connsiteY0" fmla="*/ 0 h 2901950"/>
                <a:gd name="connsiteX1" fmla="*/ 2901948 w 3176990"/>
                <a:gd name="connsiteY1" fmla="*/ 1181659 h 2901950"/>
                <a:gd name="connsiteX2" fmla="*/ 3176990 w 3176990"/>
                <a:gd name="connsiteY2" fmla="*/ 1450974 h 2901950"/>
                <a:gd name="connsiteX3" fmla="*/ 2901948 w 3176990"/>
                <a:gd name="connsiteY3" fmla="*/ 1720293 h 2901950"/>
                <a:gd name="connsiteX4" fmla="*/ 2901947 w 3176990"/>
                <a:gd name="connsiteY4" fmla="*/ 2901950 h 2901950"/>
                <a:gd name="connsiteX5" fmla="*/ 0 w 3176990"/>
                <a:gd name="connsiteY5" fmla="*/ 2901949 h 2901950"/>
                <a:gd name="connsiteX6" fmla="*/ 1 w 3176990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90" h="2901950">
                  <a:moveTo>
                    <a:pt x="2901949" y="0"/>
                  </a:moveTo>
                  <a:lnTo>
                    <a:pt x="2901948" y="1181659"/>
                  </a:lnTo>
                  <a:lnTo>
                    <a:pt x="3176990" y="1450974"/>
                  </a:lnTo>
                  <a:lnTo>
                    <a:pt x="2901948" y="1720293"/>
                  </a:lnTo>
                  <a:lnTo>
                    <a:pt x="2901947" y="2901950"/>
                  </a:lnTo>
                  <a:lnTo>
                    <a:pt x="0" y="29019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en-US" altLang="zh-CN" b="1" dirty="0" err="1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Acquisizione</a:t>
              </a:r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CN" b="1" dirty="0" err="1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delle</a:t>
              </a:r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features</a:t>
              </a:r>
            </a:p>
            <a:p>
              <a:pPr algn="l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Design at uneasy me season of branch on praise esteem.</a:t>
              </a:r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71B7040D-163D-D102-D628-1E616956A41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409572" y="2339833"/>
              <a:ext cx="2581466" cy="3065030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it-IT" altLang="zh-CN" sz="16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Segmentazione delle Immagini</a:t>
              </a:r>
              <a:endParaRPr lang="zh-CN" altLang="zh-CN" sz="16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1400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Design at uneasy me season of branch on praise esteem.</a:t>
              </a:r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C9FE0698-C7B5-5953-2283-9F0427F1866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605439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73F2BD10-A393-4C9D-5E3D-F3395B0E55A5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404207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2</a:t>
              </a:r>
              <a:endParaRPr lang="zh-CN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9" name="Freeform 25">
              <a:extLst>
                <a:ext uri="{FF2B5EF4-FFF2-40B4-BE49-F238E27FC236}">
                  <a16:creationId xmlns:a16="http://schemas.microsoft.com/office/drawing/2014/main" id="{B9FC29F2-96B2-B95E-D041-F09FB08123F2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719121" y="2346539"/>
              <a:ext cx="2581466" cy="3065030"/>
            </a:xfrm>
            <a:custGeom>
              <a:avLst/>
              <a:gdLst>
                <a:gd name="connsiteX0" fmla="*/ 2901950 w 3176989"/>
                <a:gd name="connsiteY0" fmla="*/ 0 h 2901951"/>
                <a:gd name="connsiteX1" fmla="*/ 2901949 w 3176989"/>
                <a:gd name="connsiteY1" fmla="*/ 1181659 h 2901951"/>
                <a:gd name="connsiteX2" fmla="*/ 3176989 w 3176989"/>
                <a:gd name="connsiteY2" fmla="*/ 1450977 h 2901951"/>
                <a:gd name="connsiteX3" fmla="*/ 2901951 w 3176989"/>
                <a:gd name="connsiteY3" fmla="*/ 1720295 h 2901951"/>
                <a:gd name="connsiteX4" fmla="*/ 2901949 w 3176989"/>
                <a:gd name="connsiteY4" fmla="*/ 2901951 h 2901951"/>
                <a:gd name="connsiteX5" fmla="*/ 0 w 3176989"/>
                <a:gd name="connsiteY5" fmla="*/ 2901950 h 2901951"/>
                <a:gd name="connsiteX6" fmla="*/ 1 w 3176989"/>
                <a:gd name="connsiteY6" fmla="*/ 1 h 290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9" h="2901951">
                  <a:moveTo>
                    <a:pt x="2901950" y="0"/>
                  </a:moveTo>
                  <a:lnTo>
                    <a:pt x="2901949" y="1181659"/>
                  </a:lnTo>
                  <a:lnTo>
                    <a:pt x="3176989" y="1450977"/>
                  </a:lnTo>
                  <a:lnTo>
                    <a:pt x="2901951" y="1720295"/>
                  </a:lnTo>
                  <a:lnTo>
                    <a:pt x="2901949" y="2901951"/>
                  </a:lnTo>
                  <a:lnTo>
                    <a:pt x="0" y="29019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it-IT" altLang="zh-CN" sz="1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Acquisizione delle Immagini</a:t>
              </a:r>
              <a:endParaRPr lang="zh-CN" altLang="zh-CN" sz="1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Design at uneasy me season of branch on praise esteem.</a:t>
              </a:r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61D8D715-46D3-73EC-22A0-C23D2B3F811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203645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3</a:t>
              </a:r>
              <a:endParaRPr lang="zh-CN" altLang="zh-CN" sz="2400" b="1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7EC24FA8-EF7D-8D03-4138-E5E0E9CD88F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9007779" y="2339833"/>
              <a:ext cx="2581466" cy="3065030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it-IT" altLang="zh-CN" sz="16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Classificazione delle Immagini</a:t>
              </a:r>
              <a:endParaRPr lang="zh-CN" altLang="zh-CN" sz="16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1400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Design at uneasy me season of branch on praise esteem.</a:t>
              </a: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4D514ACB-1EE4-6F20-D75F-D99B6C54AC64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9002413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4</a:t>
              </a:r>
              <a:endParaRPr lang="zh-CN" altLang="zh-CN" sz="2400" b="1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DCAA1FE-B4BD-1F8F-FC77-01506F3AD18D}"/>
              </a:ext>
            </a:extLst>
          </p:cNvPr>
          <p:cNvSpPr txBox="1"/>
          <p:nvPr/>
        </p:nvSpPr>
        <p:spPr>
          <a:xfrm>
            <a:off x="591153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ea typeface="微软雅黑" panose="020B0503020204020204" pitchFamily="34" charset="-122"/>
                <a:cs typeface="+mn-ea"/>
                <a:sym typeface="+mn-lt"/>
              </a:rPr>
              <a:t>JustFreeSlide</a:t>
            </a:r>
            <a:endParaRPr lang="en-US" sz="14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D8E53-38A3-F0BD-793D-5C90357878F4}"/>
              </a:ext>
            </a:extLst>
          </p:cNvPr>
          <p:cNvSpPr txBox="1"/>
          <p:nvPr/>
        </p:nvSpPr>
        <p:spPr>
          <a:xfrm>
            <a:off x="8603649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a typeface="微软雅黑" panose="020B0503020204020204" pitchFamily="34" charset="-122"/>
                <a:cs typeface="+mn-ea"/>
                <a:sym typeface="+mn-lt"/>
              </a:rPr>
              <a:t>Minimal Presentation</a:t>
            </a: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35C35D97-E9B1-2C1A-04EE-DFA8B842486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01941" y="3455229"/>
            <a:ext cx="514671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0923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95286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Acquisizione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Features</a:t>
            </a:r>
          </a:p>
        </p:txBody>
      </p:sp>
      <p:sp>
        <p:nvSpPr>
          <p:cNvPr id="4" name="任意多边形: 形状 17">
            <a:extLst>
              <a:ext uri="{FF2B5EF4-FFF2-40B4-BE49-F238E27FC236}">
                <a16:creationId xmlns:a16="http://schemas.microsoft.com/office/drawing/2014/main" id="{0084B9D9-3D7A-341D-7688-7FEEE453432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73105" y="4046773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gradFill>
            <a:gsLst>
              <a:gs pos="30000">
                <a:srgbClr val="EEEEEE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任意多边形: 形状 21">
            <a:extLst>
              <a:ext uri="{FF2B5EF4-FFF2-40B4-BE49-F238E27FC236}">
                <a16:creationId xmlns:a16="http://schemas.microsoft.com/office/drawing/2014/main" id="{DA8705AD-EDEF-55CC-D554-B4C76B6C5AC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35980" y="3830192"/>
            <a:ext cx="10121309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noFill/>
          <a:ln w="158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椭圆 47">
            <a:extLst>
              <a:ext uri="{FF2B5EF4-FFF2-40B4-BE49-F238E27FC236}">
                <a16:creationId xmlns:a16="http://schemas.microsoft.com/office/drawing/2014/main" id="{D8E40CB4-4460-7BCD-B5A6-F537C54FBEC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829190" y="4821171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椭圆 48">
            <a:extLst>
              <a:ext uri="{FF2B5EF4-FFF2-40B4-BE49-F238E27FC236}">
                <a16:creationId xmlns:a16="http://schemas.microsoft.com/office/drawing/2014/main" id="{445B9784-CAB0-AE36-BA94-FAA9BB99460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857156" y="4849137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49">
            <a:extLst>
              <a:ext uri="{FF2B5EF4-FFF2-40B4-BE49-F238E27FC236}">
                <a16:creationId xmlns:a16="http://schemas.microsoft.com/office/drawing/2014/main" id="{5D1919A2-E9A4-AF49-123E-670F80A476C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078884" y="3339130"/>
            <a:ext cx="1646974" cy="7054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Design at uneasy me season of branch on praise esteem.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50">
            <a:extLst>
              <a:ext uri="{FF2B5EF4-FFF2-40B4-BE49-F238E27FC236}">
                <a16:creationId xmlns:a16="http://schemas.microsoft.com/office/drawing/2014/main" id="{BCAEF330-9BD3-0F05-E842-A9073C41D81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03796" y="2850517"/>
            <a:ext cx="1397152" cy="3682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b="1" dirty="0">
                <a:ea typeface="微软雅黑" panose="020B0503020204020204" pitchFamily="34" charset="-122"/>
                <a:cs typeface="+mn-ea"/>
                <a:sym typeface="+mn-lt"/>
              </a:rPr>
              <a:t>Goal 01</a:t>
            </a:r>
          </a:p>
        </p:txBody>
      </p:sp>
      <p:cxnSp>
        <p:nvCxnSpPr>
          <p:cNvPr id="10" name="直接连接符 51">
            <a:extLst>
              <a:ext uri="{FF2B5EF4-FFF2-40B4-BE49-F238E27FC236}">
                <a16:creationId xmlns:a16="http://schemas.microsoft.com/office/drawing/2014/main" id="{BA75F2E2-8370-827E-825F-DACB11C5DB48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 flipV="1">
            <a:off x="1903677" y="4172011"/>
            <a:ext cx="0" cy="649160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椭圆 52">
            <a:extLst>
              <a:ext uri="{FF2B5EF4-FFF2-40B4-BE49-F238E27FC236}">
                <a16:creationId xmlns:a16="http://schemas.microsoft.com/office/drawing/2014/main" id="{B480C479-A6C0-3374-C652-0924987A548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0217718" y="4821171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椭圆 53">
            <a:extLst>
              <a:ext uri="{FF2B5EF4-FFF2-40B4-BE49-F238E27FC236}">
                <a16:creationId xmlns:a16="http://schemas.microsoft.com/office/drawing/2014/main" id="{EBB7DDA8-4D78-728F-85F4-C438F03C349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0245684" y="4849137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54">
            <a:extLst>
              <a:ext uri="{FF2B5EF4-FFF2-40B4-BE49-F238E27FC236}">
                <a16:creationId xmlns:a16="http://schemas.microsoft.com/office/drawing/2014/main" id="{B9CF44E9-E4F5-C0DE-044C-527C91A54F9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9467411" y="3339130"/>
            <a:ext cx="1646976" cy="7054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Design at uneasy me season of branch on praise esteem.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55">
            <a:extLst>
              <a:ext uri="{FF2B5EF4-FFF2-40B4-BE49-F238E27FC236}">
                <a16:creationId xmlns:a16="http://schemas.microsoft.com/office/drawing/2014/main" id="{ACB87016-13DF-8EAC-B937-286587194C8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592323" y="2850517"/>
            <a:ext cx="1397152" cy="3682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b="1" dirty="0">
                <a:uFillTx/>
                <a:ea typeface="微软雅黑" panose="020B0503020204020204" pitchFamily="34" charset="-122"/>
                <a:cs typeface="+mn-ea"/>
                <a:sym typeface="+mn-lt"/>
              </a:rPr>
              <a:t>Goal 05</a:t>
            </a:r>
            <a:endParaRPr lang="en-US" altLang="zh-CN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5" name="直接连接符 56">
            <a:extLst>
              <a:ext uri="{FF2B5EF4-FFF2-40B4-BE49-F238E27FC236}">
                <a16:creationId xmlns:a16="http://schemas.microsoft.com/office/drawing/2014/main" id="{C5EC8A64-1B42-170F-FB5E-3D95F310C542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 flipV="1">
            <a:off x="10292204" y="4172011"/>
            <a:ext cx="0" cy="649160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椭圆 57">
            <a:extLst>
              <a:ext uri="{FF2B5EF4-FFF2-40B4-BE49-F238E27FC236}">
                <a16:creationId xmlns:a16="http://schemas.microsoft.com/office/drawing/2014/main" id="{C557E39D-6A33-6743-D66A-7FBA50796839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926322" y="3992115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椭圆 58">
            <a:extLst>
              <a:ext uri="{FF2B5EF4-FFF2-40B4-BE49-F238E27FC236}">
                <a16:creationId xmlns:a16="http://schemas.microsoft.com/office/drawing/2014/main" id="{9F1548D5-21C9-EFF7-6EBC-D002AAD85464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954288" y="4020081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矩形 59">
            <a:extLst>
              <a:ext uri="{FF2B5EF4-FFF2-40B4-BE49-F238E27FC236}">
                <a16:creationId xmlns:a16="http://schemas.microsoft.com/office/drawing/2014/main" id="{4D17B0BE-8EC2-3EB1-2C64-C47E9A6DE57E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3176016" y="2510074"/>
            <a:ext cx="1646974" cy="7054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Design at uneasy me season of branch on praise esteem.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矩形 61">
            <a:extLst>
              <a:ext uri="{FF2B5EF4-FFF2-40B4-BE49-F238E27FC236}">
                <a16:creationId xmlns:a16="http://schemas.microsoft.com/office/drawing/2014/main" id="{71A6BEC9-6970-AEA2-5660-7C4B9C90ED2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300928" y="2021461"/>
            <a:ext cx="1397152" cy="3682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b="1">
                <a:ea typeface="微软雅黑" panose="020B0503020204020204" pitchFamily="34" charset="-122"/>
                <a:cs typeface="+mn-ea"/>
                <a:sym typeface="+mn-lt"/>
              </a:rPr>
              <a:t>Goal 0</a:t>
            </a:r>
            <a:r>
              <a:rPr lang="en-US" altLang="zh-CN" b="1">
                <a:ea typeface="微软雅黑" panose="020B0503020204020204" pitchFamily="34" charset="-122"/>
                <a:cs typeface="+mn-ea"/>
                <a:sym typeface="+mn-lt"/>
              </a:rPr>
              <a:t>2</a:t>
            </a:r>
          </a:p>
        </p:txBody>
      </p:sp>
      <p:cxnSp>
        <p:nvCxnSpPr>
          <p:cNvPr id="20" name="直接连接符 62">
            <a:extLst>
              <a:ext uri="{FF2B5EF4-FFF2-40B4-BE49-F238E27FC236}">
                <a16:creationId xmlns:a16="http://schemas.microsoft.com/office/drawing/2014/main" id="{30590639-8EF1-DD54-E375-475A529B111D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 flipV="1">
            <a:off x="4000809" y="3342955"/>
            <a:ext cx="0" cy="649160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椭圆 63">
            <a:extLst>
              <a:ext uri="{FF2B5EF4-FFF2-40B4-BE49-F238E27FC236}">
                <a16:creationId xmlns:a16="http://schemas.microsoft.com/office/drawing/2014/main" id="{65BD51D3-7983-F9AF-348C-06C0412399DC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8120587" y="3992115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椭圆 64">
            <a:extLst>
              <a:ext uri="{FF2B5EF4-FFF2-40B4-BE49-F238E27FC236}">
                <a16:creationId xmlns:a16="http://schemas.microsoft.com/office/drawing/2014/main" id="{E16DDF41-920B-5B47-096F-CC36F05807D0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8148553" y="4020081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65">
            <a:extLst>
              <a:ext uri="{FF2B5EF4-FFF2-40B4-BE49-F238E27FC236}">
                <a16:creationId xmlns:a16="http://schemas.microsoft.com/office/drawing/2014/main" id="{0933C3C2-63BC-4068-12A5-7292DF9782B7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7370280" y="2510074"/>
            <a:ext cx="1646974" cy="7054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Design at uneasy me season of branch on praise esteem.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矩形 66">
            <a:extLst>
              <a:ext uri="{FF2B5EF4-FFF2-40B4-BE49-F238E27FC236}">
                <a16:creationId xmlns:a16="http://schemas.microsoft.com/office/drawing/2014/main" id="{421323D2-A09E-F3A2-3589-88B96D35963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7495192" y="2021461"/>
            <a:ext cx="1397153" cy="3682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Goal 04</a:t>
            </a:r>
          </a:p>
        </p:txBody>
      </p:sp>
      <p:cxnSp>
        <p:nvCxnSpPr>
          <p:cNvPr id="25" name="直接连接符 67">
            <a:extLst>
              <a:ext uri="{FF2B5EF4-FFF2-40B4-BE49-F238E27FC236}">
                <a16:creationId xmlns:a16="http://schemas.microsoft.com/office/drawing/2014/main" id="{40A8C670-76D4-15A0-74FD-205FC0922B45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 flipV="1">
            <a:off x="8195073" y="3342955"/>
            <a:ext cx="0" cy="649160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椭圆 70">
            <a:extLst>
              <a:ext uri="{FF2B5EF4-FFF2-40B4-BE49-F238E27FC236}">
                <a16:creationId xmlns:a16="http://schemas.microsoft.com/office/drawing/2014/main" id="{5DB8C9F3-5ED4-348C-77BE-A8AD28CD04F2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6023455" y="3740981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椭圆 71">
            <a:extLst>
              <a:ext uri="{FF2B5EF4-FFF2-40B4-BE49-F238E27FC236}">
                <a16:creationId xmlns:a16="http://schemas.microsoft.com/office/drawing/2014/main" id="{22C3F90E-71EF-F7BF-9B7F-EC92F751F34F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6051420" y="3768946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72">
            <a:extLst>
              <a:ext uri="{FF2B5EF4-FFF2-40B4-BE49-F238E27FC236}">
                <a16:creationId xmlns:a16="http://schemas.microsoft.com/office/drawing/2014/main" id="{552ACE1F-E64F-9C70-BA33-824A41DB5D0D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5273148" y="2258940"/>
            <a:ext cx="1646974" cy="7054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Design at uneasy me season of branch on praise esteem.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73">
            <a:extLst>
              <a:ext uri="{FF2B5EF4-FFF2-40B4-BE49-F238E27FC236}">
                <a16:creationId xmlns:a16="http://schemas.microsoft.com/office/drawing/2014/main" id="{6BF3060E-B028-CD8F-24DA-C465A342D32A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5398060" y="1770326"/>
            <a:ext cx="1397152" cy="3682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Goal 03</a:t>
            </a:r>
          </a:p>
        </p:txBody>
      </p:sp>
      <p:cxnSp>
        <p:nvCxnSpPr>
          <p:cNvPr id="30" name="直接连接符 74">
            <a:extLst>
              <a:ext uri="{FF2B5EF4-FFF2-40B4-BE49-F238E27FC236}">
                <a16:creationId xmlns:a16="http://schemas.microsoft.com/office/drawing/2014/main" id="{25A62728-A9F0-C467-4790-18260C5659CE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 flipV="1">
            <a:off x="6097941" y="3091821"/>
            <a:ext cx="0" cy="649160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1" name="Graphic 30" descr="Target with solid fill">
            <a:extLst>
              <a:ext uri="{FF2B5EF4-FFF2-40B4-BE49-F238E27FC236}">
                <a16:creationId xmlns:a16="http://schemas.microsoft.com/office/drawing/2014/main" id="{0DAF36FF-FC9E-E9A9-1FBC-294FCD9C42C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645472" y="4631179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94475F1-6616-6658-F20A-EE6CF9976D82}"/>
              </a:ext>
            </a:extLst>
          </p:cNvPr>
          <p:cNvSpPr txBox="1"/>
          <p:nvPr/>
        </p:nvSpPr>
        <p:spPr>
          <a:xfrm>
            <a:off x="591153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ea typeface="微软雅黑" panose="020B0503020204020204" pitchFamily="34" charset="-122"/>
                <a:cs typeface="+mn-ea"/>
                <a:sym typeface="+mn-lt"/>
              </a:rPr>
              <a:t>JustFreeSlide</a:t>
            </a:r>
            <a:endParaRPr lang="en-US" sz="14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C74151-489E-9292-9415-AB2A7A45ABA2}"/>
              </a:ext>
            </a:extLst>
          </p:cNvPr>
          <p:cNvSpPr txBox="1"/>
          <p:nvPr/>
        </p:nvSpPr>
        <p:spPr>
          <a:xfrm>
            <a:off x="8603649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a typeface="微软雅黑" panose="020B0503020204020204" pitchFamily="34" charset="-122"/>
                <a:cs typeface="+mn-ea"/>
                <a:sym typeface="+mn-lt"/>
              </a:rPr>
              <a:t>Minimal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10183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EC83D-AEBC-2649-4B6D-7B8942317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7AD9A-CB01-D1D0-823C-F7FBE53A8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Classificazione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Immagini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8E08823-E375-17BA-7CE6-BFC4E990EB56}"/>
              </a:ext>
            </a:extLst>
          </p:cNvPr>
          <p:cNvGrpSpPr/>
          <p:nvPr/>
        </p:nvGrpSpPr>
        <p:grpSpPr>
          <a:xfrm>
            <a:off x="696879" y="2441180"/>
            <a:ext cx="10889886" cy="3045471"/>
            <a:chOff x="605439" y="2339833"/>
            <a:chExt cx="10983806" cy="3071736"/>
          </a:xfrm>
        </p:grpSpPr>
        <p:sp>
          <p:nvSpPr>
            <p:cNvPr id="65" name="Freeform 4">
              <a:extLst>
                <a:ext uri="{FF2B5EF4-FFF2-40B4-BE49-F238E27FC236}">
                  <a16:creationId xmlns:a16="http://schemas.microsoft.com/office/drawing/2014/main" id="{DC6C8ABD-3D24-917E-A64D-23FFFD515F7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202974" y="2346539"/>
              <a:ext cx="2581466" cy="3065030"/>
            </a:xfrm>
            <a:custGeom>
              <a:avLst/>
              <a:gdLst>
                <a:gd name="connsiteX0" fmla="*/ 2901949 w 3176990"/>
                <a:gd name="connsiteY0" fmla="*/ 0 h 2901950"/>
                <a:gd name="connsiteX1" fmla="*/ 2901948 w 3176990"/>
                <a:gd name="connsiteY1" fmla="*/ 1181659 h 2901950"/>
                <a:gd name="connsiteX2" fmla="*/ 3176990 w 3176990"/>
                <a:gd name="connsiteY2" fmla="*/ 1450974 h 2901950"/>
                <a:gd name="connsiteX3" fmla="*/ 2901948 w 3176990"/>
                <a:gd name="connsiteY3" fmla="*/ 1720293 h 2901950"/>
                <a:gd name="connsiteX4" fmla="*/ 2901947 w 3176990"/>
                <a:gd name="connsiteY4" fmla="*/ 2901950 h 2901950"/>
                <a:gd name="connsiteX5" fmla="*/ 0 w 3176990"/>
                <a:gd name="connsiteY5" fmla="*/ 2901949 h 2901950"/>
                <a:gd name="connsiteX6" fmla="*/ 1 w 3176990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90" h="2901950">
                  <a:moveTo>
                    <a:pt x="2901949" y="0"/>
                  </a:moveTo>
                  <a:lnTo>
                    <a:pt x="2901948" y="1181659"/>
                  </a:lnTo>
                  <a:lnTo>
                    <a:pt x="3176990" y="1450974"/>
                  </a:lnTo>
                  <a:lnTo>
                    <a:pt x="2901948" y="1720293"/>
                  </a:lnTo>
                  <a:lnTo>
                    <a:pt x="2901947" y="2901950"/>
                  </a:lnTo>
                  <a:lnTo>
                    <a:pt x="0" y="29019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en-US" altLang="zh-CN" b="1" dirty="0" err="1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Acquisizione</a:t>
              </a:r>
              <a:r>
                <a:rPr lang="en-US" altLang="zh-CN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CN" b="1" dirty="0" err="1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delle</a:t>
              </a:r>
              <a:r>
                <a:rPr lang="en-US" altLang="zh-CN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features</a:t>
              </a:r>
            </a:p>
            <a:p>
              <a:pPr algn="l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Design at uneasy me season of branch on praise esteem.</a:t>
              </a:r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C3D4CE78-6017-BA82-3F68-BF97AF08828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409572" y="2339833"/>
              <a:ext cx="2581466" cy="3065030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it-IT" altLang="zh-CN" sz="16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Segmentazione delle Immagini</a:t>
              </a:r>
              <a:endParaRPr lang="zh-CN" altLang="zh-CN" sz="16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1400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Design at uneasy me season of branch on praise esteem.</a:t>
              </a:r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1F7F2D7B-8769-D469-4588-A1E0855F9B03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605439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C52BB751-19FA-AA1B-EE36-30F74E7A7D68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404207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2</a:t>
              </a:r>
              <a:endParaRPr lang="zh-CN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9" name="Freeform 25">
              <a:extLst>
                <a:ext uri="{FF2B5EF4-FFF2-40B4-BE49-F238E27FC236}">
                  <a16:creationId xmlns:a16="http://schemas.microsoft.com/office/drawing/2014/main" id="{7B62AE9F-4366-2AB2-8260-6D0AAF68BE21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719121" y="2346539"/>
              <a:ext cx="2581466" cy="3065030"/>
            </a:xfrm>
            <a:custGeom>
              <a:avLst/>
              <a:gdLst>
                <a:gd name="connsiteX0" fmla="*/ 2901950 w 3176989"/>
                <a:gd name="connsiteY0" fmla="*/ 0 h 2901951"/>
                <a:gd name="connsiteX1" fmla="*/ 2901949 w 3176989"/>
                <a:gd name="connsiteY1" fmla="*/ 1181659 h 2901951"/>
                <a:gd name="connsiteX2" fmla="*/ 3176989 w 3176989"/>
                <a:gd name="connsiteY2" fmla="*/ 1450977 h 2901951"/>
                <a:gd name="connsiteX3" fmla="*/ 2901951 w 3176989"/>
                <a:gd name="connsiteY3" fmla="*/ 1720295 h 2901951"/>
                <a:gd name="connsiteX4" fmla="*/ 2901949 w 3176989"/>
                <a:gd name="connsiteY4" fmla="*/ 2901951 h 2901951"/>
                <a:gd name="connsiteX5" fmla="*/ 0 w 3176989"/>
                <a:gd name="connsiteY5" fmla="*/ 2901950 h 2901951"/>
                <a:gd name="connsiteX6" fmla="*/ 1 w 3176989"/>
                <a:gd name="connsiteY6" fmla="*/ 1 h 290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9" h="2901951">
                  <a:moveTo>
                    <a:pt x="2901950" y="0"/>
                  </a:moveTo>
                  <a:lnTo>
                    <a:pt x="2901949" y="1181659"/>
                  </a:lnTo>
                  <a:lnTo>
                    <a:pt x="3176989" y="1450977"/>
                  </a:lnTo>
                  <a:lnTo>
                    <a:pt x="2901951" y="1720295"/>
                  </a:lnTo>
                  <a:lnTo>
                    <a:pt x="2901949" y="2901951"/>
                  </a:lnTo>
                  <a:lnTo>
                    <a:pt x="0" y="29019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it-IT" altLang="zh-CN" sz="1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Acquisizione delle Immagini</a:t>
              </a:r>
              <a:endParaRPr lang="zh-CN" altLang="zh-CN" sz="1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Design at uneasy me season of branch on praise esteem.</a:t>
              </a:r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888F7FA5-0F0E-2E09-8B44-8BD1DE9F6766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203645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3</a:t>
              </a:r>
              <a:endParaRPr lang="zh-CN" altLang="zh-CN" sz="2400" b="1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200A9FF4-62EB-C426-66EA-D830EE81685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9007779" y="2339833"/>
              <a:ext cx="2581466" cy="3065030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it-IT" altLang="zh-CN" sz="1600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Classificazione delle Immagini</a:t>
              </a:r>
              <a:endParaRPr lang="zh-CN" altLang="zh-CN" sz="16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14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Design at uneasy me season of branch on praise esteem.</a:t>
              </a: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C575206F-FAA1-33CE-620A-06E89B13551B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9002413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4</a:t>
              </a:r>
              <a:endParaRPr lang="zh-CN" altLang="zh-CN" sz="2400" b="1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A9083C1-873E-6817-7A47-457F1E962F75}"/>
              </a:ext>
            </a:extLst>
          </p:cNvPr>
          <p:cNvSpPr txBox="1"/>
          <p:nvPr/>
        </p:nvSpPr>
        <p:spPr>
          <a:xfrm>
            <a:off x="591153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ea typeface="微软雅黑" panose="020B0503020204020204" pitchFamily="34" charset="-122"/>
                <a:cs typeface="+mn-ea"/>
                <a:sym typeface="+mn-lt"/>
              </a:rPr>
              <a:t>JustFreeSlide</a:t>
            </a:r>
            <a:endParaRPr lang="en-US" sz="14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6BD0B-B2A7-CCD1-4E92-D3BA79568CBA}"/>
              </a:ext>
            </a:extLst>
          </p:cNvPr>
          <p:cNvSpPr txBox="1"/>
          <p:nvPr/>
        </p:nvSpPr>
        <p:spPr>
          <a:xfrm>
            <a:off x="8603649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a typeface="微软雅黑" panose="020B0503020204020204" pitchFamily="34" charset="-122"/>
                <a:cs typeface="+mn-ea"/>
                <a:sym typeface="+mn-lt"/>
              </a:rPr>
              <a:t>Minimal Presentation</a:t>
            </a: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FCC2B0D1-40C5-7A97-235E-B3B2AC4BA02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01941" y="3455229"/>
            <a:ext cx="514671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454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C2D7-6234-AB90-465E-9AFC5D25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25" y="860557"/>
            <a:ext cx="10800000" cy="720000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Indice</a:t>
            </a:r>
            <a:endParaRPr lang="en-US" sz="4400" b="1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圆角矩形 2"/>
          <p:cNvSpPr/>
          <p:nvPr>
            <p:custDataLst>
              <p:tags r:id="rId1"/>
            </p:custDataLst>
          </p:nvPr>
        </p:nvSpPr>
        <p:spPr>
          <a:xfrm>
            <a:off x="695325" y="2269966"/>
            <a:ext cx="4888774" cy="7379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序号"/>
          <p:cNvSpPr txBox="1"/>
          <p:nvPr>
            <p:custDataLst>
              <p:tags r:id="rId2"/>
            </p:custDataLst>
          </p:nvPr>
        </p:nvSpPr>
        <p:spPr>
          <a:xfrm>
            <a:off x="695325" y="2271871"/>
            <a:ext cx="732236" cy="7341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6" name="标题"/>
          <p:cNvSpPr txBox="1"/>
          <p:nvPr>
            <p:custDataLst>
              <p:tags r:id="rId3"/>
            </p:custDataLst>
          </p:nvPr>
        </p:nvSpPr>
        <p:spPr>
          <a:xfrm>
            <a:off x="1682860" y="2281397"/>
            <a:ext cx="3804073" cy="715090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Caratteristiche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panose="020B0503020204020204" pitchFamily="34" charset="-122"/>
                <a:cs typeface="+mn-ea"/>
                <a:sym typeface="+mn-lt"/>
              </a:rPr>
              <a:t> Progetto</a:t>
            </a:r>
          </a:p>
        </p:txBody>
      </p:sp>
      <p:sp>
        <p:nvSpPr>
          <p:cNvPr id="9" name="圆角矩形 8"/>
          <p:cNvSpPr/>
          <p:nvPr>
            <p:custDataLst>
              <p:tags r:id="rId4"/>
            </p:custDataLst>
          </p:nvPr>
        </p:nvSpPr>
        <p:spPr>
          <a:xfrm>
            <a:off x="5584099" y="2281714"/>
            <a:ext cx="4888774" cy="7379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序号"/>
          <p:cNvSpPr txBox="1"/>
          <p:nvPr>
            <p:custDataLst>
              <p:tags r:id="rId5"/>
            </p:custDataLst>
          </p:nvPr>
        </p:nvSpPr>
        <p:spPr>
          <a:xfrm>
            <a:off x="5584099" y="2283619"/>
            <a:ext cx="732236" cy="7341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lIns="0" tIns="0" rIns="0" bIns="0" rtlCol="0" anchor="ctr" anchorCtr="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  <a:cs typeface="+mn-ea"/>
              </a:defRPr>
            </a:lvl1pPr>
          </a:lstStyle>
          <a:p>
            <a:r>
              <a:rPr lang="en-US" altLang="zh-CN" dirty="0">
                <a:ea typeface="微软雅黑" panose="020B0503020204020204" pitchFamily="34" charset="-122"/>
                <a:sym typeface="+mn-lt"/>
              </a:rPr>
              <a:t>02</a:t>
            </a:r>
          </a:p>
        </p:txBody>
      </p:sp>
      <p:sp>
        <p:nvSpPr>
          <p:cNvPr id="11" name="标题"/>
          <p:cNvSpPr txBox="1"/>
          <p:nvPr>
            <p:custDataLst>
              <p:tags r:id="rId6"/>
            </p:custDataLst>
          </p:nvPr>
        </p:nvSpPr>
        <p:spPr>
          <a:xfrm>
            <a:off x="6571634" y="2281397"/>
            <a:ext cx="3804073" cy="738587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Pipeline del Progetto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5584099" y="4340327"/>
            <a:ext cx="4888774" cy="7379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序号"/>
          <p:cNvSpPr txBox="1"/>
          <p:nvPr>
            <p:custDataLst>
              <p:tags r:id="rId8"/>
            </p:custDataLst>
          </p:nvPr>
        </p:nvSpPr>
        <p:spPr>
          <a:xfrm>
            <a:off x="5584099" y="4342232"/>
            <a:ext cx="732236" cy="7341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lIns="0" tIns="0" rIns="0" bIns="0" rtlCol="0" anchor="ctr" anchorCtr="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  <a:cs typeface="+mn-ea"/>
              </a:defRPr>
            </a:lvl1pPr>
          </a:lstStyle>
          <a:p>
            <a:r>
              <a:rPr lang="en-US" altLang="zh-CN" dirty="0">
                <a:ea typeface="微软雅黑" panose="020B0503020204020204" pitchFamily="34" charset="-122"/>
                <a:sym typeface="+mn-lt"/>
              </a:rPr>
              <a:t>03</a:t>
            </a:r>
          </a:p>
        </p:txBody>
      </p:sp>
      <p:sp>
        <p:nvSpPr>
          <p:cNvPr id="17" name="标题"/>
          <p:cNvSpPr txBox="1"/>
          <p:nvPr>
            <p:custDataLst>
              <p:tags r:id="rId9"/>
            </p:custDataLst>
          </p:nvPr>
        </p:nvSpPr>
        <p:spPr>
          <a:xfrm>
            <a:off x="6571634" y="4342550"/>
            <a:ext cx="3804073" cy="733507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Conclusioni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D911E9F-B28A-1F99-013D-0583F13F4408}"/>
              </a:ext>
            </a:extLst>
          </p:cNvPr>
          <p:cNvSpPr txBox="1"/>
          <p:nvPr/>
        </p:nvSpPr>
        <p:spPr>
          <a:xfrm>
            <a:off x="1427561" y="3106994"/>
            <a:ext cx="3313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….Scopo del Progetto</a:t>
            </a:r>
          </a:p>
          <a:p>
            <a:r>
              <a:rPr lang="it-IT" dirty="0"/>
              <a:t>….Assunzioni e Disclaimer Vari</a:t>
            </a:r>
          </a:p>
          <a:p>
            <a:r>
              <a:rPr lang="it-IT" dirty="0"/>
              <a:t>….</a:t>
            </a:r>
            <a:r>
              <a:rPr lang="it-IT" dirty="0" err="1"/>
              <a:t>Caratterische</a:t>
            </a:r>
            <a:r>
              <a:rPr lang="it-IT" dirty="0"/>
              <a:t> del Dataset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00C429D-B51D-567A-9650-3391B3467D1A}"/>
              </a:ext>
            </a:extLst>
          </p:cNvPr>
          <p:cNvSpPr txBox="1"/>
          <p:nvPr/>
        </p:nvSpPr>
        <p:spPr>
          <a:xfrm>
            <a:off x="5486933" y="3106994"/>
            <a:ext cx="3313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….Segmentazione</a:t>
            </a:r>
          </a:p>
          <a:p>
            <a:r>
              <a:rPr lang="it-IT" dirty="0"/>
              <a:t>….Classificazione</a:t>
            </a:r>
          </a:p>
          <a:p>
            <a:r>
              <a:rPr lang="it-IT" dirty="0"/>
              <a:t>….Gestione degli </a:t>
            </a:r>
            <a:r>
              <a:rPr lang="it-IT" dirty="0" err="1"/>
              <a:t>Unknown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9B0F17C-B9B6-7458-7C5A-E2C49F8D96C6}"/>
              </a:ext>
            </a:extLst>
          </p:cNvPr>
          <p:cNvSpPr txBox="1"/>
          <p:nvPr/>
        </p:nvSpPr>
        <p:spPr>
          <a:xfrm>
            <a:off x="5584099" y="5179610"/>
            <a:ext cx="3313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….</a:t>
            </a:r>
          </a:p>
          <a:p>
            <a:r>
              <a:rPr lang="it-IT" dirty="0"/>
              <a:t>….</a:t>
            </a:r>
          </a:p>
          <a:p>
            <a:r>
              <a:rPr lang="it-IT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92365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9ADD7BF-5128-125F-E7B4-6756D9ED81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B8ABF-188C-C2A5-6950-D6E5B90FDA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3E792-1372-2027-273F-37B56BD6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60557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Scopo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Obbiettivo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del Progetto</a:t>
            </a: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566AE86E-96BB-6C35-6031-5B2CE0AFE10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340114" y="2118779"/>
            <a:ext cx="6851886" cy="2325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741E0C-7834-F17D-14EC-D9A1E6BBA088}"/>
              </a:ext>
            </a:extLst>
          </p:cNvPr>
          <p:cNvGrpSpPr/>
          <p:nvPr/>
        </p:nvGrpSpPr>
        <p:grpSpPr>
          <a:xfrm>
            <a:off x="6015436" y="2581725"/>
            <a:ext cx="5688764" cy="1400007"/>
            <a:chOff x="6015436" y="2698549"/>
            <a:chExt cx="5688764" cy="1400007"/>
          </a:xfrm>
        </p:grpSpPr>
        <p:sp>
          <p:nvSpPr>
            <p:cNvPr id="7" name="正文">
              <a:extLst>
                <a:ext uri="{FF2B5EF4-FFF2-40B4-BE49-F238E27FC236}">
                  <a16:creationId xmlns:a16="http://schemas.microsoft.com/office/drawing/2014/main" id="{34798DF5-1FA0-918F-650E-5967EB4D83BE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6015436" y="3292741"/>
              <a:ext cx="5688764" cy="80581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indent="0" fontAlgn="auto">
                <a:lnSpc>
                  <a:spcPct val="120000"/>
                </a:lnSpc>
                <a:buNone/>
              </a:pPr>
              <a:r>
                <a:rPr lang="it-IT" altLang="zh-CN" sz="1200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Lo scopo del progetto è realizzare un </a:t>
              </a:r>
              <a:r>
                <a:rPr lang="it-IT" altLang="zh-CN" sz="1200" dirty="0" err="1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Leaf</a:t>
              </a:r>
              <a:r>
                <a:rPr lang="it-IT" altLang="zh-CN" sz="1200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it-IT" altLang="zh-CN" sz="1200" dirty="0" err="1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Recognition</a:t>
              </a:r>
              <a:r>
                <a:rPr lang="it-IT" altLang="zh-CN" sz="1200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con almeno 10 classi. </a:t>
              </a:r>
            </a:p>
            <a:p>
              <a:pPr indent="0" fontAlgn="auto">
                <a:lnSpc>
                  <a:spcPct val="120000"/>
                </a:lnSpc>
                <a:buNone/>
              </a:pPr>
              <a:r>
                <a:rPr lang="it-IT" altLang="zh-CN" sz="1200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Gli oggetti possono essere catalogati in una delle 10 classi o come sconosciuti</a:t>
              </a:r>
              <a:endParaRPr lang="zh-CN" altLang="en-US" sz="12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标题">
              <a:extLst>
                <a:ext uri="{FF2B5EF4-FFF2-40B4-BE49-F238E27FC236}">
                  <a16:creationId xmlns:a16="http://schemas.microsoft.com/office/drawing/2014/main" id="{C36C695D-73C2-C79D-2207-51A9A597A282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6015436" y="2698549"/>
              <a:ext cx="5688764" cy="368300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it-IT" altLang="zh-CN" b="1" dirty="0">
                  <a:ea typeface="微软雅黑" panose="020B0503020204020204" pitchFamily="34" charset="-122"/>
                  <a:cs typeface="+mn-ea"/>
                  <a:sym typeface="+mn-lt"/>
                </a:rPr>
                <a:t>Riconoscere</a:t>
              </a:r>
              <a:r>
                <a:rPr lang="zh-CN" altLang="it-IT" b="1" dirty="0"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it-IT" altLang="zh-CN" b="1" dirty="0">
                  <a:ea typeface="微软雅黑" panose="020B0503020204020204" pitchFamily="34" charset="-122"/>
                  <a:cs typeface="+mn-ea"/>
                  <a:sym typeface="+mn-lt"/>
                </a:rPr>
                <a:t>e</a:t>
              </a:r>
              <a:r>
                <a:rPr lang="zh-CN" altLang="it-IT" b="1" dirty="0"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it-IT" altLang="zh-CN" b="1" dirty="0">
                  <a:ea typeface="微软雅黑" panose="020B0503020204020204" pitchFamily="34" charset="-122"/>
                  <a:cs typeface="+mn-ea"/>
                  <a:sym typeface="+mn-lt"/>
                </a:rPr>
                <a:t>Identificare</a:t>
              </a:r>
              <a:endParaRPr lang="zh-CN" altLang="en-US" b="1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2B77B35-B393-10CB-B289-82C1902310EB}"/>
              </a:ext>
            </a:extLst>
          </p:cNvPr>
          <p:cNvSpPr txBox="1"/>
          <p:nvPr/>
        </p:nvSpPr>
        <p:spPr>
          <a:xfrm>
            <a:off x="5979575" y="4675900"/>
            <a:ext cx="25046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1. Your title here</a:t>
            </a:r>
          </a:p>
          <a:p>
            <a:pPr fontAlgn="auto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7A845-19F5-BCCB-474E-E390C3AE2F70}"/>
              </a:ext>
            </a:extLst>
          </p:cNvPr>
          <p:cNvSpPr txBox="1"/>
          <p:nvPr/>
        </p:nvSpPr>
        <p:spPr>
          <a:xfrm>
            <a:off x="8992007" y="4678070"/>
            <a:ext cx="25046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2. Your title here</a:t>
            </a:r>
          </a:p>
          <a:p>
            <a:pPr fontAlgn="auto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</a:t>
            </a:r>
          </a:p>
        </p:txBody>
      </p:sp>
    </p:spTree>
    <p:extLst>
      <p:ext uri="{BB962C8B-B14F-4D97-AF65-F5344CB8AC3E}">
        <p14:creationId xmlns:p14="http://schemas.microsoft.com/office/powerpoint/2010/main" val="138178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3DFF57-41AF-B22A-64FD-503D9B04F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9" y="860559"/>
            <a:ext cx="1080135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Assunzioni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e Disclaimer(?)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5EBB640-910B-2AB5-A6DC-217BDA9147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A134CE0-C8FD-0F93-B620-FA9B88DA60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055E02E-1B49-B25C-7C63-E5A16ED8DA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126474E-FE6B-C830-DFC7-7B1A6D035EA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正文">
            <a:extLst>
              <a:ext uri="{FF2B5EF4-FFF2-40B4-BE49-F238E27FC236}">
                <a16:creationId xmlns:a16="http://schemas.microsoft.com/office/drawing/2014/main" id="{7852FD19-F8FA-7554-BEE7-A619096E277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05735" y="5575537"/>
            <a:ext cx="7515225" cy="1009015"/>
          </a:xfrm>
          <a:prstGeom prst="rect">
            <a:avLst/>
          </a:prstGeom>
          <a:noFill/>
        </p:spPr>
        <p:txBody>
          <a:bodyPr wrap="square" lIns="0" tIns="107950" rIns="0" bIns="0" rtlCol="0" anchor="t" anchorCtr="0">
            <a:noAutofit/>
          </a:bodyPr>
          <a:lstStyle/>
          <a:p>
            <a:pPr indent="0" algn="l" fontAlgn="auto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Design at uneasy me season of branch on praise esteem.</a:t>
            </a:r>
          </a:p>
        </p:txBody>
      </p:sp>
    </p:spTree>
    <p:extLst>
      <p:ext uri="{BB962C8B-B14F-4D97-AF65-F5344CB8AC3E}">
        <p14:creationId xmlns:p14="http://schemas.microsoft.com/office/powerpoint/2010/main" val="320138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AD93F1E-1898-ED87-A2EA-1E1C1D3FE3F1}"/>
              </a:ext>
            </a:extLst>
          </p:cNvPr>
          <p:cNvSpPr/>
          <p:nvPr/>
        </p:nvSpPr>
        <p:spPr>
          <a:xfrm>
            <a:off x="2997813" y="2138573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853A85-2FA3-0F75-6612-C1D384EB683C}"/>
              </a:ext>
            </a:extLst>
          </p:cNvPr>
          <p:cNvSpPr/>
          <p:nvPr/>
        </p:nvSpPr>
        <p:spPr>
          <a:xfrm>
            <a:off x="5921703" y="2138573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1CD470-1A4E-F76B-8005-0798C52C4B4C}"/>
              </a:ext>
            </a:extLst>
          </p:cNvPr>
          <p:cNvSpPr/>
          <p:nvPr/>
        </p:nvSpPr>
        <p:spPr>
          <a:xfrm>
            <a:off x="8845591" y="2138573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0BD6EA-6DB8-4ED4-1FFE-D2F5DED5164D}"/>
              </a:ext>
            </a:extLst>
          </p:cNvPr>
          <p:cNvSpPr/>
          <p:nvPr/>
        </p:nvSpPr>
        <p:spPr>
          <a:xfrm>
            <a:off x="2997813" y="4281504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DC6EF9-DA20-BA92-F3BE-1642C2EF59D7}"/>
              </a:ext>
            </a:extLst>
          </p:cNvPr>
          <p:cNvSpPr/>
          <p:nvPr/>
        </p:nvSpPr>
        <p:spPr>
          <a:xfrm>
            <a:off x="5921703" y="4281504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218EE55-020F-51F8-1F47-B141C72BBA5D}"/>
              </a:ext>
            </a:extLst>
          </p:cNvPr>
          <p:cNvSpPr/>
          <p:nvPr/>
        </p:nvSpPr>
        <p:spPr>
          <a:xfrm>
            <a:off x="8845591" y="4281504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95286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Caratteristiche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del Dataset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4475F1-6616-6658-F20A-EE6CF9976D82}"/>
              </a:ext>
            </a:extLst>
          </p:cNvPr>
          <p:cNvSpPr txBox="1"/>
          <p:nvPr/>
        </p:nvSpPr>
        <p:spPr>
          <a:xfrm>
            <a:off x="591153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ea typeface="微软雅黑" panose="020B0503020204020204" pitchFamily="34" charset="-122"/>
                <a:cs typeface="+mn-ea"/>
                <a:sym typeface="+mn-lt"/>
              </a:rPr>
              <a:t>JustFreeSlide</a:t>
            </a:r>
            <a:endParaRPr lang="en-US" sz="14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C74151-489E-9292-9415-AB2A7A45ABA2}"/>
              </a:ext>
            </a:extLst>
          </p:cNvPr>
          <p:cNvSpPr txBox="1"/>
          <p:nvPr/>
        </p:nvSpPr>
        <p:spPr>
          <a:xfrm>
            <a:off x="8603649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a typeface="微软雅黑" panose="020B0503020204020204" pitchFamily="34" charset="-122"/>
                <a:cs typeface="+mn-ea"/>
                <a:sym typeface="+mn-lt"/>
              </a:rPr>
              <a:t>Minimal Presentation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1423693E-C737-9924-3815-201F95C5F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27" y="3682191"/>
            <a:ext cx="1219200" cy="1219200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E7647946-5888-FF61-56B4-A7565D48BC5B}"/>
              </a:ext>
            </a:extLst>
          </p:cNvPr>
          <p:cNvGrpSpPr/>
          <p:nvPr/>
        </p:nvGrpSpPr>
        <p:grpSpPr>
          <a:xfrm>
            <a:off x="3173212" y="4471399"/>
            <a:ext cx="2300287" cy="1348192"/>
            <a:chOff x="3173212" y="4449096"/>
            <a:chExt cx="2300287" cy="134819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C5E11B6-996E-C995-4F07-54454F969794}"/>
                </a:ext>
              </a:extLst>
            </p:cNvPr>
            <p:cNvSpPr txBox="1"/>
            <p:nvPr/>
          </p:nvSpPr>
          <p:spPr>
            <a:xfrm>
              <a:off x="3173212" y="4879088"/>
              <a:ext cx="2300287" cy="9182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sz="1400" b="1" dirty="0"/>
                <a:t>Lone Pixel</a:t>
              </a:r>
            </a:p>
            <a:p>
              <a:r>
                <a:rPr lang="en-US" sz="1100" dirty="0"/>
                <a:t>Per lo </a:t>
              </a:r>
              <a:r>
                <a:rPr lang="en-US" sz="1100" dirty="0" err="1"/>
                <a:t>scopo</a:t>
              </a:r>
              <a:r>
                <a:rPr lang="en-US" sz="1100" dirty="0"/>
                <a:t> del Progetto </a:t>
              </a:r>
              <a:r>
                <a:rPr lang="en-US" sz="1100" dirty="0" err="1"/>
                <a:t>si</a:t>
              </a:r>
              <a:r>
                <a:rPr lang="en-US" sz="1100" dirty="0"/>
                <a:t> </a:t>
              </a:r>
              <a:r>
                <a:rPr lang="en-US" sz="1100" dirty="0" err="1"/>
                <a:t>presuppone</a:t>
              </a:r>
              <a:r>
                <a:rPr lang="en-US" sz="1100" dirty="0"/>
                <a:t> </a:t>
              </a:r>
              <a:r>
                <a:rPr lang="en-US" sz="1100" dirty="0" err="1"/>
                <a:t>che</a:t>
              </a:r>
              <a:r>
                <a:rPr lang="en-US" sz="1100" dirty="0"/>
                <a:t> il pixel </a:t>
              </a:r>
              <a:r>
                <a:rPr lang="en-US" sz="1100" dirty="0" err="1"/>
                <a:t>più</a:t>
              </a:r>
              <a:r>
                <a:rPr lang="en-US" sz="1100" dirty="0"/>
                <a:t> in alto a sinistra </a:t>
              </a:r>
              <a:r>
                <a:rPr lang="en-US" sz="1100" dirty="0" err="1"/>
                <a:t>sia</a:t>
              </a:r>
              <a:r>
                <a:rPr lang="en-US" sz="1100" dirty="0"/>
                <a:t> sempre libero.</a:t>
              </a:r>
            </a:p>
          </p:txBody>
        </p:sp>
        <p:pic>
          <p:nvPicPr>
            <p:cNvPr id="46" name="Graphic 45" descr="List with solid fill">
              <a:extLst>
                <a:ext uri="{FF2B5EF4-FFF2-40B4-BE49-F238E27FC236}">
                  <a16:creationId xmlns:a16="http://schemas.microsoft.com/office/drawing/2014/main" id="{5990224F-4AE5-2599-0E72-93BD528FA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73212" y="4449096"/>
              <a:ext cx="401957" cy="401957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E5DF60F-A0F3-4BE3-B7AD-6134B29266BE}"/>
              </a:ext>
            </a:extLst>
          </p:cNvPr>
          <p:cNvGrpSpPr/>
          <p:nvPr/>
        </p:nvGrpSpPr>
        <p:grpSpPr>
          <a:xfrm>
            <a:off x="9020990" y="4471399"/>
            <a:ext cx="2300287" cy="1517469"/>
            <a:chOff x="3173212" y="4449096"/>
            <a:chExt cx="2300287" cy="151746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8DBFB15-743F-D20F-2E45-0F5060272101}"/>
                </a:ext>
              </a:extLst>
            </p:cNvPr>
            <p:cNvSpPr txBox="1"/>
            <p:nvPr/>
          </p:nvSpPr>
          <p:spPr>
            <a:xfrm>
              <a:off x="3173212" y="4879088"/>
              <a:ext cx="2300287" cy="1087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sz="1400" b="1" dirty="0"/>
                <a:t>Need Objectives</a:t>
              </a:r>
            </a:p>
            <a:p>
              <a:r>
                <a:rPr lang="en-US" sz="1100" dirty="0"/>
                <a:t>Design at uneasy me season of branch on praise esteem. In post mean shot ye. There out her child sir his lived. </a:t>
              </a:r>
            </a:p>
          </p:txBody>
        </p:sp>
        <p:pic>
          <p:nvPicPr>
            <p:cNvPr id="51" name="Graphic 50" descr="List with solid fill">
              <a:extLst>
                <a:ext uri="{FF2B5EF4-FFF2-40B4-BE49-F238E27FC236}">
                  <a16:creationId xmlns:a16="http://schemas.microsoft.com/office/drawing/2014/main" id="{56466F44-4334-77C6-6AC9-F46D86A54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73212" y="4449096"/>
              <a:ext cx="401957" cy="401957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3F6B131-2263-26CF-DBEA-421ABAAFFF18}"/>
              </a:ext>
            </a:extLst>
          </p:cNvPr>
          <p:cNvGrpSpPr/>
          <p:nvPr/>
        </p:nvGrpSpPr>
        <p:grpSpPr>
          <a:xfrm>
            <a:off x="9020990" y="2328468"/>
            <a:ext cx="2300287" cy="1348192"/>
            <a:chOff x="3173212" y="4449096"/>
            <a:chExt cx="2300287" cy="134819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1D6933-FAE5-F7DF-F71A-085C4365B03B}"/>
                </a:ext>
              </a:extLst>
            </p:cNvPr>
            <p:cNvSpPr txBox="1"/>
            <p:nvPr/>
          </p:nvSpPr>
          <p:spPr>
            <a:xfrm>
              <a:off x="3173212" y="4879088"/>
              <a:ext cx="2300287" cy="9182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sz="1400" b="1" dirty="0" err="1"/>
                <a:t>Sfondo</a:t>
              </a:r>
              <a:endParaRPr lang="en-US" sz="1400" b="1" dirty="0"/>
            </a:p>
            <a:p>
              <a:r>
                <a:rPr lang="en-US" sz="1100" dirty="0"/>
                <a:t>Lo </a:t>
              </a:r>
              <a:r>
                <a:rPr lang="en-US" sz="1100" dirty="0" err="1"/>
                <a:t>sfondo</a:t>
              </a:r>
              <a:r>
                <a:rPr lang="en-US" sz="1100" dirty="0"/>
                <a:t> </a:t>
              </a:r>
              <a:r>
                <a:rPr lang="en-US" sz="1100" dirty="0" err="1"/>
                <a:t>nelle</a:t>
              </a:r>
              <a:r>
                <a:rPr lang="en-US" sz="1100" dirty="0"/>
                <a:t> </a:t>
              </a:r>
              <a:r>
                <a:rPr lang="en-US" sz="1100" dirty="0" err="1"/>
                <a:t>immagini</a:t>
              </a:r>
              <a:r>
                <a:rPr lang="en-US" sz="1100" dirty="0"/>
                <a:t> di training e testing è </a:t>
              </a:r>
              <a:r>
                <a:rPr lang="en-US" sz="1100" dirty="0" err="1"/>
                <a:t>bianco</a:t>
              </a:r>
              <a:r>
                <a:rPr lang="en-US" sz="1100" dirty="0"/>
                <a:t> con </a:t>
              </a:r>
              <a:r>
                <a:rPr lang="en-US" sz="1100" dirty="0" err="1"/>
                <a:t>una</a:t>
              </a:r>
              <a:r>
                <a:rPr lang="en-US" sz="1100" dirty="0"/>
                <a:t> texture </a:t>
              </a:r>
              <a:r>
                <a:rPr lang="en-US" sz="1100" dirty="0" err="1"/>
                <a:t>uniforme</a:t>
              </a:r>
              <a:r>
                <a:rPr lang="en-US" sz="1100" dirty="0"/>
                <a:t>. </a:t>
              </a:r>
            </a:p>
          </p:txBody>
        </p:sp>
        <p:pic>
          <p:nvPicPr>
            <p:cNvPr id="54" name="Graphic 53" descr="List with solid fill">
              <a:extLst>
                <a:ext uri="{FF2B5EF4-FFF2-40B4-BE49-F238E27FC236}">
                  <a16:creationId xmlns:a16="http://schemas.microsoft.com/office/drawing/2014/main" id="{E4729815-3176-8355-006E-D761DA950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73212" y="4449096"/>
              <a:ext cx="401957" cy="401957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8E2C85E-95F0-582E-A1A1-191AF874D152}"/>
              </a:ext>
            </a:extLst>
          </p:cNvPr>
          <p:cNvGrpSpPr/>
          <p:nvPr/>
        </p:nvGrpSpPr>
        <p:grpSpPr>
          <a:xfrm>
            <a:off x="6097102" y="2328468"/>
            <a:ext cx="2300287" cy="1178915"/>
            <a:chOff x="3173212" y="4449096"/>
            <a:chExt cx="2300287" cy="1178915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D1EE79F-D69F-51D7-0A92-BDBFEC410EA2}"/>
                </a:ext>
              </a:extLst>
            </p:cNvPr>
            <p:cNvSpPr txBox="1"/>
            <p:nvPr/>
          </p:nvSpPr>
          <p:spPr>
            <a:xfrm>
              <a:off x="3173212" y="4879088"/>
              <a:ext cx="2300287" cy="7489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sz="1400" b="1" dirty="0" err="1"/>
                <a:t>Luminosità</a:t>
              </a:r>
              <a:endParaRPr lang="en-US" sz="1400" b="1" dirty="0"/>
            </a:p>
            <a:p>
              <a:r>
                <a:rPr lang="en-US" sz="1100" dirty="0" err="1"/>
                <a:t>L’illuminazione</a:t>
              </a:r>
              <a:r>
                <a:rPr lang="en-US" sz="1100" dirty="0"/>
                <a:t> </a:t>
              </a:r>
              <a:r>
                <a:rPr lang="en-US" sz="1100" dirty="0" err="1"/>
                <a:t>nelle</a:t>
              </a:r>
              <a:r>
                <a:rPr lang="en-US" sz="1100" dirty="0"/>
                <a:t> </a:t>
              </a:r>
              <a:r>
                <a:rPr lang="en-US" sz="1100" dirty="0" err="1"/>
                <a:t>immagini</a:t>
              </a:r>
              <a:r>
                <a:rPr lang="en-US" sz="1100" dirty="0"/>
                <a:t> di training e test è semi-</a:t>
              </a:r>
              <a:r>
                <a:rPr lang="en-US" sz="1100" dirty="0" err="1"/>
                <a:t>regolare</a:t>
              </a:r>
              <a:endParaRPr lang="en-US" sz="1100" dirty="0"/>
            </a:p>
          </p:txBody>
        </p:sp>
        <p:pic>
          <p:nvPicPr>
            <p:cNvPr id="57" name="Graphic 56" descr="List with solid fill">
              <a:extLst>
                <a:ext uri="{FF2B5EF4-FFF2-40B4-BE49-F238E27FC236}">
                  <a16:creationId xmlns:a16="http://schemas.microsoft.com/office/drawing/2014/main" id="{264ED344-E727-24C3-ACD3-24ABD72FF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73212" y="4449096"/>
              <a:ext cx="401957" cy="401957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8276E71-336F-A65F-D8B7-54AA399A5014}"/>
              </a:ext>
            </a:extLst>
          </p:cNvPr>
          <p:cNvGrpSpPr/>
          <p:nvPr/>
        </p:nvGrpSpPr>
        <p:grpSpPr>
          <a:xfrm>
            <a:off x="3173212" y="2328468"/>
            <a:ext cx="2300287" cy="1517469"/>
            <a:chOff x="3173212" y="4449096"/>
            <a:chExt cx="2300287" cy="151746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79E9637-C22B-F59E-7B1C-3FA479A679F8}"/>
                </a:ext>
              </a:extLst>
            </p:cNvPr>
            <p:cNvSpPr txBox="1"/>
            <p:nvPr/>
          </p:nvSpPr>
          <p:spPr>
            <a:xfrm>
              <a:off x="3173212" y="4879088"/>
              <a:ext cx="2300287" cy="1087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sz="1400" b="1" dirty="0"/>
                <a:t>Classi</a:t>
              </a:r>
            </a:p>
            <a:p>
              <a:r>
                <a:rPr lang="en-US" sz="1100" dirty="0"/>
                <a:t>Il dataset è compost da 10 classi+1 Classe </a:t>
              </a:r>
              <a:r>
                <a:rPr lang="en-US" sz="1100" dirty="0" err="1"/>
                <a:t>Sconosciuta</a:t>
              </a:r>
              <a:r>
                <a:rPr lang="en-US" sz="1100" dirty="0"/>
                <a:t> per </a:t>
              </a:r>
              <a:r>
                <a:rPr lang="en-US" sz="1100" dirty="0" err="1"/>
                <a:t>gli</a:t>
              </a:r>
              <a:r>
                <a:rPr lang="en-US" sz="1100" dirty="0"/>
                <a:t> </a:t>
              </a:r>
              <a:r>
                <a:rPr lang="en-US" sz="1100" dirty="0" err="1"/>
                <a:t>oggetti</a:t>
              </a:r>
              <a:r>
                <a:rPr lang="en-US" sz="1100" dirty="0"/>
                <a:t> </a:t>
              </a:r>
              <a:r>
                <a:rPr lang="en-US" sz="1100" dirty="0" err="1"/>
                <a:t>che</a:t>
              </a:r>
              <a:r>
                <a:rPr lang="en-US" sz="1100" dirty="0"/>
                <a:t> non </a:t>
              </a:r>
              <a:r>
                <a:rPr lang="en-US" sz="1100" dirty="0" err="1"/>
                <a:t>rientrano</a:t>
              </a:r>
              <a:r>
                <a:rPr lang="en-US" sz="1100" dirty="0"/>
                <a:t> </a:t>
              </a:r>
              <a:r>
                <a:rPr lang="en-US" sz="1100" dirty="0" err="1"/>
                <a:t>nelle</a:t>
              </a:r>
              <a:r>
                <a:rPr lang="en-US" sz="1100" dirty="0"/>
                <a:t> 10 </a:t>
              </a:r>
              <a:r>
                <a:rPr lang="en-US" sz="1100" dirty="0" err="1"/>
                <a:t>classi</a:t>
              </a:r>
              <a:endParaRPr lang="en-US" sz="1100" dirty="0"/>
            </a:p>
          </p:txBody>
        </p:sp>
        <p:pic>
          <p:nvPicPr>
            <p:cNvPr id="60" name="Graphic 59" descr="List with solid fill">
              <a:extLst>
                <a:ext uri="{FF2B5EF4-FFF2-40B4-BE49-F238E27FC236}">
                  <a16:creationId xmlns:a16="http://schemas.microsoft.com/office/drawing/2014/main" id="{3812CFDE-FC1C-7F1F-A6DA-C5B464CC6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73212" y="4449096"/>
              <a:ext cx="401957" cy="401957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21CF9A6-16B9-7FEA-295A-6B37ABBF59CE}"/>
              </a:ext>
            </a:extLst>
          </p:cNvPr>
          <p:cNvGrpSpPr/>
          <p:nvPr/>
        </p:nvGrpSpPr>
        <p:grpSpPr>
          <a:xfrm>
            <a:off x="6097102" y="4471399"/>
            <a:ext cx="2300287" cy="1517469"/>
            <a:chOff x="3173212" y="4449096"/>
            <a:chExt cx="2300287" cy="151746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0A0E632-C48C-4CA9-A1D2-3EC0B6890B02}"/>
                </a:ext>
              </a:extLst>
            </p:cNvPr>
            <p:cNvSpPr txBox="1"/>
            <p:nvPr/>
          </p:nvSpPr>
          <p:spPr>
            <a:xfrm>
              <a:off x="3173212" y="4879088"/>
              <a:ext cx="2300287" cy="1087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sz="1400" b="1" dirty="0"/>
                <a:t>Social Distancing</a:t>
              </a:r>
            </a:p>
            <a:p>
              <a:r>
                <a:rPr lang="en-US" sz="1100" dirty="0"/>
                <a:t>Si </a:t>
              </a:r>
              <a:r>
                <a:rPr lang="en-US" sz="1100" dirty="0" err="1"/>
                <a:t>presuppone</a:t>
              </a:r>
              <a:r>
                <a:rPr lang="en-US" sz="1100" dirty="0"/>
                <a:t> </a:t>
              </a:r>
              <a:r>
                <a:rPr lang="en-US" sz="1100" dirty="0" err="1"/>
                <a:t>che</a:t>
              </a:r>
              <a:r>
                <a:rPr lang="en-US" sz="1100" dirty="0"/>
                <a:t> </a:t>
              </a:r>
              <a:r>
                <a:rPr lang="en-US" sz="1100" dirty="0" err="1"/>
                <a:t>nessun</a:t>
              </a:r>
              <a:r>
                <a:rPr lang="en-US" sz="1100" dirty="0"/>
                <a:t> </a:t>
              </a:r>
              <a:r>
                <a:rPr lang="en-US" sz="1100" dirty="0" err="1"/>
                <a:t>oggetto</a:t>
              </a:r>
              <a:r>
                <a:rPr lang="en-US" sz="1100" dirty="0"/>
                <a:t> </a:t>
              </a:r>
              <a:r>
                <a:rPr lang="en-US" sz="1100" dirty="0" err="1"/>
                <a:t>sia</a:t>
              </a:r>
              <a:r>
                <a:rPr lang="en-US" sz="1100" dirty="0"/>
                <a:t> </a:t>
              </a:r>
              <a:r>
                <a:rPr lang="en-US" sz="1100" dirty="0" err="1"/>
                <a:t>sovrapposto</a:t>
              </a:r>
              <a:r>
                <a:rPr lang="en-US" sz="1100" dirty="0"/>
                <a:t> a un </a:t>
              </a:r>
              <a:r>
                <a:rPr lang="en-US" sz="1100" dirty="0" err="1"/>
                <a:t>altro</a:t>
              </a:r>
              <a:r>
                <a:rPr lang="en-US" sz="1100" dirty="0"/>
                <a:t> e </a:t>
              </a:r>
              <a:r>
                <a:rPr lang="en-US" sz="1100" dirty="0" err="1"/>
                <a:t>che</a:t>
              </a:r>
              <a:r>
                <a:rPr lang="en-US" sz="1100" dirty="0"/>
                <a:t> </a:t>
              </a:r>
              <a:r>
                <a:rPr lang="en-US" sz="1100" dirty="0" err="1"/>
                <a:t>nessun</a:t>
              </a:r>
              <a:r>
                <a:rPr lang="en-US" sz="1100" dirty="0"/>
                <a:t> </a:t>
              </a:r>
              <a:r>
                <a:rPr lang="en-US" sz="1100" dirty="0" err="1"/>
                <a:t>oggetto</a:t>
              </a:r>
              <a:r>
                <a:rPr lang="en-US" sz="1100" dirty="0"/>
                <a:t> </a:t>
              </a:r>
              <a:r>
                <a:rPr lang="en-US" sz="1100" dirty="0" err="1"/>
                <a:t>venga</a:t>
              </a:r>
              <a:r>
                <a:rPr lang="en-US" sz="1100" dirty="0"/>
                <a:t> </a:t>
              </a:r>
              <a:r>
                <a:rPr lang="en-US" sz="1100" dirty="0" err="1"/>
                <a:t>tagliato</a:t>
              </a:r>
              <a:r>
                <a:rPr lang="en-US" sz="1100" dirty="0"/>
                <a:t> dal </a:t>
              </a:r>
              <a:r>
                <a:rPr lang="en-US" sz="1100" dirty="0" err="1"/>
                <a:t>bordo</a:t>
              </a:r>
              <a:r>
                <a:rPr lang="en-US" sz="1100" dirty="0"/>
                <a:t>.</a:t>
              </a:r>
            </a:p>
          </p:txBody>
        </p:sp>
        <p:pic>
          <p:nvPicPr>
            <p:cNvPr id="63" name="Graphic 62" descr="List with solid fill">
              <a:extLst>
                <a:ext uri="{FF2B5EF4-FFF2-40B4-BE49-F238E27FC236}">
                  <a16:creationId xmlns:a16="http://schemas.microsoft.com/office/drawing/2014/main" id="{17DFA094-9719-5500-01C3-4ABC2D6C9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73212" y="4449096"/>
              <a:ext cx="401957" cy="401957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60504A2-C858-F473-236A-DB82AA861AA8}"/>
              </a:ext>
            </a:extLst>
          </p:cNvPr>
          <p:cNvSpPr txBox="1"/>
          <p:nvPr/>
        </p:nvSpPr>
        <p:spPr>
          <a:xfrm>
            <a:off x="621313" y="5234464"/>
            <a:ext cx="21036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Design at uneasy me season of branch on praise esteem. In post mean shot ye. There out her child sir his lived. </a:t>
            </a:r>
          </a:p>
        </p:txBody>
      </p:sp>
    </p:spTree>
    <p:extLst>
      <p:ext uri="{BB962C8B-B14F-4D97-AF65-F5344CB8AC3E}">
        <p14:creationId xmlns:p14="http://schemas.microsoft.com/office/powerpoint/2010/main" val="402312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B83E8D-3746-FB14-35DD-E169D9707802}"/>
              </a:ext>
            </a:extLst>
          </p:cNvPr>
          <p:cNvSpPr/>
          <p:nvPr/>
        </p:nvSpPr>
        <p:spPr>
          <a:xfrm>
            <a:off x="6394002" y="2523281"/>
            <a:ext cx="5099499" cy="3960440"/>
          </a:xfrm>
          <a:prstGeom prst="roundRect">
            <a:avLst>
              <a:gd name="adj" fmla="val 8192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ym typeface="+mn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E901AC8-6255-C6BA-7403-86974FF2930B}"/>
              </a:ext>
            </a:extLst>
          </p:cNvPr>
          <p:cNvSpPr/>
          <p:nvPr/>
        </p:nvSpPr>
        <p:spPr>
          <a:xfrm>
            <a:off x="695324" y="2523281"/>
            <a:ext cx="5099499" cy="3960440"/>
          </a:xfrm>
          <a:prstGeom prst="roundRect">
            <a:avLst>
              <a:gd name="adj" fmla="val 8192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ym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Problemi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da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Affrontare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39B72E-6591-DE6B-2AA9-A4EA05AF840F}"/>
              </a:ext>
            </a:extLst>
          </p:cNvPr>
          <p:cNvSpPr/>
          <p:nvPr/>
        </p:nvSpPr>
        <p:spPr>
          <a:xfrm>
            <a:off x="1841057" y="2196706"/>
            <a:ext cx="2808032" cy="66807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>
                <a:ea typeface="微软雅黑" panose="020B0503020204020204" pitchFamily="34" charset="-122"/>
                <a:cs typeface="+mn-ea"/>
                <a:sym typeface="+mn-lt"/>
              </a:rPr>
              <a:t>Problemi</a:t>
            </a:r>
            <a:endParaRPr lang="en-IN" sz="18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F4266C-4F63-21A8-4658-FC7A61C487FE}"/>
              </a:ext>
            </a:extLst>
          </p:cNvPr>
          <p:cNvSpPr/>
          <p:nvPr/>
        </p:nvSpPr>
        <p:spPr>
          <a:xfrm>
            <a:off x="7539735" y="2196706"/>
            <a:ext cx="2808032" cy="668072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ea typeface="微软雅黑" panose="020B0503020204020204" pitchFamily="34" charset="-122"/>
                <a:cs typeface="+mn-ea"/>
                <a:sym typeface="+mn-lt"/>
              </a:rPr>
              <a:t>Limitations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834FAB-37DF-DF9A-F2B8-2A81A7F0C893}"/>
              </a:ext>
            </a:extLst>
          </p:cNvPr>
          <p:cNvSpPr/>
          <p:nvPr/>
        </p:nvSpPr>
        <p:spPr>
          <a:xfrm>
            <a:off x="1130101" y="3167390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Oggetti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estranei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nell’immagine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. 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F9D9CB-EBFC-C7F9-489E-862958F8ACE0}"/>
              </a:ext>
            </a:extLst>
          </p:cNvPr>
          <p:cNvSpPr/>
          <p:nvPr/>
        </p:nvSpPr>
        <p:spPr>
          <a:xfrm>
            <a:off x="1130101" y="3940670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Riflesso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nelle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foglie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4D01EC-7D5C-E575-0D74-9D7BCD3B26FC}"/>
              </a:ext>
            </a:extLst>
          </p:cNvPr>
          <p:cNvSpPr/>
          <p:nvPr/>
        </p:nvSpPr>
        <p:spPr>
          <a:xfrm>
            <a:off x="1130101" y="4713950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4ABDD-6544-A04E-B9A6-2F1693F637A6}"/>
              </a:ext>
            </a:extLst>
          </p:cNvPr>
          <p:cNvSpPr/>
          <p:nvPr/>
        </p:nvSpPr>
        <p:spPr>
          <a:xfrm>
            <a:off x="1130101" y="5487230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1E7D84-7AC5-008B-8821-57D5021507BF}"/>
              </a:ext>
            </a:extLst>
          </p:cNvPr>
          <p:cNvSpPr txBox="1"/>
          <p:nvPr/>
        </p:nvSpPr>
        <p:spPr>
          <a:xfrm>
            <a:off x="591153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ea typeface="微软雅黑" panose="020B0503020204020204" pitchFamily="34" charset="-122"/>
                <a:cs typeface="+mn-ea"/>
                <a:sym typeface="+mn-lt"/>
              </a:rPr>
              <a:t>JustFreeSlide</a:t>
            </a:r>
            <a:endParaRPr lang="en-US" sz="14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41C538-D6FE-F612-7C0E-34C44CC97988}"/>
              </a:ext>
            </a:extLst>
          </p:cNvPr>
          <p:cNvSpPr txBox="1"/>
          <p:nvPr/>
        </p:nvSpPr>
        <p:spPr>
          <a:xfrm>
            <a:off x="8603649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a typeface="微软雅黑" panose="020B0503020204020204" pitchFamily="34" charset="-122"/>
                <a:cs typeface="+mn-ea"/>
                <a:sym typeface="+mn-lt"/>
              </a:rPr>
              <a:t>Minimal Presentation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2125EE-A6EB-CDE4-5313-66143F880A55}"/>
              </a:ext>
            </a:extLst>
          </p:cNvPr>
          <p:cNvSpPr/>
          <p:nvPr/>
        </p:nvSpPr>
        <p:spPr>
          <a:xfrm>
            <a:off x="6828779" y="3167390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B190E4-2697-B39B-0D3E-4C223D8F4FF2}"/>
              </a:ext>
            </a:extLst>
          </p:cNvPr>
          <p:cNvSpPr/>
          <p:nvPr/>
        </p:nvSpPr>
        <p:spPr>
          <a:xfrm>
            <a:off x="6828779" y="3940670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613C71-FD8D-BA34-49B1-4EDF8F7B81E4}"/>
              </a:ext>
            </a:extLst>
          </p:cNvPr>
          <p:cNvSpPr/>
          <p:nvPr/>
        </p:nvSpPr>
        <p:spPr>
          <a:xfrm>
            <a:off x="6828779" y="4713950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329BDD-B002-4193-8FD6-97C4AE4CE5AF}"/>
              </a:ext>
            </a:extLst>
          </p:cNvPr>
          <p:cNvSpPr/>
          <p:nvPr/>
        </p:nvSpPr>
        <p:spPr>
          <a:xfrm>
            <a:off x="6828779" y="5487230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645866C-9E70-FE71-6BF2-2A9510B7274B}"/>
              </a:ext>
            </a:extLst>
          </p:cNvPr>
          <p:cNvSpPr/>
          <p:nvPr/>
        </p:nvSpPr>
        <p:spPr>
          <a:xfrm>
            <a:off x="2911037" y="1758726"/>
            <a:ext cx="668072" cy="66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ym typeface="+mn-lt"/>
            </a:endParaRPr>
          </a:p>
        </p:txBody>
      </p:sp>
      <p:pic>
        <p:nvPicPr>
          <p:cNvPr id="24" name="Graphic 23" descr="Thought with solid fill">
            <a:extLst>
              <a:ext uri="{FF2B5EF4-FFF2-40B4-BE49-F238E27FC236}">
                <a16:creationId xmlns:a16="http://schemas.microsoft.com/office/drawing/2014/main" id="{2A220B54-E047-EFBF-1951-D24EE33A5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9073" y="1876762"/>
            <a:ext cx="432000" cy="43200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E95A73F3-BC7A-F12B-779F-55A73E00F642}"/>
              </a:ext>
            </a:extLst>
          </p:cNvPr>
          <p:cNvSpPr/>
          <p:nvPr/>
        </p:nvSpPr>
        <p:spPr>
          <a:xfrm>
            <a:off x="8609715" y="1758726"/>
            <a:ext cx="668072" cy="66807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ym typeface="+mn-lt"/>
            </a:endParaRPr>
          </a:p>
        </p:txBody>
      </p:sp>
      <p:pic>
        <p:nvPicPr>
          <p:cNvPr id="26" name="Graphic 25" descr="Puzzle with solid fill">
            <a:extLst>
              <a:ext uri="{FF2B5EF4-FFF2-40B4-BE49-F238E27FC236}">
                <a16:creationId xmlns:a16="http://schemas.microsoft.com/office/drawing/2014/main" id="{A0787C4C-6479-A623-5D22-E66D97E15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7751" y="1876762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6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F90C3B-B350-EAB9-F727-9EF5D675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60557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Project Pipeline</a:t>
            </a:r>
          </a:p>
        </p:txBody>
      </p:sp>
      <p:sp>
        <p:nvSpPr>
          <p:cNvPr id="4" name="矩形 5">
            <a:extLst>
              <a:ext uri="{FF2B5EF4-FFF2-40B4-BE49-F238E27FC236}">
                <a16:creationId xmlns:a16="http://schemas.microsoft.com/office/drawing/2014/main" id="{725C883B-D633-A8DE-D141-61510AEE1A2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797176" y="5072380"/>
            <a:ext cx="1840864" cy="9404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Design at uneasy me season of branch on praise esteem.</a:t>
            </a:r>
          </a:p>
        </p:txBody>
      </p:sp>
      <p:sp>
        <p:nvSpPr>
          <p:cNvPr id="5" name="矩形 10">
            <a:extLst>
              <a:ext uri="{FF2B5EF4-FFF2-40B4-BE49-F238E27FC236}">
                <a16:creationId xmlns:a16="http://schemas.microsoft.com/office/drawing/2014/main" id="{6A1029A5-4728-3F27-0D0D-8DB1CE5DC4E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104256" y="5078095"/>
            <a:ext cx="1840862" cy="9404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Design at uneasy me season of branch on praise esteem.</a:t>
            </a:r>
          </a:p>
        </p:txBody>
      </p:sp>
      <p:sp>
        <p:nvSpPr>
          <p:cNvPr id="6" name="矩形 13">
            <a:extLst>
              <a:ext uri="{FF2B5EF4-FFF2-40B4-BE49-F238E27FC236}">
                <a16:creationId xmlns:a16="http://schemas.microsoft.com/office/drawing/2014/main" id="{83CB90F9-13CC-C7CF-FB27-AF1C7D42D23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436736" y="5078095"/>
            <a:ext cx="1840864" cy="9404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Design at uneasy me season of branch on praise esteem.</a:t>
            </a:r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7FBD02F2-B313-10C8-2868-FBCA952FF68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74751" y="2530475"/>
            <a:ext cx="1840864" cy="8185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Design at uneasy me season of branch on praise esteem.</a:t>
            </a:r>
          </a:p>
        </p:txBody>
      </p:sp>
      <p:sp>
        <p:nvSpPr>
          <p:cNvPr id="8" name="矩形 15">
            <a:extLst>
              <a:ext uri="{FF2B5EF4-FFF2-40B4-BE49-F238E27FC236}">
                <a16:creationId xmlns:a16="http://schemas.microsoft.com/office/drawing/2014/main" id="{A06F9B0C-98A0-1FDA-99D5-91F6C7CE6C6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451351" y="2530475"/>
            <a:ext cx="1840864" cy="8185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Design at uneasy me season of branch on praise esteem.</a:t>
            </a:r>
          </a:p>
        </p:txBody>
      </p:sp>
      <p:sp>
        <p:nvSpPr>
          <p:cNvPr id="9" name="矩形 17">
            <a:extLst>
              <a:ext uri="{FF2B5EF4-FFF2-40B4-BE49-F238E27FC236}">
                <a16:creationId xmlns:a16="http://schemas.microsoft.com/office/drawing/2014/main" id="{E11C43C3-19F7-4D46-2A3F-EAB46F54FB4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770496" y="2530475"/>
            <a:ext cx="1840864" cy="8185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Design at uneasy me season of branch on praise esteem.</a:t>
            </a:r>
          </a:p>
        </p:txBody>
      </p:sp>
      <p:sp>
        <p:nvSpPr>
          <p:cNvPr id="10" name="矩形 18">
            <a:extLst>
              <a:ext uri="{FF2B5EF4-FFF2-40B4-BE49-F238E27FC236}">
                <a16:creationId xmlns:a16="http://schemas.microsoft.com/office/drawing/2014/main" id="{39A581FA-3600-022D-5057-54DA4A6C4F1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904490" y="4435475"/>
            <a:ext cx="1626235" cy="5302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Segmentazione dell’immagine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矩形 19">
            <a:extLst>
              <a:ext uri="{FF2B5EF4-FFF2-40B4-BE49-F238E27FC236}">
                <a16:creationId xmlns:a16="http://schemas.microsoft.com/office/drawing/2014/main" id="{C1F8A72A-9D03-04C6-BD62-EF89A146F1C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211570" y="4435475"/>
            <a:ext cx="1626235" cy="5302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Classificazione delle Immagini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20">
            <a:extLst>
              <a:ext uri="{FF2B5EF4-FFF2-40B4-BE49-F238E27FC236}">
                <a16:creationId xmlns:a16="http://schemas.microsoft.com/office/drawing/2014/main" id="{4E14F0F5-C589-0B43-3D5A-476C56D0E9EB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9544050" y="4435475"/>
            <a:ext cx="1626235" cy="5302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Punto in Più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21">
            <a:extLst>
              <a:ext uri="{FF2B5EF4-FFF2-40B4-BE49-F238E27FC236}">
                <a16:creationId xmlns:a16="http://schemas.microsoft.com/office/drawing/2014/main" id="{4559A421-09E4-37EA-451E-497F0D3F4C32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282065" y="1890395"/>
            <a:ext cx="1626235" cy="53594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Acquisizione dell’immagine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22">
            <a:extLst>
              <a:ext uri="{FF2B5EF4-FFF2-40B4-BE49-F238E27FC236}">
                <a16:creationId xmlns:a16="http://schemas.microsoft.com/office/drawing/2014/main" id="{9A0FA595-D814-D01F-79D6-1438C26790B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561840" y="1890395"/>
            <a:ext cx="1626235" cy="53594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Acquisizione delle features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23">
            <a:extLst>
              <a:ext uri="{FF2B5EF4-FFF2-40B4-BE49-F238E27FC236}">
                <a16:creationId xmlns:a16="http://schemas.microsoft.com/office/drawing/2014/main" id="{3A7CAEA5-CE05-64AB-B1CC-654FB492AB4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7875270" y="1890395"/>
            <a:ext cx="1626235" cy="53594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Risultati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6" name="直接连接符 47">
            <a:extLst>
              <a:ext uri="{FF2B5EF4-FFF2-40B4-BE49-F238E27FC236}">
                <a16:creationId xmlns:a16="http://schemas.microsoft.com/office/drawing/2014/main" id="{D53B43D2-C94A-ACC5-82C2-A9C545CA181F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 flipV="1">
            <a:off x="7028815" y="2840990"/>
            <a:ext cx="1270" cy="95059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48">
            <a:extLst>
              <a:ext uri="{FF2B5EF4-FFF2-40B4-BE49-F238E27FC236}">
                <a16:creationId xmlns:a16="http://schemas.microsoft.com/office/drawing/2014/main" id="{012CC6B2-1D00-7FC2-6AA6-D60E40683ED5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 flipV="1">
            <a:off x="10340340" y="2835275"/>
            <a:ext cx="1270" cy="95059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46">
            <a:extLst>
              <a:ext uri="{FF2B5EF4-FFF2-40B4-BE49-F238E27FC236}">
                <a16:creationId xmlns:a16="http://schemas.microsoft.com/office/drawing/2014/main" id="{44B3413A-114B-ED53-3E6C-44EA749BC4EB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 flipV="1">
            <a:off x="3716655" y="2835275"/>
            <a:ext cx="1270" cy="95059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49">
            <a:extLst>
              <a:ext uri="{FF2B5EF4-FFF2-40B4-BE49-F238E27FC236}">
                <a16:creationId xmlns:a16="http://schemas.microsoft.com/office/drawing/2014/main" id="{02DEAC48-C643-A70D-E40B-80757454B6EC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 flipV="1">
            <a:off x="5372735" y="3829685"/>
            <a:ext cx="1270" cy="9804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50">
            <a:extLst>
              <a:ext uri="{FF2B5EF4-FFF2-40B4-BE49-F238E27FC236}">
                <a16:creationId xmlns:a16="http://schemas.microsoft.com/office/drawing/2014/main" id="{E61F571D-6C57-C44E-37E0-D79E5A1F407B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 flipV="1">
            <a:off x="8684895" y="3829685"/>
            <a:ext cx="1270" cy="9804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45">
            <a:extLst>
              <a:ext uri="{FF2B5EF4-FFF2-40B4-BE49-F238E27FC236}">
                <a16:creationId xmlns:a16="http://schemas.microsoft.com/office/drawing/2014/main" id="{2D952648-8E09-044E-3C78-B9404D6D5647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 flipV="1">
            <a:off x="2060575" y="3829685"/>
            <a:ext cx="1270" cy="9804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燕尾形 3">
            <a:extLst>
              <a:ext uri="{FF2B5EF4-FFF2-40B4-BE49-F238E27FC236}">
                <a16:creationId xmlns:a16="http://schemas.microsoft.com/office/drawing/2014/main" id="{185C0876-1096-CEBF-9741-B23DED33DE8C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V="1">
            <a:off x="1250950" y="3725545"/>
            <a:ext cx="1620520" cy="186055"/>
          </a:xfrm>
          <a:prstGeom prst="chevron">
            <a:avLst/>
          </a:prstGeom>
          <a:solidFill>
            <a:schemeClr val="bg2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燕尾形 4">
            <a:extLst>
              <a:ext uri="{FF2B5EF4-FFF2-40B4-BE49-F238E27FC236}">
                <a16:creationId xmlns:a16="http://schemas.microsoft.com/office/drawing/2014/main" id="{F3C29205-CDAD-8B84-DF64-D3A7FB216457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rot="10800000" flipH="1" flipV="1">
            <a:off x="9530715" y="3726180"/>
            <a:ext cx="1620520" cy="186055"/>
          </a:xfrm>
          <a:prstGeom prst="chevron">
            <a:avLst/>
          </a:prstGeom>
          <a:solidFill>
            <a:schemeClr val="bg2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燕尾形 6">
            <a:extLst>
              <a:ext uri="{FF2B5EF4-FFF2-40B4-BE49-F238E27FC236}">
                <a16:creationId xmlns:a16="http://schemas.microsoft.com/office/drawing/2014/main" id="{625B663D-2774-DDC6-251D-3FE26F4F1075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V="1">
            <a:off x="2906395" y="3724910"/>
            <a:ext cx="1621155" cy="186055"/>
          </a:xfrm>
          <a:prstGeom prst="chevron">
            <a:avLst/>
          </a:prstGeom>
          <a:solidFill>
            <a:schemeClr val="bg2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燕尾形 7">
            <a:extLst>
              <a:ext uri="{FF2B5EF4-FFF2-40B4-BE49-F238E27FC236}">
                <a16:creationId xmlns:a16="http://schemas.microsoft.com/office/drawing/2014/main" id="{0AF59B00-D07E-4F9A-F79E-046264095C1D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V="1">
            <a:off x="4562475" y="3725545"/>
            <a:ext cx="1621155" cy="186055"/>
          </a:xfrm>
          <a:prstGeom prst="chevron">
            <a:avLst/>
          </a:prstGeom>
          <a:solidFill>
            <a:schemeClr val="bg2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燕尾形 8">
            <a:extLst>
              <a:ext uri="{FF2B5EF4-FFF2-40B4-BE49-F238E27FC236}">
                <a16:creationId xmlns:a16="http://schemas.microsoft.com/office/drawing/2014/main" id="{B6EBB8B5-3F72-2764-12CE-627C9811F932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V="1">
            <a:off x="6218555" y="3724910"/>
            <a:ext cx="1621155" cy="186055"/>
          </a:xfrm>
          <a:prstGeom prst="chevron">
            <a:avLst/>
          </a:prstGeom>
          <a:solidFill>
            <a:schemeClr val="bg2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燕尾形 11">
            <a:extLst>
              <a:ext uri="{FF2B5EF4-FFF2-40B4-BE49-F238E27FC236}">
                <a16:creationId xmlns:a16="http://schemas.microsoft.com/office/drawing/2014/main" id="{4CA19874-F1F6-9E84-EBFA-47DC38FD8F2F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 flipV="1">
            <a:off x="7874635" y="3725545"/>
            <a:ext cx="1621155" cy="186055"/>
          </a:xfrm>
          <a:prstGeom prst="chevron">
            <a:avLst/>
          </a:prstGeom>
          <a:solidFill>
            <a:schemeClr val="bg2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椭圆 56">
            <a:extLst>
              <a:ext uri="{FF2B5EF4-FFF2-40B4-BE49-F238E27FC236}">
                <a16:creationId xmlns:a16="http://schemas.microsoft.com/office/drawing/2014/main" id="{EC815E7E-0585-1DC8-42CA-EE817FB95444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5187950" y="4603750"/>
            <a:ext cx="381635" cy="38227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03</a:t>
            </a:r>
          </a:p>
        </p:txBody>
      </p:sp>
      <p:sp>
        <p:nvSpPr>
          <p:cNvPr id="29" name="椭圆 58">
            <a:extLst>
              <a:ext uri="{FF2B5EF4-FFF2-40B4-BE49-F238E27FC236}">
                <a16:creationId xmlns:a16="http://schemas.microsoft.com/office/drawing/2014/main" id="{8187B8E0-71CE-1A7D-BD56-46178891A6E4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8501380" y="4599940"/>
            <a:ext cx="381635" cy="38227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05</a:t>
            </a:r>
          </a:p>
        </p:txBody>
      </p:sp>
      <p:sp>
        <p:nvSpPr>
          <p:cNvPr id="30" name="椭圆 129">
            <a:extLst>
              <a:ext uri="{FF2B5EF4-FFF2-40B4-BE49-F238E27FC236}">
                <a16:creationId xmlns:a16="http://schemas.microsoft.com/office/drawing/2014/main" id="{BEEFA589-FF5C-9517-487A-40B2AF1C2005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1877695" y="4599305"/>
            <a:ext cx="382905" cy="382905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en-US" altLang="zh-CN" sz="1400" b="1" dirty="0">
              <a:solidFill>
                <a:schemeClr val="tx2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椭圆 61">
            <a:extLst>
              <a:ext uri="{FF2B5EF4-FFF2-40B4-BE49-F238E27FC236}">
                <a16:creationId xmlns:a16="http://schemas.microsoft.com/office/drawing/2014/main" id="{E788F54D-CC23-E3C7-836B-C48AE5453F2B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3521710" y="2647315"/>
            <a:ext cx="382905" cy="38354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02</a:t>
            </a:r>
          </a:p>
        </p:txBody>
      </p:sp>
      <p:sp>
        <p:nvSpPr>
          <p:cNvPr id="32" name="椭圆 1">
            <a:extLst>
              <a:ext uri="{FF2B5EF4-FFF2-40B4-BE49-F238E27FC236}">
                <a16:creationId xmlns:a16="http://schemas.microsoft.com/office/drawing/2014/main" id="{26B496CD-3D17-9C1C-04BB-CB1BA42A51C3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6837680" y="2647315"/>
            <a:ext cx="382905" cy="38354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04</a:t>
            </a:r>
          </a:p>
        </p:txBody>
      </p:sp>
      <p:sp>
        <p:nvSpPr>
          <p:cNvPr id="33" name="椭圆 2">
            <a:extLst>
              <a:ext uri="{FF2B5EF4-FFF2-40B4-BE49-F238E27FC236}">
                <a16:creationId xmlns:a16="http://schemas.microsoft.com/office/drawing/2014/main" id="{CA4B9EA8-4786-BD34-897A-2CFE918106B7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10153650" y="2647315"/>
            <a:ext cx="382905" cy="38354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06</a:t>
            </a:r>
          </a:p>
        </p:txBody>
      </p:sp>
      <p:sp>
        <p:nvSpPr>
          <p:cNvPr id="34" name="燕尾形 9">
            <a:extLst>
              <a:ext uri="{FF2B5EF4-FFF2-40B4-BE49-F238E27FC236}">
                <a16:creationId xmlns:a16="http://schemas.microsoft.com/office/drawing/2014/main" id="{CFFD1376-E814-AFC3-8A7C-F7B09A0B6552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V="1">
            <a:off x="1048385" y="3725545"/>
            <a:ext cx="202565" cy="186690"/>
          </a:xfrm>
          <a:prstGeom prst="chevron">
            <a:avLst/>
          </a:prstGeom>
          <a:solidFill>
            <a:schemeClr val="bg2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燕尾形 12">
            <a:extLst>
              <a:ext uri="{FF2B5EF4-FFF2-40B4-BE49-F238E27FC236}">
                <a16:creationId xmlns:a16="http://schemas.microsoft.com/office/drawing/2014/main" id="{ECCBBBE7-796E-45EA-38C2-2DA64AB7C35E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 flipV="1">
            <a:off x="11152505" y="3725545"/>
            <a:ext cx="202565" cy="186690"/>
          </a:xfrm>
          <a:prstGeom prst="chevron">
            <a:avLst/>
          </a:prstGeom>
          <a:solidFill>
            <a:schemeClr val="bg2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B38C7D-C317-C5A2-7FC6-E147FDE93046}"/>
              </a:ext>
            </a:extLst>
          </p:cNvPr>
          <p:cNvSpPr txBox="1"/>
          <p:nvPr/>
        </p:nvSpPr>
        <p:spPr>
          <a:xfrm>
            <a:off x="591153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ea typeface="微软雅黑" panose="020B0503020204020204" pitchFamily="34" charset="-122"/>
                <a:cs typeface="+mn-ea"/>
                <a:sym typeface="+mn-lt"/>
              </a:rPr>
              <a:t>JustFreeSlide</a:t>
            </a:r>
            <a:endParaRPr lang="en-US" sz="14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96CD0C-32B0-38C2-9846-72691B8EB2DE}"/>
              </a:ext>
            </a:extLst>
          </p:cNvPr>
          <p:cNvSpPr txBox="1"/>
          <p:nvPr/>
        </p:nvSpPr>
        <p:spPr>
          <a:xfrm>
            <a:off x="8603649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a typeface="微软雅黑" panose="020B0503020204020204" pitchFamily="34" charset="-122"/>
                <a:cs typeface="+mn-ea"/>
                <a:sym typeface="+mn-lt"/>
              </a:rPr>
              <a:t>Minimal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88271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F6CC3-BAB5-AFB9-C80A-10D54FC5C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1941E4-69DF-2C05-FBB0-E2679E6F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Acquisizione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Immagini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499449-4FE6-4B19-E847-89B91DE3E2A7}"/>
              </a:ext>
            </a:extLst>
          </p:cNvPr>
          <p:cNvGrpSpPr/>
          <p:nvPr/>
        </p:nvGrpSpPr>
        <p:grpSpPr>
          <a:xfrm>
            <a:off x="696879" y="2441180"/>
            <a:ext cx="10889886" cy="3045471"/>
            <a:chOff x="605439" y="2339833"/>
            <a:chExt cx="10983806" cy="3071736"/>
          </a:xfrm>
        </p:grpSpPr>
        <p:sp>
          <p:nvSpPr>
            <p:cNvPr id="65" name="Freeform 4">
              <a:extLst>
                <a:ext uri="{FF2B5EF4-FFF2-40B4-BE49-F238E27FC236}">
                  <a16:creationId xmlns:a16="http://schemas.microsoft.com/office/drawing/2014/main" id="{387699CE-1CFF-4EC9-86C9-3A5A062A1A2A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202974" y="2346539"/>
              <a:ext cx="2581466" cy="3065030"/>
            </a:xfrm>
            <a:custGeom>
              <a:avLst/>
              <a:gdLst>
                <a:gd name="connsiteX0" fmla="*/ 2901949 w 3176990"/>
                <a:gd name="connsiteY0" fmla="*/ 0 h 2901950"/>
                <a:gd name="connsiteX1" fmla="*/ 2901948 w 3176990"/>
                <a:gd name="connsiteY1" fmla="*/ 1181659 h 2901950"/>
                <a:gd name="connsiteX2" fmla="*/ 3176990 w 3176990"/>
                <a:gd name="connsiteY2" fmla="*/ 1450974 h 2901950"/>
                <a:gd name="connsiteX3" fmla="*/ 2901948 w 3176990"/>
                <a:gd name="connsiteY3" fmla="*/ 1720293 h 2901950"/>
                <a:gd name="connsiteX4" fmla="*/ 2901947 w 3176990"/>
                <a:gd name="connsiteY4" fmla="*/ 2901950 h 2901950"/>
                <a:gd name="connsiteX5" fmla="*/ 0 w 3176990"/>
                <a:gd name="connsiteY5" fmla="*/ 2901949 h 2901950"/>
                <a:gd name="connsiteX6" fmla="*/ 1 w 3176990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90" h="2901950">
                  <a:moveTo>
                    <a:pt x="2901949" y="0"/>
                  </a:moveTo>
                  <a:lnTo>
                    <a:pt x="2901948" y="1181659"/>
                  </a:lnTo>
                  <a:lnTo>
                    <a:pt x="3176990" y="1450974"/>
                  </a:lnTo>
                  <a:lnTo>
                    <a:pt x="2901948" y="1720293"/>
                  </a:lnTo>
                  <a:lnTo>
                    <a:pt x="2901947" y="2901950"/>
                  </a:lnTo>
                  <a:lnTo>
                    <a:pt x="0" y="29019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en-US" altLang="zh-CN" b="1" dirty="0" err="1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Acquisizione</a:t>
              </a:r>
              <a:r>
                <a:rPr lang="en-US" altLang="zh-CN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CN" b="1" dirty="0" err="1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delle</a:t>
              </a:r>
              <a:r>
                <a:rPr lang="en-US" altLang="zh-CN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features</a:t>
              </a:r>
            </a:p>
            <a:p>
              <a:pPr algn="l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Design at uneasy me season of branch on praise esteem.</a:t>
              </a:r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5CA8FFED-7C4C-2622-8671-BC3D94CC93A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409573" y="2339833"/>
              <a:ext cx="2581466" cy="3065030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it-IT" altLang="zh-CN" sz="16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Segmentazione delle Immagini</a:t>
              </a:r>
              <a:endParaRPr lang="zh-CN" altLang="zh-CN" sz="16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1400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Design at uneasy me season of branch on praise esteem.</a:t>
              </a:r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D81A5404-0282-7C4A-C8B8-5158807799FE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605439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6C42424B-5110-053B-F1FC-D9B0EF655587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404207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2</a:t>
              </a:r>
              <a:endParaRPr lang="zh-CN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9" name="Freeform 25">
              <a:extLst>
                <a:ext uri="{FF2B5EF4-FFF2-40B4-BE49-F238E27FC236}">
                  <a16:creationId xmlns:a16="http://schemas.microsoft.com/office/drawing/2014/main" id="{D8B0FA17-4430-96F5-DD16-196DC52DFBAC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719121" y="2346539"/>
              <a:ext cx="2581466" cy="3065030"/>
            </a:xfrm>
            <a:custGeom>
              <a:avLst/>
              <a:gdLst>
                <a:gd name="connsiteX0" fmla="*/ 2901950 w 3176989"/>
                <a:gd name="connsiteY0" fmla="*/ 0 h 2901951"/>
                <a:gd name="connsiteX1" fmla="*/ 2901949 w 3176989"/>
                <a:gd name="connsiteY1" fmla="*/ 1181659 h 2901951"/>
                <a:gd name="connsiteX2" fmla="*/ 3176989 w 3176989"/>
                <a:gd name="connsiteY2" fmla="*/ 1450977 h 2901951"/>
                <a:gd name="connsiteX3" fmla="*/ 2901951 w 3176989"/>
                <a:gd name="connsiteY3" fmla="*/ 1720295 h 2901951"/>
                <a:gd name="connsiteX4" fmla="*/ 2901949 w 3176989"/>
                <a:gd name="connsiteY4" fmla="*/ 2901951 h 2901951"/>
                <a:gd name="connsiteX5" fmla="*/ 0 w 3176989"/>
                <a:gd name="connsiteY5" fmla="*/ 2901950 h 2901951"/>
                <a:gd name="connsiteX6" fmla="*/ 1 w 3176989"/>
                <a:gd name="connsiteY6" fmla="*/ 1 h 290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9" h="2901951">
                  <a:moveTo>
                    <a:pt x="2901950" y="0"/>
                  </a:moveTo>
                  <a:lnTo>
                    <a:pt x="2901949" y="1181659"/>
                  </a:lnTo>
                  <a:lnTo>
                    <a:pt x="3176989" y="1450977"/>
                  </a:lnTo>
                  <a:lnTo>
                    <a:pt x="2901951" y="1720295"/>
                  </a:lnTo>
                  <a:lnTo>
                    <a:pt x="2901949" y="2901951"/>
                  </a:lnTo>
                  <a:lnTo>
                    <a:pt x="0" y="29019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it-IT" altLang="zh-CN" sz="1400" b="1" dirty="0">
                  <a:solidFill>
                    <a:srgbClr val="FFFFFF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Acquisizione delle Immagini</a:t>
              </a:r>
              <a:endParaRPr lang="zh-CN" altLang="zh-CN" sz="1400" b="1" dirty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Design at uneasy me season of branch on praise esteem.</a:t>
              </a:r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C5222CFC-BE59-A2CD-FEA0-4772DD4D3C4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203645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3</a:t>
              </a:r>
              <a:endParaRPr lang="zh-CN" altLang="zh-CN" sz="2400" b="1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9AA74D31-C03B-7AAA-C4F2-06D0150990C3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9007779" y="2339833"/>
              <a:ext cx="2581466" cy="3065030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it-IT" altLang="zh-CN" sz="16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Classificazione delle Immagini</a:t>
              </a:r>
              <a:endParaRPr lang="zh-CN" altLang="zh-CN" sz="16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1400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Design at uneasy me season of branch on praise esteem.</a:t>
              </a: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88A417DD-ED5E-B0B1-E9BA-AC0AC3ABEF8B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9002413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4</a:t>
              </a:r>
              <a:endParaRPr lang="zh-CN" altLang="zh-CN" sz="2400" b="1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13B2185-9328-CCC5-A504-E703A2FA4B58}"/>
              </a:ext>
            </a:extLst>
          </p:cNvPr>
          <p:cNvSpPr txBox="1"/>
          <p:nvPr/>
        </p:nvSpPr>
        <p:spPr>
          <a:xfrm>
            <a:off x="591153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ea typeface="微软雅黑" panose="020B0503020204020204" pitchFamily="34" charset="-122"/>
                <a:cs typeface="+mn-ea"/>
                <a:sym typeface="+mn-lt"/>
              </a:rPr>
              <a:t>JustFreeSlide</a:t>
            </a:r>
            <a:endParaRPr lang="en-US" sz="14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904F1D-44F0-9CE0-EB36-C6320E0276AF}"/>
              </a:ext>
            </a:extLst>
          </p:cNvPr>
          <p:cNvSpPr txBox="1"/>
          <p:nvPr/>
        </p:nvSpPr>
        <p:spPr>
          <a:xfrm>
            <a:off x="8603649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a typeface="微软雅黑" panose="020B0503020204020204" pitchFamily="34" charset="-122"/>
                <a:cs typeface="+mn-ea"/>
                <a:sym typeface="+mn-lt"/>
              </a:rPr>
              <a:t>Minimal Presentation</a:t>
            </a: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870B3185-0075-B7CE-1EB6-33C11A5456F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01941" y="3455229"/>
            <a:ext cx="514671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375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A1072-0EB9-B1C8-6068-5EDFC8913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DA4C34-67FA-41B8-14CF-3EBF36F1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Segmentazione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Immagini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9D351E-E8DF-6FF3-FFB0-12884E6CB0FB}"/>
              </a:ext>
            </a:extLst>
          </p:cNvPr>
          <p:cNvGrpSpPr/>
          <p:nvPr/>
        </p:nvGrpSpPr>
        <p:grpSpPr>
          <a:xfrm>
            <a:off x="696879" y="2441180"/>
            <a:ext cx="10889886" cy="3045471"/>
            <a:chOff x="605439" y="2339833"/>
            <a:chExt cx="10983806" cy="3071736"/>
          </a:xfrm>
        </p:grpSpPr>
        <p:sp>
          <p:nvSpPr>
            <p:cNvPr id="65" name="Freeform 4">
              <a:extLst>
                <a:ext uri="{FF2B5EF4-FFF2-40B4-BE49-F238E27FC236}">
                  <a16:creationId xmlns:a16="http://schemas.microsoft.com/office/drawing/2014/main" id="{CEA19D0E-CDD6-6DBC-DDF0-96BA9088D65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202974" y="2346539"/>
              <a:ext cx="2581466" cy="3065030"/>
            </a:xfrm>
            <a:custGeom>
              <a:avLst/>
              <a:gdLst>
                <a:gd name="connsiteX0" fmla="*/ 2901949 w 3176990"/>
                <a:gd name="connsiteY0" fmla="*/ 0 h 2901950"/>
                <a:gd name="connsiteX1" fmla="*/ 2901948 w 3176990"/>
                <a:gd name="connsiteY1" fmla="*/ 1181659 h 2901950"/>
                <a:gd name="connsiteX2" fmla="*/ 3176990 w 3176990"/>
                <a:gd name="connsiteY2" fmla="*/ 1450974 h 2901950"/>
                <a:gd name="connsiteX3" fmla="*/ 2901948 w 3176990"/>
                <a:gd name="connsiteY3" fmla="*/ 1720293 h 2901950"/>
                <a:gd name="connsiteX4" fmla="*/ 2901947 w 3176990"/>
                <a:gd name="connsiteY4" fmla="*/ 2901950 h 2901950"/>
                <a:gd name="connsiteX5" fmla="*/ 0 w 3176990"/>
                <a:gd name="connsiteY5" fmla="*/ 2901949 h 2901950"/>
                <a:gd name="connsiteX6" fmla="*/ 1 w 3176990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90" h="2901950">
                  <a:moveTo>
                    <a:pt x="2901949" y="0"/>
                  </a:moveTo>
                  <a:lnTo>
                    <a:pt x="2901948" y="1181659"/>
                  </a:lnTo>
                  <a:lnTo>
                    <a:pt x="3176990" y="1450974"/>
                  </a:lnTo>
                  <a:lnTo>
                    <a:pt x="2901948" y="1720293"/>
                  </a:lnTo>
                  <a:lnTo>
                    <a:pt x="2901947" y="2901950"/>
                  </a:lnTo>
                  <a:lnTo>
                    <a:pt x="0" y="29019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en-US" altLang="zh-CN" b="1" dirty="0" err="1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Acquisizione</a:t>
              </a:r>
              <a:r>
                <a:rPr lang="en-US" altLang="zh-CN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CN" b="1" dirty="0" err="1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delle</a:t>
              </a:r>
              <a:r>
                <a:rPr lang="en-US" altLang="zh-CN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features</a:t>
              </a:r>
            </a:p>
            <a:p>
              <a:pPr algn="l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Design at uneasy me season of branch on praise esteem.</a:t>
              </a:r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647F4C52-E872-11D5-ABF1-0A937C5F1C8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409573" y="2339834"/>
              <a:ext cx="2581466" cy="3065030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it-IT" altLang="zh-CN" sz="1600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Segmentazione delle Immagini</a:t>
              </a:r>
              <a:endParaRPr lang="zh-CN" altLang="zh-CN" sz="16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14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Design at uneasy me season of branch on praise esteem.</a:t>
              </a:r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D4335872-7E82-936C-4366-74A18D60091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605439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F8889074-4D3E-6D54-0093-F9FDD15BAFC7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404207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2</a:t>
              </a:r>
              <a:endParaRPr lang="zh-CN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9" name="Freeform 25">
              <a:extLst>
                <a:ext uri="{FF2B5EF4-FFF2-40B4-BE49-F238E27FC236}">
                  <a16:creationId xmlns:a16="http://schemas.microsoft.com/office/drawing/2014/main" id="{4BC43ACB-C619-A57D-39FF-C64EF205134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719121" y="2346539"/>
              <a:ext cx="2581466" cy="3065030"/>
            </a:xfrm>
            <a:custGeom>
              <a:avLst/>
              <a:gdLst>
                <a:gd name="connsiteX0" fmla="*/ 2901950 w 3176989"/>
                <a:gd name="connsiteY0" fmla="*/ 0 h 2901951"/>
                <a:gd name="connsiteX1" fmla="*/ 2901949 w 3176989"/>
                <a:gd name="connsiteY1" fmla="*/ 1181659 h 2901951"/>
                <a:gd name="connsiteX2" fmla="*/ 3176989 w 3176989"/>
                <a:gd name="connsiteY2" fmla="*/ 1450977 h 2901951"/>
                <a:gd name="connsiteX3" fmla="*/ 2901951 w 3176989"/>
                <a:gd name="connsiteY3" fmla="*/ 1720295 h 2901951"/>
                <a:gd name="connsiteX4" fmla="*/ 2901949 w 3176989"/>
                <a:gd name="connsiteY4" fmla="*/ 2901951 h 2901951"/>
                <a:gd name="connsiteX5" fmla="*/ 0 w 3176989"/>
                <a:gd name="connsiteY5" fmla="*/ 2901950 h 2901951"/>
                <a:gd name="connsiteX6" fmla="*/ 1 w 3176989"/>
                <a:gd name="connsiteY6" fmla="*/ 1 h 290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9" h="2901951">
                  <a:moveTo>
                    <a:pt x="2901950" y="0"/>
                  </a:moveTo>
                  <a:lnTo>
                    <a:pt x="2901949" y="1181659"/>
                  </a:lnTo>
                  <a:lnTo>
                    <a:pt x="3176989" y="1450977"/>
                  </a:lnTo>
                  <a:lnTo>
                    <a:pt x="2901951" y="1720295"/>
                  </a:lnTo>
                  <a:lnTo>
                    <a:pt x="2901949" y="2901951"/>
                  </a:lnTo>
                  <a:lnTo>
                    <a:pt x="0" y="29019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it-IT" altLang="zh-CN" sz="1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Acquisizione delle Immagini</a:t>
              </a:r>
              <a:endParaRPr lang="zh-CN" altLang="zh-CN" sz="1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Design at uneasy me season of branch on praise esteem.</a:t>
              </a:r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F80D2777-5F66-FD61-9834-A89F138298F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203645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3</a:t>
              </a:r>
              <a:endParaRPr lang="zh-CN" altLang="zh-CN" sz="2400" b="1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5A2782E0-080D-290A-81EF-54539DE95F1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9007779" y="2339833"/>
              <a:ext cx="2581466" cy="3065030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it-IT" altLang="zh-CN" sz="16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Classificazione delle Immagini</a:t>
              </a:r>
              <a:endParaRPr lang="zh-CN" altLang="zh-CN" sz="16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1400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Design at uneasy me season of branch on praise esteem.</a:t>
              </a: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A13B994D-89C9-40F7-9884-987F26680F24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9002413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4</a:t>
              </a:r>
              <a:endParaRPr lang="zh-CN" altLang="zh-CN" sz="2400" b="1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33AEF80-57A1-9508-A57C-17AD88057DCE}"/>
              </a:ext>
            </a:extLst>
          </p:cNvPr>
          <p:cNvSpPr txBox="1"/>
          <p:nvPr/>
        </p:nvSpPr>
        <p:spPr>
          <a:xfrm>
            <a:off x="591153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ea typeface="微软雅黑" panose="020B0503020204020204" pitchFamily="34" charset="-122"/>
                <a:cs typeface="+mn-ea"/>
                <a:sym typeface="+mn-lt"/>
              </a:rPr>
              <a:t>JustFreeSlide</a:t>
            </a:r>
            <a:endParaRPr lang="en-US" sz="14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F080-0F74-FA74-111E-3D82AFCB5986}"/>
              </a:ext>
            </a:extLst>
          </p:cNvPr>
          <p:cNvSpPr txBox="1"/>
          <p:nvPr/>
        </p:nvSpPr>
        <p:spPr>
          <a:xfrm>
            <a:off x="8603649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a typeface="微软雅黑" panose="020B0503020204020204" pitchFamily="34" charset="-122"/>
                <a:cs typeface="+mn-ea"/>
                <a:sym typeface="+mn-lt"/>
              </a:rPr>
              <a:t>Minimal Presentation</a:t>
            </a: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3F1E1C79-F38A-78EB-3DF7-6ACE12E4FA1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01941" y="3455229"/>
            <a:ext cx="514671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87587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6*l_h_i*1_1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1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FORE_SCHEMECOLOR_INDEX" val="16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1237_1*i*1"/>
  <p:tag name="KSO_WM_TEMPLATE_CATEGORY" val="custom"/>
  <p:tag name="KSO_WM_TEMPLATE_INDEX" val="20231237"/>
  <p:tag name="KSO_WM_UNIT_LAYERLEVEL" val="1"/>
  <p:tag name="KSO_WM_TAG_VERSION" val="3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3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3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731_4*l_h_f*1_3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UNIT_USESOURCEFORMAT_APPLY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1731_4*l_h_a*1_3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UNIT_USESOURCEFORMAT_APPLY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3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31237_1*h_f*1_1"/>
  <p:tag name="KSO_WM_TEMPLATE_CATEGORY" val="custom"/>
  <p:tag name="KSO_WM_TEMPLATE_INDEX" val="20231237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单击此处输入你的正文，文字是您思想的提炼，请尽量言简意赅的阐述观点。单击此处输入你的正文。请尽量言简意赅的阐述观点。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31237_1*h_a*1_1"/>
  <p:tag name="KSO_WM_TEMPLATE_CATEGORY" val="custom"/>
  <p:tag name="KSO_WM_TEMPLATE_INDEX" val="20231237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添加标题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1203_1*f*1"/>
  <p:tag name="KSO_WM_TEMPLATE_CATEGORY" val="custom"/>
  <p:tag name="KSO_WM_TEMPLATE_INDEX" val="20231203"/>
  <p:tag name="KSO_WM_UNIT_LAYERLEVEL" val="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单击此处输入你的正文,文字是您思想的提炼，请尽量言简意赅阐述观点此处输入你的正文。请尽量言简意赅的阐述观点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20231109_5*m_h_f*1_2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智能图形项正文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4_1"/>
  <p:tag name="KSO_WM_UNIT_ID" val="diagram20231109_5*m_h_f*1_4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智能图形项正文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6_1"/>
  <p:tag name="KSO_WM_UNIT_ID" val="diagram20231109_5*m_h_f*1_6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智能图形项正文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_1"/>
  <p:tag name="KSO_WM_UNIT_ID" val="diagram20231109_5*m_h_f*1_1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智能图形项正文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3_1"/>
  <p:tag name="KSO_WM_UNIT_ID" val="diagram20231109_5*m_h_f*1_3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智能图形项正文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5_1"/>
  <p:tag name="KSO_WM_UNIT_ID" val="diagram20231109_5*m_h_f*1_5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智能图形项正文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2"/>
  <p:tag name="KSO_WM_UNIT_ID" val="custom20230314_6*l_h_i*1_1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2_1"/>
  <p:tag name="KSO_WM_UNIT_ID" val="diagram20231109_5*m_h_a*1_2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4_1"/>
  <p:tag name="KSO_WM_UNIT_ID" val="diagram20231109_5*m_h_a*1_4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6_1"/>
  <p:tag name="KSO_WM_UNIT_ID" val="diagram20231109_5*m_h_a*1_6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1_1"/>
  <p:tag name="KSO_WM_UNIT_ID" val="diagram20231109_5*m_h_a*1_1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3_1"/>
  <p:tag name="KSO_WM_UNIT_ID" val="diagram20231109_5*m_h_a*1_3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5_1"/>
  <p:tag name="KSO_WM_UNIT_ID" val="diagram20231109_5*m_h_a*1_5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4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4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8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6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6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8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2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2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8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3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3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custom20230314_6*l_h_a*1_1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5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5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1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1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1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1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5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6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6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8,&quot;pos&quot;:1,&quot;transparency&quot;:0},{&quot;brightness&quot;:0,&quot;colorType&quot;:1,&quot;foreColorIndex&quot;:8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2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2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8,&quot;pos&quot;:1,&quot;transparency&quot;:0},{&quot;brightness&quot;:0,&quot;colorType&quot;:1,&quot;foreColorIndex&quot;:8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3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3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5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4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4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8,&quot;pos&quot;:1,&quot;transparency&quot;:0},{&quot;brightness&quot;:0,&quot;colorType&quot;:1,&quot;foreColorIndex&quot;:8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5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5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5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3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3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5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5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6*l_h_i*1_2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2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FORE_SCHEMECOLOR_INDEX" val="16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1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1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2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2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UNIT_TEXT_FILL_FORE_SCHEMECOLOR_INDEX" val="1"/>
  <p:tag name="KSO_WM_UNIT_TEXT_FILL_TYPE" val="1"/>
  <p:tag name="KSO_WM_UNIT_PRESET_TEXT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4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4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UNIT_TEXT_FILL_FORE_SCHEMECOLOR_INDEX" val="1"/>
  <p:tag name="KSO_WM_UNIT_TEXT_FILL_TYPE" val="1"/>
  <p:tag name="KSO_WM_UNIT_PRESET_TEXT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6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6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UNIT_TEXT_FILL_FORE_SCHEMECOLOR_INDEX" val="1"/>
  <p:tag name="KSO_WM_UNIT_TEXT_FILL_TYPE" val="1"/>
  <p:tag name="KSO_WM_UNIT_PRESET_TEXT" val="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1_4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1_4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5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6_4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6_4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8,&quot;pos&quot;:1,&quot;transparency&quot;:0},{&quot;brightness&quot;:0,&quot;colorType&quot;:1,&quot;foreColorIndex&quot;:8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2"/>
  <p:tag name="KSO_WM_UNIT_ID" val="custom20230314_6*l_h_i*1_2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2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custom20230314_6*l_h_a*1_2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2"/>
  <p:tag name="KSO_WM_UNIT_ID" val="custom20230314_6*l_h_i*1_1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1177_1*f*1"/>
  <p:tag name="KSO_WM_TEMPLATE_CATEGORY" val="custom"/>
  <p:tag name="KSO_WM_TEMPLATE_INDEX" val="20231177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添加文本具体内容，简明扼要地阐述您的观点。根据需要可酌情增减文字，以便观者准确地理解您传达的思想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177_1*α*1"/>
  <p:tag name="KSO_WM_TEMPLATE_CATEGORY" val="custom"/>
  <p:tag name="KSO_WM_TEMPLATE_INDEX" val="20231177"/>
  <p:tag name="KSO_WM_UNIT_LAYERLEVEL" val="1"/>
  <p:tag name="KSO_WM_TAG_VERSION" val="3.0"/>
  <p:tag name="KSO_WM_BEAUTIFY_FLAG" val="#wm#"/>
  <p:tag name="KSO_WM_UNIT_CHART_MATCH_MAX_SERIES_COUNT" val="0"/>
  <p:tag name="KSO_WM_UNIT_CHART_MATCH_MIN_SERIES_COUNT" val="0"/>
  <p:tag name="KSO_WM_UNIT_TYPE" val="α"/>
  <p:tag name="KSO_WM_UNIT_INDEX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177_1*α*2"/>
  <p:tag name="KSO_WM_TEMPLATE_CATEGORY" val="custom"/>
  <p:tag name="KSO_WM_TEMPLATE_INDEX" val="20231177"/>
  <p:tag name="KSO_WM_UNIT_LAYERLEVEL" val="1"/>
  <p:tag name="KSO_WM_TAG_VERSION" val="3.0"/>
  <p:tag name="KSO_WM_BEAUTIFY_FLAG" val="#wm#"/>
  <p:tag name="KSO_WM_UNIT_CHART_MATCH_MAX_SERIES_COUNT" val="0"/>
  <p:tag name="KSO_WM_UNIT_CHART_MATCH_MIN_SERIES_COUNT" val="0"/>
  <p:tag name="KSO_WM_UNIT_TYPE" val="α"/>
  <p:tag name="KSO_WM_UNIT_INDEX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1177_1*f*1"/>
  <p:tag name="KSO_WM_TEMPLATE_CATEGORY" val="custom"/>
  <p:tag name="KSO_WM_TEMPLATE_INDEX" val="20231177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添加文本具体内容，简明扼要地阐述您的观点。根据需要可酌情增减文字，以便观者准确地理解您传达的思想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6*l_h_i*1_3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3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FORE_SCHEMECOLOR_INDEX" val="16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5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5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},{&quot;brightness&quot;:0,&quot;colorType&quot;:1,&quot;foreColorIndex&quot;:5,&quot;pos&quot;:0.9200000166893005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92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2"/>
  <p:tag name="KSO_WM_UNIT_ID" val="custom20230314_6*l_h_i*1_3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3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731_4*l_h_f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731_4*l_h_a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5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5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5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5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5_1"/>
  <p:tag name="KSO_WM_UNIT_ID" val="diagram20231731_4*l_h_f*1_5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UNIT_USESOURCEFORMAT_APPLY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5_1"/>
  <p:tag name="KSO_WM_UNIT_ID" val="diagram20231731_4*l_h_a*1_5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UNIT_USESOURCEFORMAT_APPLY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5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5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custom20230314_6*l_h_a*1_3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2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2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731_4*l_h_f*1_2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UNIT_USESOURCEFORMAT_APPLY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731_4*l_h_a*1_2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UNIT_USESOURCEFORMAT_APPLY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2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4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4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731_4*l_h_f*1_4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UNIT_USESOURCEFORMAT_APPLY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diagram20231731_4*l_h_a*1_4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UNIT_USESOURCEFORMAT_APPLY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4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2154</Words>
  <Application>Microsoft Office PowerPoint</Application>
  <PresentationFormat>Widescreen</PresentationFormat>
  <Paragraphs>171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微软雅黑</vt:lpstr>
      <vt:lpstr>Aptos</vt:lpstr>
      <vt:lpstr>Aptos Display</vt:lpstr>
      <vt:lpstr>Arial</vt:lpstr>
      <vt:lpstr>Tema di Office</vt:lpstr>
      <vt:lpstr>Riconoscitore delle Foglie </vt:lpstr>
      <vt:lpstr>Indice</vt:lpstr>
      <vt:lpstr>Scopo/Obbiettivo del Progetto</vt:lpstr>
      <vt:lpstr>Assunzioni e Disclaimer(?)</vt:lpstr>
      <vt:lpstr>Caratteristiche del Dataset</vt:lpstr>
      <vt:lpstr>Problemi da Affrontare</vt:lpstr>
      <vt:lpstr>Project Pipeline</vt:lpstr>
      <vt:lpstr>Acquisizione delle Immagini</vt:lpstr>
      <vt:lpstr>Segmentazione delle Immagini</vt:lpstr>
      <vt:lpstr>Perchè una Soglia di 21?</vt:lpstr>
      <vt:lpstr>Perchè una Soglia di 21?</vt:lpstr>
      <vt:lpstr>Acquisizione delle Features</vt:lpstr>
      <vt:lpstr>Acquisizione delle Features</vt:lpstr>
      <vt:lpstr>Classificazione delle Immagini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Rossi</dc:creator>
  <cp:lastModifiedBy>Andrea Rossi</cp:lastModifiedBy>
  <cp:revision>3</cp:revision>
  <dcterms:created xsi:type="dcterms:W3CDTF">2025-05-30T12:37:56Z</dcterms:created>
  <dcterms:modified xsi:type="dcterms:W3CDTF">2025-06-04T12:33:22Z</dcterms:modified>
</cp:coreProperties>
</file>