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76" r:id="rId2"/>
    <p:sldMasterId id="2147484002" r:id="rId3"/>
    <p:sldMasterId id="2147484012" r:id="rId4"/>
    <p:sldMasterId id="2147484024" r:id="rId5"/>
    <p:sldMasterId id="2147484036" r:id="rId6"/>
  </p:sldMasterIdLst>
  <p:notesMasterIdLst>
    <p:notesMasterId r:id="rId58"/>
  </p:notesMasterIdLst>
  <p:sldIdLst>
    <p:sldId id="259" r:id="rId7"/>
    <p:sldId id="262" r:id="rId8"/>
    <p:sldId id="265" r:id="rId9"/>
    <p:sldId id="268" r:id="rId10"/>
    <p:sldId id="271" r:id="rId11"/>
    <p:sldId id="274" r:id="rId12"/>
    <p:sldId id="277" r:id="rId13"/>
    <p:sldId id="280" r:id="rId14"/>
    <p:sldId id="283" r:id="rId15"/>
    <p:sldId id="286" r:id="rId16"/>
    <p:sldId id="289" r:id="rId17"/>
    <p:sldId id="292" r:id="rId18"/>
    <p:sldId id="295" r:id="rId19"/>
    <p:sldId id="298" r:id="rId20"/>
    <p:sldId id="301" r:id="rId21"/>
    <p:sldId id="304" r:id="rId22"/>
    <p:sldId id="307" r:id="rId23"/>
    <p:sldId id="310" r:id="rId24"/>
    <p:sldId id="313" r:id="rId25"/>
    <p:sldId id="316" r:id="rId26"/>
    <p:sldId id="355" r:id="rId27"/>
    <p:sldId id="358" r:id="rId28"/>
    <p:sldId id="361" r:id="rId29"/>
    <p:sldId id="364" r:id="rId30"/>
    <p:sldId id="367" r:id="rId31"/>
    <p:sldId id="370" r:id="rId32"/>
    <p:sldId id="373" r:id="rId33"/>
    <p:sldId id="376" r:id="rId34"/>
    <p:sldId id="379" r:id="rId35"/>
    <p:sldId id="319" r:id="rId36"/>
    <p:sldId id="322" r:id="rId37"/>
    <p:sldId id="325" r:id="rId38"/>
    <p:sldId id="328" r:id="rId39"/>
    <p:sldId id="331" r:id="rId40"/>
    <p:sldId id="334" r:id="rId41"/>
    <p:sldId id="337" r:id="rId42"/>
    <p:sldId id="340" r:id="rId43"/>
    <p:sldId id="343" r:id="rId44"/>
    <p:sldId id="346" r:id="rId45"/>
    <p:sldId id="349" r:id="rId46"/>
    <p:sldId id="352" r:id="rId47"/>
    <p:sldId id="382" r:id="rId48"/>
    <p:sldId id="385" r:id="rId49"/>
    <p:sldId id="388" r:id="rId50"/>
    <p:sldId id="391" r:id="rId51"/>
    <p:sldId id="394" r:id="rId52"/>
    <p:sldId id="397" r:id="rId53"/>
    <p:sldId id="400" r:id="rId54"/>
    <p:sldId id="403" r:id="rId55"/>
    <p:sldId id="404" r:id="rId56"/>
    <p:sldId id="405" r:id="rId57"/>
  </p:sldIdLst>
  <p:sldSz cx="12192000" cy="6858000"/>
  <p:notesSz cx="6858000" cy="9144000"/>
  <p:embeddedFontLst>
    <p:embeddedFont>
      <p:font typeface="Amasis MT Pro Light" panose="02040304050005020304" pitchFamily="18" charset="0"/>
      <p:regular r:id="rId59"/>
      <p:italic r:id="rId60"/>
    </p:embeddedFont>
    <p:embeddedFont>
      <p:font typeface="Average" panose="020B0604020202020204" charset="0"/>
      <p:regular r:id="rId61"/>
    </p:embeddedFont>
    <p:embeddedFont>
      <p:font typeface="Calibri" panose="020F0502020204030204" pitchFamily="34" charset="0"/>
      <p:regular r:id="rId62"/>
      <p:bold r:id="rId63"/>
      <p:italic r:id="rId64"/>
      <p:boldItalic r:id="rId65"/>
    </p:embeddedFont>
    <p:embeddedFont>
      <p:font typeface="Century Gothic" panose="020B0502020202020204" pitchFamily="34" charset="0"/>
      <p:regular r:id="rId66"/>
      <p:bold r:id="rId67"/>
      <p:italic r:id="rId68"/>
      <p:boldItalic r:id="rId69"/>
    </p:embeddedFont>
    <p:embeddedFont>
      <p:font typeface="Old Standard TT" panose="020B0604020202020204" charset="0"/>
      <p:regular r:id="rId70"/>
      <p:bold r:id="rId71"/>
      <p:italic r:id="rId72"/>
    </p:embeddedFont>
    <p:embeddedFont>
      <p:font typeface="Oswald" panose="00000500000000000000" pitchFamily="2" charset="0"/>
      <p:regular r:id="rId73"/>
      <p:bold r:id="rId74"/>
    </p:embeddedFont>
    <p:embeddedFont>
      <p:font typeface="Proxima Nova" panose="020B0604020202020204" charset="0"/>
      <p:regular r:id="rId75"/>
      <p:bold r:id="rId76"/>
      <p:italic r:id="rId77"/>
      <p:boldItalic r:id="rId78"/>
    </p:embeddedFont>
    <p:embeddedFont>
      <p:font typeface="Univers Condensed Light" panose="020B0306020202040204" pitchFamily="34" charset="0"/>
      <p:regular r:id="rId79"/>
    </p:embeddedFont>
    <p:embeddedFont>
      <p:font typeface="Walbaum Display Light" panose="02070303090703020303" pitchFamily="18" charset="0"/>
      <p:regular r:id="rId80"/>
    </p:embeddedFont>
    <p:embeddedFont>
      <p:font typeface="Wingdings 3" panose="05040102010807070707" pitchFamily="18" charset="2"/>
      <p:regular r:id="rId81"/>
    </p:embeddedFont>
  </p:embeddedFontLst>
  <p:custDataLst>
    <p:tags r:id="rId8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114" d="100"/>
          <a:sy n="114" d="100"/>
        </p:scale>
        <p:origin x="414" y="10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font" Target="fonts/font5.fntdata"/><Relationship Id="rId68" Type="http://schemas.openxmlformats.org/officeDocument/2006/relationships/font" Target="fonts/font10.fntdata"/><Relationship Id="rId84" Type="http://schemas.openxmlformats.org/officeDocument/2006/relationships/viewProps" Target="viewProp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notesMaster" Target="notesMasters/notesMaster1.xml"/><Relationship Id="rId74" Type="http://schemas.openxmlformats.org/officeDocument/2006/relationships/font" Target="fonts/font16.fntdata"/><Relationship Id="rId79" Type="http://schemas.openxmlformats.org/officeDocument/2006/relationships/font" Target="fonts/font21.fntdata"/><Relationship Id="rId5" Type="http://schemas.openxmlformats.org/officeDocument/2006/relationships/slideMaster" Target="slideMasters/slideMaster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font" Target="fonts/font19.fntdata"/><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font" Target="fonts/font14.fntdata"/><Relationship Id="rId80" Type="http://schemas.openxmlformats.org/officeDocument/2006/relationships/font" Target="fonts/font22.fntdata"/><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font" Target="fonts/font17.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font" Target="fonts/font20.fntdata"/><Relationship Id="rId81" Type="http://schemas.openxmlformats.org/officeDocument/2006/relationships/font" Target="fonts/font23.fntdata"/><Relationship Id="rId86"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font" Target="fonts/font18.fntdata"/><Relationship Id="rId7" Type="http://schemas.openxmlformats.org/officeDocument/2006/relationships/slide" Target="slides/slide1.xml"/><Relationship Id="rId71" Type="http://schemas.openxmlformats.org/officeDocument/2006/relationships/font" Target="fonts/font13.fntdata"/><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font" Target="fonts/font8.fntdata"/><Relationship Id="rId61" Type="http://schemas.openxmlformats.org/officeDocument/2006/relationships/font" Target="fonts/font3.fntdata"/><Relationship Id="rId8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ct val="0"/>
              </a:spcBef>
              <a:spcAft>
                <a:spcPct val="0"/>
              </a:spcAft>
              <a:buSzPts val="1400"/>
              <a:buChar char="●"/>
              <a:defRPr sz="1100"/>
            </a:lvl1pPr>
            <a:lvl2pPr marL="914400" lvl="1" indent="-317500">
              <a:spcBef>
                <a:spcPct val="0"/>
              </a:spcBef>
              <a:spcAft>
                <a:spcPct val="0"/>
              </a:spcAft>
              <a:buSzPts val="1400"/>
              <a:buChar char="○"/>
              <a:defRPr sz="1100"/>
            </a:lvl2pPr>
            <a:lvl3pPr marL="1371600" lvl="2" indent="-317500">
              <a:spcBef>
                <a:spcPct val="0"/>
              </a:spcBef>
              <a:spcAft>
                <a:spcPct val="0"/>
              </a:spcAft>
              <a:buSzPts val="1400"/>
              <a:buChar char="■"/>
              <a:defRPr sz="1100"/>
            </a:lvl3pPr>
            <a:lvl4pPr marL="1828800" lvl="3" indent="-317500">
              <a:spcBef>
                <a:spcPct val="0"/>
              </a:spcBef>
              <a:spcAft>
                <a:spcPct val="0"/>
              </a:spcAft>
              <a:buSzPts val="1400"/>
              <a:buChar char="●"/>
              <a:defRPr sz="1100"/>
            </a:lvl4pPr>
            <a:lvl5pPr marL="2286000" lvl="4" indent="-317500">
              <a:spcBef>
                <a:spcPct val="0"/>
              </a:spcBef>
              <a:spcAft>
                <a:spcPct val="0"/>
              </a:spcAft>
              <a:buSzPts val="1400"/>
              <a:buChar char="○"/>
              <a:defRPr sz="1100"/>
            </a:lvl5pPr>
            <a:lvl6pPr marL="2743200" lvl="5" indent="-317500">
              <a:spcBef>
                <a:spcPct val="0"/>
              </a:spcBef>
              <a:spcAft>
                <a:spcPct val="0"/>
              </a:spcAft>
              <a:buSzPts val="1400"/>
              <a:buChar char="■"/>
              <a:defRPr sz="1100"/>
            </a:lvl6pPr>
            <a:lvl7pPr marL="3200400" lvl="6" indent="-317500">
              <a:spcBef>
                <a:spcPct val="0"/>
              </a:spcBef>
              <a:spcAft>
                <a:spcPct val="0"/>
              </a:spcAft>
              <a:buSzPts val="1400"/>
              <a:buChar char="●"/>
              <a:defRPr sz="1100"/>
            </a:lvl7pPr>
            <a:lvl8pPr marL="3657600" lvl="7" indent="-317500">
              <a:spcBef>
                <a:spcPct val="0"/>
              </a:spcBef>
              <a:spcAft>
                <a:spcPct val="0"/>
              </a:spcAft>
              <a:buSzPts val="1400"/>
              <a:buChar char="○"/>
              <a:defRPr sz="1100"/>
            </a:lvl8pPr>
            <a:lvl9pPr marL="4114800" lvl="8" indent="-317500">
              <a:spcBef>
                <a:spcPct val="0"/>
              </a:spcBef>
              <a:spcAft>
                <a:spcPct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0357f_0_9: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9" name="Google Shape;69;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90357f_0_19: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2" name="Google Shape;82;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1001791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90357f_0_19: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2" name="Google Shape;82;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90357f_0_19: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2" name="Google Shape;82;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2988555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0357f_0_9: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9" name="Google Shape;69;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3832095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90357f_0_19: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2" name="Google Shape;82;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1408537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90357f_0_19: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2" name="Google Shape;82;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1184116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90357f_0_19: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2" name="Google Shape;82;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2226650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90357f_0_19: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2" name="Google Shape;82;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29817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d149a784b_0_137: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8" name="Google Shape;58;g10d149a784b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c6f90357f_0_47: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284" name="Google Shape;284;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c6f90357f_0_47: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284" name="Google Shape;284;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3271831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d150f0185_0_79:notes"/>
          <p:cNvSpPr>
            <a:spLocks noGrp="1" noRot="1" noChangeAspect="1"/>
          </p:cNvSpPr>
          <p:nvPr>
            <p:ph type="sldImg" idx="2"/>
          </p:nvPr>
        </p:nvSpPr>
        <p:spPr>
          <a:xfrm>
            <a:off x="5084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2" name="Google Shape;62;g10d150f018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0d150f0185_0_291:notes"/>
          <p:cNvSpPr>
            <a:spLocks noGrp="1" noRot="1" noChangeAspect="1"/>
          </p:cNvSpPr>
          <p:nvPr>
            <p:ph type="sldImg" idx="2"/>
          </p:nvPr>
        </p:nvSpPr>
        <p:spPr>
          <a:xfrm>
            <a:off x="5084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8" name="Google Shape;68;g10d150f0185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d150f0185_0_333: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74" name="Google Shape;74;g10d150f0185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0d150f0185_0_296:notes"/>
          <p:cNvSpPr>
            <a:spLocks noGrp="1" noRot="1" noChangeAspect="1"/>
          </p:cNvSpPr>
          <p:nvPr>
            <p:ph type="sldImg" idx="2"/>
          </p:nvPr>
        </p:nvSpPr>
        <p:spPr>
          <a:xfrm>
            <a:off x="5084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0" name="Google Shape;80;g10d150f0185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0d150f0185_0_343:notes"/>
          <p:cNvSpPr>
            <a:spLocks noGrp="1" noRot="1" noChangeAspect="1"/>
          </p:cNvSpPr>
          <p:nvPr>
            <p:ph type="sldImg" idx="2"/>
          </p:nvPr>
        </p:nvSpPr>
        <p:spPr>
          <a:xfrm>
            <a:off x="5084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6" name="Google Shape;86;g10d150f0185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d150f0185_0_306:notes"/>
          <p:cNvSpPr>
            <a:spLocks noGrp="1" noRot="1" noChangeAspect="1"/>
          </p:cNvSpPr>
          <p:nvPr>
            <p:ph type="sldImg" idx="2"/>
          </p:nvPr>
        </p:nvSpPr>
        <p:spPr>
          <a:xfrm>
            <a:off x="5084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94" name="Google Shape;94;g10d150f0185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d150f0185_0_311:notes"/>
          <p:cNvSpPr>
            <a:spLocks noGrp="1" noRot="1" noChangeAspect="1"/>
          </p:cNvSpPr>
          <p:nvPr>
            <p:ph type="sldImg" idx="2"/>
          </p:nvPr>
        </p:nvSpPr>
        <p:spPr>
          <a:xfrm>
            <a:off x="5084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00" name="Google Shape;100;g10d150f0185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d149a784b_0_284:notes"/>
          <p:cNvSpPr>
            <a:spLocks noGrp="1" noRot="1" noChangeAspect="1"/>
          </p:cNvSpPr>
          <p:nvPr>
            <p:ph type="sldImg" idx="2"/>
          </p:nvPr>
        </p:nvSpPr>
        <p:spPr>
          <a:xfrm>
            <a:off x="5084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4" name="Google Shape;64;g10d149a784b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0357f_0_9: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9" name="Google Shape;69;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3405243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d149a784b_0_296: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70" name="Google Shape;70;g10d149a784b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d149a784b_0_301: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76" name="Google Shape;76;g10d149a784b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d149a784b_0_309: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2" name="Google Shape;82;g10d149a784b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149a784b_0_318:notes"/>
          <p:cNvSpPr>
            <a:spLocks noGrp="1" noRot="1" noChangeAspect="1"/>
          </p:cNvSpPr>
          <p:nvPr>
            <p:ph type="sldImg" idx="2"/>
          </p:nvPr>
        </p:nvSpPr>
        <p:spPr>
          <a:xfrm>
            <a:off x="5084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8" name="Google Shape;88;g10d149a784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d149a784b_0_326:notes"/>
          <p:cNvSpPr>
            <a:spLocks noGrp="1" noRot="1" noChangeAspect="1"/>
          </p:cNvSpPr>
          <p:nvPr>
            <p:ph type="sldImg" idx="2"/>
          </p:nvPr>
        </p:nvSpPr>
        <p:spPr>
          <a:xfrm>
            <a:off x="5084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94" name="Google Shape;94;g10d149a784b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d149a784b_0_379:notes"/>
          <p:cNvSpPr>
            <a:spLocks noGrp="1" noRot="1" noChangeAspect="1"/>
          </p:cNvSpPr>
          <p:nvPr>
            <p:ph type="sldImg" idx="2"/>
          </p:nvPr>
        </p:nvSpPr>
        <p:spPr>
          <a:xfrm>
            <a:off x="5084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00" name="Google Shape;100;g10d149a784b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35F41FE5-78CE-4A0F-A9E4-94BA91BBBE3C}" type="datetimeFigureOut">
              <a:rPr lang="en-US" smtClean="0"/>
              <a:t>14-Jan-22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74F2067-1B24-423E-A857-CD6C094F7F7A}" type="datetimeFigureOut">
              <a:rPr lang="en-US" smtClean="0"/>
              <a:t>14-Jan-22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6026833-C6A9-442A-A804-46131E2E84F5}" type="datetimeFigureOut">
              <a:rPr lang="en-US" smtClean="0"/>
              <a:t>14-Jan-22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t>14-Jan-22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14-Jan-22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14-Jan-22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a:t>14-Jan-22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a:t>14-Jan-22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t>14-Jan-22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t>14-Jan-22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14-Jan-22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6E13860-DE2C-4399-A937-5014C9F01F52}" type="datetimeFigureOut">
              <a:rPr lang="en-US" smtClean="0"/>
              <a:t>14-Jan-22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14-Jan-22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14-Jan-22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14-Jan-22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0" baseline="0">
                <a:ln w="3175" cmpd="sng">
                  <a:noFill/>
                </a:ln>
                <a:solidFill>
                  <a:schemeClr val="accent1"/>
                </a:solidFill>
                <a:effectLst/>
                <a:latin typeface="Arial" pitchFamily="34" charset="0"/>
              </a:rPr>
              <a:t>”</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14-Jan-22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14-Jan-22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14-Jan-22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14-Jan-22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14-Jan-22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14-Jan-22</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0706190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14-Jan-22</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0068563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39DD6C57-7FBF-4F2D-8DF8-AB42B5A19429}" type="datetimeFigureOut">
              <a:rPr lang="en-US" smtClean="0"/>
              <a:t>14-Jan-22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14-Jan-22</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3846763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14-Jan-22</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168772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14-Jan-22</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1745028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14-Jan-22</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2725068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14-Jan-22</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69328713"/>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14-Jan-22</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24246614"/>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14-Jan-22</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470062"/>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14-Jan-22</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49481830"/>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14-Jan-22</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62096935"/>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33"/>
            <a:ext cx="12192000" cy="22824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11" name="Google Shape;11;p2"/>
          <p:cNvCxnSpPr/>
          <p:nvPr/>
        </p:nvCxnSpPr>
        <p:spPr>
          <a:xfrm>
            <a:off x="855912" y="4796667"/>
            <a:ext cx="5204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683600" y="2524400"/>
            <a:ext cx="10824800" cy="2030400"/>
          </a:xfrm>
          <a:prstGeom prst="rect">
            <a:avLst/>
          </a:prstGeom>
        </p:spPr>
        <p:txBody>
          <a:bodyPr spcFirstLastPara="1" wrap="square" lIns="91425" tIns="91425" rIns="91425" bIns="91425" anchor="b" anchorCtr="0">
            <a:noAutofit/>
          </a:bodyPr>
          <a:lstStyle>
            <a:lvl1pPr lvl="0">
              <a:spcBef>
                <a:spcPct val="0"/>
              </a:spcBef>
              <a:spcAft>
                <a:spcPct val="0"/>
              </a:spcAft>
              <a:buClr>
                <a:schemeClr val="accent1"/>
              </a:buClr>
              <a:buSzPts val="4200"/>
              <a:buNone/>
              <a:defRPr sz="5600">
                <a:solidFill>
                  <a:schemeClr val="accent1"/>
                </a:solidFill>
              </a:defRPr>
            </a:lvl1pPr>
            <a:lvl2pPr lvl="1">
              <a:spcBef>
                <a:spcPct val="0"/>
              </a:spcBef>
              <a:spcAft>
                <a:spcPct val="0"/>
              </a:spcAft>
              <a:buClr>
                <a:schemeClr val="accent1"/>
              </a:buClr>
              <a:buSzPts val="4200"/>
              <a:buNone/>
              <a:defRPr sz="5600">
                <a:solidFill>
                  <a:schemeClr val="accent1"/>
                </a:solidFill>
              </a:defRPr>
            </a:lvl2pPr>
            <a:lvl3pPr lvl="2">
              <a:spcBef>
                <a:spcPct val="0"/>
              </a:spcBef>
              <a:spcAft>
                <a:spcPct val="0"/>
              </a:spcAft>
              <a:buClr>
                <a:schemeClr val="accent1"/>
              </a:buClr>
              <a:buSzPts val="4200"/>
              <a:buNone/>
              <a:defRPr sz="5600">
                <a:solidFill>
                  <a:schemeClr val="accent1"/>
                </a:solidFill>
              </a:defRPr>
            </a:lvl3pPr>
            <a:lvl4pPr lvl="3">
              <a:spcBef>
                <a:spcPct val="0"/>
              </a:spcBef>
              <a:spcAft>
                <a:spcPct val="0"/>
              </a:spcAft>
              <a:buClr>
                <a:schemeClr val="accent1"/>
              </a:buClr>
              <a:buSzPts val="4200"/>
              <a:buNone/>
              <a:defRPr sz="5600">
                <a:solidFill>
                  <a:schemeClr val="accent1"/>
                </a:solidFill>
              </a:defRPr>
            </a:lvl4pPr>
            <a:lvl5pPr lvl="4">
              <a:spcBef>
                <a:spcPct val="0"/>
              </a:spcBef>
              <a:spcAft>
                <a:spcPct val="0"/>
              </a:spcAft>
              <a:buClr>
                <a:schemeClr val="accent1"/>
              </a:buClr>
              <a:buSzPts val="4200"/>
              <a:buNone/>
              <a:defRPr sz="5600">
                <a:solidFill>
                  <a:schemeClr val="accent1"/>
                </a:solidFill>
              </a:defRPr>
            </a:lvl5pPr>
            <a:lvl6pPr lvl="5">
              <a:spcBef>
                <a:spcPct val="0"/>
              </a:spcBef>
              <a:spcAft>
                <a:spcPct val="0"/>
              </a:spcAft>
              <a:buClr>
                <a:schemeClr val="accent1"/>
              </a:buClr>
              <a:buSzPts val="4200"/>
              <a:buNone/>
              <a:defRPr sz="5600">
                <a:solidFill>
                  <a:schemeClr val="accent1"/>
                </a:solidFill>
              </a:defRPr>
            </a:lvl6pPr>
            <a:lvl7pPr lvl="6">
              <a:spcBef>
                <a:spcPct val="0"/>
              </a:spcBef>
              <a:spcAft>
                <a:spcPct val="0"/>
              </a:spcAft>
              <a:buClr>
                <a:schemeClr val="accent1"/>
              </a:buClr>
              <a:buSzPts val="4200"/>
              <a:buNone/>
              <a:defRPr sz="5600">
                <a:solidFill>
                  <a:schemeClr val="accent1"/>
                </a:solidFill>
              </a:defRPr>
            </a:lvl7pPr>
            <a:lvl8pPr lvl="7">
              <a:spcBef>
                <a:spcPct val="0"/>
              </a:spcBef>
              <a:spcAft>
                <a:spcPct val="0"/>
              </a:spcAft>
              <a:buClr>
                <a:schemeClr val="accent1"/>
              </a:buClr>
              <a:buSzPts val="4200"/>
              <a:buNone/>
              <a:defRPr sz="5600">
                <a:solidFill>
                  <a:schemeClr val="accent1"/>
                </a:solidFill>
              </a:defRPr>
            </a:lvl8pPr>
            <a:lvl9pPr lvl="8">
              <a:spcBef>
                <a:spcPct val="0"/>
              </a:spcBef>
              <a:spcAft>
                <a:spcPct val="0"/>
              </a:spcAft>
              <a:buClr>
                <a:schemeClr val="accent1"/>
              </a:buClr>
              <a:buSzPts val="4200"/>
              <a:buNone/>
              <a:defRPr sz="5600">
                <a:solidFill>
                  <a:schemeClr val="accent1"/>
                </a:solidFill>
              </a:defRPr>
            </a:lvl9pPr>
          </a:lstStyle>
          <a:p>
            <a:endParaRPr/>
          </a:p>
        </p:txBody>
      </p:sp>
      <p:sp>
        <p:nvSpPr>
          <p:cNvPr id="13" name="Google Shape;13;p2"/>
          <p:cNvSpPr txBox="1">
            <a:spLocks noGrp="1"/>
          </p:cNvSpPr>
          <p:nvPr>
            <p:ph type="subTitle" idx="1"/>
          </p:nvPr>
        </p:nvSpPr>
        <p:spPr>
          <a:xfrm>
            <a:off x="683600" y="5120852"/>
            <a:ext cx="10824800" cy="1050000"/>
          </a:xfrm>
          <a:prstGeom prst="rect">
            <a:avLst/>
          </a:prstGeom>
        </p:spPr>
        <p:txBody>
          <a:bodyPr spcFirstLastPara="1" wrap="square" lIns="91425" tIns="91425" rIns="91425" bIns="91425" anchor="t" anchorCtr="0">
            <a:noAutofit/>
          </a:bodyPr>
          <a:lstStyle>
            <a:lvl1pPr lvl="0">
              <a:lnSpc>
                <a:spcPct val="100000"/>
              </a:lnSpc>
              <a:spcBef>
                <a:spcPct val="0"/>
              </a:spcBef>
              <a:spcAft>
                <a:spcPct val="0"/>
              </a:spcAft>
              <a:buClr>
                <a:schemeClr val="accent2"/>
              </a:buClr>
              <a:buSzPts val="2400"/>
              <a:buNone/>
              <a:defRPr sz="3200">
                <a:solidFill>
                  <a:schemeClr val="accent2"/>
                </a:solidFill>
              </a:defRPr>
            </a:lvl1pPr>
            <a:lvl2pPr lvl="1">
              <a:lnSpc>
                <a:spcPct val="100000"/>
              </a:lnSpc>
              <a:spcBef>
                <a:spcPct val="0"/>
              </a:spcBef>
              <a:spcAft>
                <a:spcPct val="0"/>
              </a:spcAft>
              <a:buClr>
                <a:schemeClr val="accent2"/>
              </a:buClr>
              <a:buSzPts val="2400"/>
              <a:buNone/>
              <a:defRPr sz="3200">
                <a:solidFill>
                  <a:schemeClr val="accent2"/>
                </a:solidFill>
              </a:defRPr>
            </a:lvl2pPr>
            <a:lvl3pPr lvl="2">
              <a:lnSpc>
                <a:spcPct val="100000"/>
              </a:lnSpc>
              <a:spcBef>
                <a:spcPct val="0"/>
              </a:spcBef>
              <a:spcAft>
                <a:spcPct val="0"/>
              </a:spcAft>
              <a:buClr>
                <a:schemeClr val="accent2"/>
              </a:buClr>
              <a:buSzPts val="2400"/>
              <a:buNone/>
              <a:defRPr sz="3200">
                <a:solidFill>
                  <a:schemeClr val="accent2"/>
                </a:solidFill>
              </a:defRPr>
            </a:lvl3pPr>
            <a:lvl4pPr lvl="3">
              <a:lnSpc>
                <a:spcPct val="100000"/>
              </a:lnSpc>
              <a:spcBef>
                <a:spcPct val="0"/>
              </a:spcBef>
              <a:spcAft>
                <a:spcPct val="0"/>
              </a:spcAft>
              <a:buClr>
                <a:schemeClr val="accent2"/>
              </a:buClr>
              <a:buSzPts val="2400"/>
              <a:buNone/>
              <a:defRPr sz="3200">
                <a:solidFill>
                  <a:schemeClr val="accent2"/>
                </a:solidFill>
              </a:defRPr>
            </a:lvl4pPr>
            <a:lvl5pPr lvl="4">
              <a:lnSpc>
                <a:spcPct val="100000"/>
              </a:lnSpc>
              <a:spcBef>
                <a:spcPct val="0"/>
              </a:spcBef>
              <a:spcAft>
                <a:spcPct val="0"/>
              </a:spcAft>
              <a:buClr>
                <a:schemeClr val="accent2"/>
              </a:buClr>
              <a:buSzPts val="2400"/>
              <a:buNone/>
              <a:defRPr sz="3200">
                <a:solidFill>
                  <a:schemeClr val="accent2"/>
                </a:solidFill>
              </a:defRPr>
            </a:lvl5pPr>
            <a:lvl6pPr lvl="5">
              <a:lnSpc>
                <a:spcPct val="100000"/>
              </a:lnSpc>
              <a:spcBef>
                <a:spcPct val="0"/>
              </a:spcBef>
              <a:spcAft>
                <a:spcPct val="0"/>
              </a:spcAft>
              <a:buClr>
                <a:schemeClr val="accent2"/>
              </a:buClr>
              <a:buSzPts val="2400"/>
              <a:buNone/>
              <a:defRPr sz="3200">
                <a:solidFill>
                  <a:schemeClr val="accent2"/>
                </a:solidFill>
              </a:defRPr>
            </a:lvl6pPr>
            <a:lvl7pPr lvl="6">
              <a:lnSpc>
                <a:spcPct val="100000"/>
              </a:lnSpc>
              <a:spcBef>
                <a:spcPct val="0"/>
              </a:spcBef>
              <a:spcAft>
                <a:spcPct val="0"/>
              </a:spcAft>
              <a:buClr>
                <a:schemeClr val="accent2"/>
              </a:buClr>
              <a:buSzPts val="2400"/>
              <a:buNone/>
              <a:defRPr sz="3200">
                <a:solidFill>
                  <a:schemeClr val="accent2"/>
                </a:solidFill>
              </a:defRPr>
            </a:lvl7pPr>
            <a:lvl8pPr lvl="7">
              <a:lnSpc>
                <a:spcPct val="100000"/>
              </a:lnSpc>
              <a:spcBef>
                <a:spcPct val="0"/>
              </a:spcBef>
              <a:spcAft>
                <a:spcPct val="0"/>
              </a:spcAft>
              <a:buClr>
                <a:schemeClr val="accent2"/>
              </a:buClr>
              <a:buSzPts val="2400"/>
              <a:buNone/>
              <a:defRPr sz="3200">
                <a:solidFill>
                  <a:schemeClr val="accent2"/>
                </a:solidFill>
              </a:defRPr>
            </a:lvl8pPr>
            <a:lvl9pPr lvl="8">
              <a:lnSpc>
                <a:spcPct val="100000"/>
              </a:lnSpc>
              <a:spcBef>
                <a:spcPct val="0"/>
              </a:spcBef>
              <a:spcAft>
                <a:spcPct val="0"/>
              </a:spcAft>
              <a:buClr>
                <a:schemeClr val="accent2"/>
              </a:buClr>
              <a:buSzPts val="2400"/>
              <a:buNone/>
              <a:defRPr sz="32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45F974D5-9AA1-4C75-A2B1-AA30D4134416}" type="datetimeFigureOut">
              <a:rPr lang="en-US" smtClean="0"/>
              <a:t>14-Jan-22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855912" y="4796667"/>
            <a:ext cx="5204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683600" y="2524400"/>
            <a:ext cx="10824800" cy="2030400"/>
          </a:xfrm>
          <a:prstGeom prst="rect">
            <a:avLst/>
          </a:prstGeom>
        </p:spPr>
        <p:txBody>
          <a:bodyPr spcFirstLastPara="1" wrap="square" lIns="91425" tIns="91425" rIns="91425" bIns="91425" anchor="b" anchorCtr="0">
            <a:noAutofit/>
          </a:bodyPr>
          <a:lstStyle>
            <a:lvl1pPr lvl="0">
              <a:spcBef>
                <a:spcPct val="0"/>
              </a:spcBef>
              <a:spcAft>
                <a:spcPct val="0"/>
              </a:spcAft>
              <a:buClr>
                <a:schemeClr val="accent1"/>
              </a:buClr>
              <a:buSzPts val="6000"/>
              <a:buNone/>
              <a:defRPr sz="8000">
                <a:solidFill>
                  <a:schemeClr val="accent1"/>
                </a:solidFill>
              </a:defRPr>
            </a:lvl1pPr>
            <a:lvl2pPr lvl="1">
              <a:spcBef>
                <a:spcPct val="0"/>
              </a:spcBef>
              <a:spcAft>
                <a:spcPct val="0"/>
              </a:spcAft>
              <a:buClr>
                <a:schemeClr val="accent1"/>
              </a:buClr>
              <a:buSzPts val="6000"/>
              <a:buNone/>
              <a:defRPr sz="8000">
                <a:solidFill>
                  <a:schemeClr val="accent1"/>
                </a:solidFill>
              </a:defRPr>
            </a:lvl2pPr>
            <a:lvl3pPr lvl="2">
              <a:spcBef>
                <a:spcPct val="0"/>
              </a:spcBef>
              <a:spcAft>
                <a:spcPct val="0"/>
              </a:spcAft>
              <a:buClr>
                <a:schemeClr val="accent1"/>
              </a:buClr>
              <a:buSzPts val="6000"/>
              <a:buNone/>
              <a:defRPr sz="8000">
                <a:solidFill>
                  <a:schemeClr val="accent1"/>
                </a:solidFill>
              </a:defRPr>
            </a:lvl3pPr>
            <a:lvl4pPr lvl="3">
              <a:spcBef>
                <a:spcPct val="0"/>
              </a:spcBef>
              <a:spcAft>
                <a:spcPct val="0"/>
              </a:spcAft>
              <a:buClr>
                <a:schemeClr val="accent1"/>
              </a:buClr>
              <a:buSzPts val="6000"/>
              <a:buNone/>
              <a:defRPr sz="8000">
                <a:solidFill>
                  <a:schemeClr val="accent1"/>
                </a:solidFill>
              </a:defRPr>
            </a:lvl4pPr>
            <a:lvl5pPr lvl="4">
              <a:spcBef>
                <a:spcPct val="0"/>
              </a:spcBef>
              <a:spcAft>
                <a:spcPct val="0"/>
              </a:spcAft>
              <a:buClr>
                <a:schemeClr val="accent1"/>
              </a:buClr>
              <a:buSzPts val="6000"/>
              <a:buNone/>
              <a:defRPr sz="8000">
                <a:solidFill>
                  <a:schemeClr val="accent1"/>
                </a:solidFill>
              </a:defRPr>
            </a:lvl5pPr>
            <a:lvl6pPr lvl="5">
              <a:spcBef>
                <a:spcPct val="0"/>
              </a:spcBef>
              <a:spcAft>
                <a:spcPct val="0"/>
              </a:spcAft>
              <a:buClr>
                <a:schemeClr val="accent1"/>
              </a:buClr>
              <a:buSzPts val="6000"/>
              <a:buNone/>
              <a:defRPr sz="8000">
                <a:solidFill>
                  <a:schemeClr val="accent1"/>
                </a:solidFill>
              </a:defRPr>
            </a:lvl6pPr>
            <a:lvl7pPr lvl="6">
              <a:spcBef>
                <a:spcPct val="0"/>
              </a:spcBef>
              <a:spcAft>
                <a:spcPct val="0"/>
              </a:spcAft>
              <a:buClr>
                <a:schemeClr val="accent1"/>
              </a:buClr>
              <a:buSzPts val="6000"/>
              <a:buNone/>
              <a:defRPr sz="8000">
                <a:solidFill>
                  <a:schemeClr val="accent1"/>
                </a:solidFill>
              </a:defRPr>
            </a:lvl7pPr>
            <a:lvl8pPr lvl="7">
              <a:spcBef>
                <a:spcPct val="0"/>
              </a:spcBef>
              <a:spcAft>
                <a:spcPct val="0"/>
              </a:spcAft>
              <a:buClr>
                <a:schemeClr val="accent1"/>
              </a:buClr>
              <a:buSzPts val="6000"/>
              <a:buNone/>
              <a:defRPr sz="8000">
                <a:solidFill>
                  <a:schemeClr val="accent1"/>
                </a:solidFill>
              </a:defRPr>
            </a:lvl8pPr>
            <a:lvl9pPr lvl="8">
              <a:spcBef>
                <a:spcPct val="0"/>
              </a:spcBef>
              <a:spcAft>
                <a:spcPct val="0"/>
              </a:spcAft>
              <a:buClr>
                <a:schemeClr val="accent1"/>
              </a:buClr>
              <a:buSzPts val="6000"/>
              <a:buNone/>
              <a:defRPr sz="8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6727600"/>
            <a:ext cx="12192000" cy="1304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ct val="0"/>
              </a:spcBef>
              <a:spcAft>
                <a:spcPct val="0"/>
              </a:spcAft>
              <a:buSzPts val="3000"/>
              <a:buNone/>
              <a:defRPr/>
            </a:lvl1pPr>
            <a:lvl2pPr lvl="1">
              <a:spcBef>
                <a:spcPct val="0"/>
              </a:spcBef>
              <a:spcAft>
                <a:spcPct val="0"/>
              </a:spcAft>
              <a:buSzPts val="3000"/>
              <a:buNone/>
              <a:defRPr/>
            </a:lvl2pPr>
            <a:lvl3pPr lvl="2">
              <a:spcBef>
                <a:spcPct val="0"/>
              </a:spcBef>
              <a:spcAft>
                <a:spcPct val="0"/>
              </a:spcAft>
              <a:buSzPts val="3000"/>
              <a:buNone/>
              <a:defRPr/>
            </a:lvl3pPr>
            <a:lvl4pPr lvl="3">
              <a:spcBef>
                <a:spcPct val="0"/>
              </a:spcBef>
              <a:spcAft>
                <a:spcPct val="0"/>
              </a:spcAft>
              <a:buSzPts val="3000"/>
              <a:buNone/>
              <a:defRPr/>
            </a:lvl4pPr>
            <a:lvl5pPr lvl="4">
              <a:spcBef>
                <a:spcPct val="0"/>
              </a:spcBef>
              <a:spcAft>
                <a:spcPct val="0"/>
              </a:spcAft>
              <a:buSzPts val="3000"/>
              <a:buNone/>
              <a:defRPr/>
            </a:lvl5pPr>
            <a:lvl6pPr lvl="5">
              <a:spcBef>
                <a:spcPct val="0"/>
              </a:spcBef>
              <a:spcAft>
                <a:spcPct val="0"/>
              </a:spcAft>
              <a:buSzPts val="3000"/>
              <a:buNone/>
              <a:defRPr/>
            </a:lvl6pPr>
            <a:lvl7pPr lvl="6">
              <a:spcBef>
                <a:spcPct val="0"/>
              </a:spcBef>
              <a:spcAft>
                <a:spcPct val="0"/>
              </a:spcAft>
              <a:buSzPts val="3000"/>
              <a:buNone/>
              <a:defRPr/>
            </a:lvl7pPr>
            <a:lvl8pPr lvl="7">
              <a:spcBef>
                <a:spcPct val="0"/>
              </a:spcBef>
              <a:spcAft>
                <a:spcPct val="0"/>
              </a:spcAft>
              <a:buSzPts val="3000"/>
              <a:buNone/>
              <a:defRPr/>
            </a:lvl8pPr>
            <a:lvl9pPr lvl="8">
              <a:spcBef>
                <a:spcPct val="0"/>
              </a:spcBef>
              <a:spcAft>
                <a:spcPct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609600" lvl="0" indent="-457200">
              <a:spcBef>
                <a:spcPct val="0"/>
              </a:spcBef>
              <a:spcAft>
                <a:spcPct val="0"/>
              </a:spcAft>
              <a:buSzPts val="1800"/>
              <a:buChar char="●"/>
              <a:defRPr/>
            </a:lvl1pPr>
            <a:lvl2pPr marL="1219200" lvl="1" indent="-423333">
              <a:spcBef>
                <a:spcPts val="2133"/>
              </a:spcBef>
              <a:spcAft>
                <a:spcPct val="0"/>
              </a:spcAft>
              <a:buSzPts val="1400"/>
              <a:buChar char="○"/>
              <a:defRPr/>
            </a:lvl2pPr>
            <a:lvl3pPr marL="1828800" lvl="2" indent="-423333">
              <a:spcBef>
                <a:spcPts val="2133"/>
              </a:spcBef>
              <a:spcAft>
                <a:spcPct val="0"/>
              </a:spcAft>
              <a:buSzPts val="1400"/>
              <a:buChar char="■"/>
              <a:defRPr/>
            </a:lvl3pPr>
            <a:lvl4pPr marL="2438400" lvl="3" indent="-423333">
              <a:spcBef>
                <a:spcPts val="2133"/>
              </a:spcBef>
              <a:spcAft>
                <a:spcPct val="0"/>
              </a:spcAft>
              <a:buSzPts val="1400"/>
              <a:buChar char="●"/>
              <a:defRPr/>
            </a:lvl4pPr>
            <a:lvl5pPr marL="3048000" lvl="4" indent="-423333">
              <a:spcBef>
                <a:spcPts val="2133"/>
              </a:spcBef>
              <a:spcAft>
                <a:spcPct val="0"/>
              </a:spcAft>
              <a:buSzPts val="1400"/>
              <a:buChar char="○"/>
              <a:defRPr/>
            </a:lvl5pPr>
            <a:lvl6pPr marL="3657600" lvl="5" indent="-423333">
              <a:spcBef>
                <a:spcPts val="2133"/>
              </a:spcBef>
              <a:spcAft>
                <a:spcPct val="0"/>
              </a:spcAft>
              <a:buSzPts val="1400"/>
              <a:buChar char="■"/>
              <a:defRPr/>
            </a:lvl6pPr>
            <a:lvl7pPr marL="4267200" lvl="6" indent="-423333">
              <a:spcBef>
                <a:spcPts val="2133"/>
              </a:spcBef>
              <a:spcAft>
                <a:spcPct val="0"/>
              </a:spcAft>
              <a:buSzPts val="1400"/>
              <a:buChar char="●"/>
              <a:defRPr/>
            </a:lvl7pPr>
            <a:lvl8pPr marL="4876800" lvl="7" indent="-423333">
              <a:spcBef>
                <a:spcPts val="2133"/>
              </a:spcBef>
              <a:spcAft>
                <a:spcPct val="0"/>
              </a:spcAft>
              <a:buSzPts val="1400"/>
              <a:buChar char="○"/>
              <a:defRPr/>
            </a:lvl8pPr>
            <a:lvl9pPr marL="5486400" lvl="8" indent="-42333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ct val="0"/>
              </a:spcBef>
              <a:spcAft>
                <a:spcPct val="0"/>
              </a:spcAft>
              <a:buSzPts val="3000"/>
              <a:buNone/>
              <a:defRPr/>
            </a:lvl1pPr>
            <a:lvl2pPr lvl="1">
              <a:spcBef>
                <a:spcPct val="0"/>
              </a:spcBef>
              <a:spcAft>
                <a:spcPct val="0"/>
              </a:spcAft>
              <a:buSzPts val="3000"/>
              <a:buNone/>
              <a:defRPr/>
            </a:lvl2pPr>
            <a:lvl3pPr lvl="2">
              <a:spcBef>
                <a:spcPct val="0"/>
              </a:spcBef>
              <a:spcAft>
                <a:spcPct val="0"/>
              </a:spcAft>
              <a:buSzPts val="3000"/>
              <a:buNone/>
              <a:defRPr/>
            </a:lvl3pPr>
            <a:lvl4pPr lvl="3">
              <a:spcBef>
                <a:spcPct val="0"/>
              </a:spcBef>
              <a:spcAft>
                <a:spcPct val="0"/>
              </a:spcAft>
              <a:buSzPts val="3000"/>
              <a:buNone/>
              <a:defRPr/>
            </a:lvl4pPr>
            <a:lvl5pPr lvl="4">
              <a:spcBef>
                <a:spcPct val="0"/>
              </a:spcBef>
              <a:spcAft>
                <a:spcPct val="0"/>
              </a:spcAft>
              <a:buSzPts val="3000"/>
              <a:buNone/>
              <a:defRPr/>
            </a:lvl5pPr>
            <a:lvl6pPr lvl="5">
              <a:spcBef>
                <a:spcPct val="0"/>
              </a:spcBef>
              <a:spcAft>
                <a:spcPct val="0"/>
              </a:spcAft>
              <a:buSzPts val="3000"/>
              <a:buNone/>
              <a:defRPr/>
            </a:lvl6pPr>
            <a:lvl7pPr lvl="6">
              <a:spcBef>
                <a:spcPct val="0"/>
              </a:spcBef>
              <a:spcAft>
                <a:spcPct val="0"/>
              </a:spcAft>
              <a:buSzPts val="3000"/>
              <a:buNone/>
              <a:defRPr/>
            </a:lvl7pPr>
            <a:lvl8pPr lvl="7">
              <a:spcBef>
                <a:spcPct val="0"/>
              </a:spcBef>
              <a:spcAft>
                <a:spcPct val="0"/>
              </a:spcAft>
              <a:buSzPts val="3000"/>
              <a:buNone/>
              <a:defRPr/>
            </a:lvl8pPr>
            <a:lvl9pPr lvl="8">
              <a:spcBef>
                <a:spcPct val="0"/>
              </a:spcBef>
              <a:spcAft>
                <a:spcPct val="0"/>
              </a:spcAft>
              <a:buSzPts val="3000"/>
              <a:buNone/>
              <a:defRPr/>
            </a:lvl9pPr>
          </a:lstStyle>
          <a:p>
            <a:endParaRPr/>
          </a:p>
        </p:txBody>
      </p:sp>
      <p:sp>
        <p:nvSpPr>
          <p:cNvPr id="26" name="Google Shape;26;p5"/>
          <p:cNvSpPr txBox="1">
            <a:spLocks noGrp="1"/>
          </p:cNvSpPr>
          <p:nvPr>
            <p:ph type="body" idx="1"/>
          </p:nvPr>
        </p:nvSpPr>
        <p:spPr>
          <a:xfrm>
            <a:off x="415600" y="1562234"/>
            <a:ext cx="5333200" cy="4529600"/>
          </a:xfrm>
          <a:prstGeom prst="rect">
            <a:avLst/>
          </a:prstGeom>
        </p:spPr>
        <p:txBody>
          <a:bodyPr spcFirstLastPara="1" wrap="square" lIns="91425" tIns="91425" rIns="91425" bIns="91425" anchor="t" anchorCtr="0">
            <a:noAutofit/>
          </a:bodyPr>
          <a:lstStyle>
            <a:lvl1pPr marL="609600" lvl="0" indent="-423333">
              <a:spcBef>
                <a:spcPct val="0"/>
              </a:spcBef>
              <a:spcAft>
                <a:spcPct val="0"/>
              </a:spcAft>
              <a:buSzPts val="1400"/>
              <a:buChar char="●"/>
              <a:defRPr sz="1867"/>
            </a:lvl1pPr>
            <a:lvl2pPr marL="1219200" lvl="1" indent="-406400">
              <a:spcBef>
                <a:spcPts val="2133"/>
              </a:spcBef>
              <a:spcAft>
                <a:spcPct val="0"/>
              </a:spcAft>
              <a:buSzPts val="1200"/>
              <a:buChar char="○"/>
              <a:defRPr sz="1600"/>
            </a:lvl2pPr>
            <a:lvl3pPr marL="1828800" lvl="2" indent="-406400">
              <a:spcBef>
                <a:spcPts val="2133"/>
              </a:spcBef>
              <a:spcAft>
                <a:spcPct val="0"/>
              </a:spcAft>
              <a:buSzPts val="1200"/>
              <a:buChar char="■"/>
              <a:defRPr sz="1600"/>
            </a:lvl3pPr>
            <a:lvl4pPr marL="2438400" lvl="3" indent="-406400">
              <a:spcBef>
                <a:spcPts val="2133"/>
              </a:spcBef>
              <a:spcAft>
                <a:spcPct val="0"/>
              </a:spcAft>
              <a:buSzPts val="1200"/>
              <a:buChar char="●"/>
              <a:defRPr sz="1600"/>
            </a:lvl4pPr>
            <a:lvl5pPr marL="3048000" lvl="4" indent="-406400">
              <a:spcBef>
                <a:spcPts val="2133"/>
              </a:spcBef>
              <a:spcAft>
                <a:spcPct val="0"/>
              </a:spcAft>
              <a:buSzPts val="1200"/>
              <a:buChar char="○"/>
              <a:defRPr sz="1600"/>
            </a:lvl5pPr>
            <a:lvl6pPr marL="3657600" lvl="5" indent="-406400">
              <a:spcBef>
                <a:spcPts val="2133"/>
              </a:spcBef>
              <a:spcAft>
                <a:spcPct val="0"/>
              </a:spcAft>
              <a:buSzPts val="1200"/>
              <a:buChar char="■"/>
              <a:defRPr sz="1600"/>
            </a:lvl6pPr>
            <a:lvl7pPr marL="4267200" lvl="6" indent="-406400">
              <a:spcBef>
                <a:spcPts val="2133"/>
              </a:spcBef>
              <a:spcAft>
                <a:spcPct val="0"/>
              </a:spcAft>
              <a:buSzPts val="1200"/>
              <a:buChar char="●"/>
              <a:defRPr sz="1600"/>
            </a:lvl7pPr>
            <a:lvl8pPr marL="4876800" lvl="7" indent="-406400">
              <a:spcBef>
                <a:spcPts val="2133"/>
              </a:spcBef>
              <a:spcAft>
                <a:spcPct val="0"/>
              </a:spcAft>
              <a:buSzPts val="1200"/>
              <a:buChar char="○"/>
              <a:defRPr sz="1600"/>
            </a:lvl8pPr>
            <a:lvl9pPr marL="5486400" lvl="8" indent="-406400">
              <a:spcBef>
                <a:spcPts val="2133"/>
              </a:spcBef>
              <a:spcAft>
                <a:spcPts val="2133"/>
              </a:spcAft>
              <a:buSzPts val="1200"/>
              <a:buChar char="■"/>
              <a:defRPr sz="1600"/>
            </a:lvl9pPr>
          </a:lstStyle>
          <a:p>
            <a:endParaRPr/>
          </a:p>
        </p:txBody>
      </p:sp>
      <p:sp>
        <p:nvSpPr>
          <p:cNvPr id="27" name="Google Shape;27;p5"/>
          <p:cNvSpPr txBox="1">
            <a:spLocks noGrp="1"/>
          </p:cNvSpPr>
          <p:nvPr>
            <p:ph type="body" idx="2"/>
          </p:nvPr>
        </p:nvSpPr>
        <p:spPr>
          <a:xfrm>
            <a:off x="6443201" y="1562234"/>
            <a:ext cx="5333200" cy="4529600"/>
          </a:xfrm>
          <a:prstGeom prst="rect">
            <a:avLst/>
          </a:prstGeom>
        </p:spPr>
        <p:txBody>
          <a:bodyPr spcFirstLastPara="1" wrap="square" lIns="91425" tIns="91425" rIns="91425" bIns="91425" anchor="t" anchorCtr="0">
            <a:noAutofit/>
          </a:bodyPr>
          <a:lstStyle>
            <a:lvl1pPr marL="609600" lvl="0" indent="-423333">
              <a:spcBef>
                <a:spcPct val="0"/>
              </a:spcBef>
              <a:spcAft>
                <a:spcPct val="0"/>
              </a:spcAft>
              <a:buSzPts val="1400"/>
              <a:buChar char="●"/>
              <a:defRPr sz="1867"/>
            </a:lvl1pPr>
            <a:lvl2pPr marL="1219200" lvl="1" indent="-406400">
              <a:spcBef>
                <a:spcPts val="2133"/>
              </a:spcBef>
              <a:spcAft>
                <a:spcPct val="0"/>
              </a:spcAft>
              <a:buSzPts val="1200"/>
              <a:buChar char="○"/>
              <a:defRPr sz="1600"/>
            </a:lvl2pPr>
            <a:lvl3pPr marL="1828800" lvl="2" indent="-406400">
              <a:spcBef>
                <a:spcPts val="2133"/>
              </a:spcBef>
              <a:spcAft>
                <a:spcPct val="0"/>
              </a:spcAft>
              <a:buSzPts val="1200"/>
              <a:buChar char="■"/>
              <a:defRPr sz="1600"/>
            </a:lvl3pPr>
            <a:lvl4pPr marL="2438400" lvl="3" indent="-406400">
              <a:spcBef>
                <a:spcPts val="2133"/>
              </a:spcBef>
              <a:spcAft>
                <a:spcPct val="0"/>
              </a:spcAft>
              <a:buSzPts val="1200"/>
              <a:buChar char="●"/>
              <a:defRPr sz="1600"/>
            </a:lvl4pPr>
            <a:lvl5pPr marL="3048000" lvl="4" indent="-406400">
              <a:spcBef>
                <a:spcPts val="2133"/>
              </a:spcBef>
              <a:spcAft>
                <a:spcPct val="0"/>
              </a:spcAft>
              <a:buSzPts val="1200"/>
              <a:buChar char="○"/>
              <a:defRPr sz="1600"/>
            </a:lvl5pPr>
            <a:lvl6pPr marL="3657600" lvl="5" indent="-406400">
              <a:spcBef>
                <a:spcPts val="2133"/>
              </a:spcBef>
              <a:spcAft>
                <a:spcPct val="0"/>
              </a:spcAft>
              <a:buSzPts val="1200"/>
              <a:buChar char="■"/>
              <a:defRPr sz="1600"/>
            </a:lvl6pPr>
            <a:lvl7pPr marL="4267200" lvl="6" indent="-406400">
              <a:spcBef>
                <a:spcPts val="2133"/>
              </a:spcBef>
              <a:spcAft>
                <a:spcPct val="0"/>
              </a:spcAft>
              <a:buSzPts val="1200"/>
              <a:buChar char="●"/>
              <a:defRPr sz="1600"/>
            </a:lvl7pPr>
            <a:lvl8pPr marL="4876800" lvl="7" indent="-406400">
              <a:spcBef>
                <a:spcPts val="2133"/>
              </a:spcBef>
              <a:spcAft>
                <a:spcPct val="0"/>
              </a:spcAft>
              <a:buSzPts val="1200"/>
              <a:buChar char="○"/>
              <a:defRPr sz="1600"/>
            </a:lvl8pPr>
            <a:lvl9pPr marL="5486400" lvl="8" indent="-406400">
              <a:spcBef>
                <a:spcPts val="2133"/>
              </a:spcBef>
              <a:spcAft>
                <a:spcPts val="2133"/>
              </a:spcAft>
              <a:buSzPts val="1200"/>
              <a:buChar char="■"/>
              <a:defRPr sz="16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ct val="0"/>
              </a:spcBef>
              <a:spcAft>
                <a:spcPct val="0"/>
              </a:spcAft>
              <a:buSzPts val="3000"/>
              <a:buNone/>
              <a:defRPr/>
            </a:lvl1pPr>
            <a:lvl2pPr lvl="1">
              <a:spcBef>
                <a:spcPct val="0"/>
              </a:spcBef>
              <a:spcAft>
                <a:spcPct val="0"/>
              </a:spcAft>
              <a:buSzPts val="3000"/>
              <a:buNone/>
              <a:defRPr/>
            </a:lvl2pPr>
            <a:lvl3pPr lvl="2">
              <a:spcBef>
                <a:spcPct val="0"/>
              </a:spcBef>
              <a:spcAft>
                <a:spcPct val="0"/>
              </a:spcAft>
              <a:buSzPts val="3000"/>
              <a:buNone/>
              <a:defRPr/>
            </a:lvl3pPr>
            <a:lvl4pPr lvl="3">
              <a:spcBef>
                <a:spcPct val="0"/>
              </a:spcBef>
              <a:spcAft>
                <a:spcPct val="0"/>
              </a:spcAft>
              <a:buSzPts val="3000"/>
              <a:buNone/>
              <a:defRPr/>
            </a:lvl4pPr>
            <a:lvl5pPr lvl="4">
              <a:spcBef>
                <a:spcPct val="0"/>
              </a:spcBef>
              <a:spcAft>
                <a:spcPct val="0"/>
              </a:spcAft>
              <a:buSzPts val="3000"/>
              <a:buNone/>
              <a:defRPr/>
            </a:lvl5pPr>
            <a:lvl6pPr lvl="5">
              <a:spcBef>
                <a:spcPct val="0"/>
              </a:spcBef>
              <a:spcAft>
                <a:spcPct val="0"/>
              </a:spcAft>
              <a:buSzPts val="3000"/>
              <a:buNone/>
              <a:defRPr/>
            </a:lvl6pPr>
            <a:lvl7pPr lvl="6">
              <a:spcBef>
                <a:spcPct val="0"/>
              </a:spcBef>
              <a:spcAft>
                <a:spcPct val="0"/>
              </a:spcAft>
              <a:buSzPts val="3000"/>
              <a:buNone/>
              <a:defRPr/>
            </a:lvl7pPr>
            <a:lvl8pPr lvl="7">
              <a:spcBef>
                <a:spcPct val="0"/>
              </a:spcBef>
              <a:spcAft>
                <a:spcPct val="0"/>
              </a:spcAft>
              <a:buSzPts val="3000"/>
              <a:buNone/>
              <a:defRPr/>
            </a:lvl8pPr>
            <a:lvl9pPr lvl="8">
              <a:spcBef>
                <a:spcPct val="0"/>
              </a:spcBef>
              <a:spcAft>
                <a:spcPct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ct val="0"/>
              </a:spcBef>
              <a:spcAft>
                <a:spcPct val="0"/>
              </a:spcAft>
              <a:buSzPts val="2400"/>
              <a:buNone/>
              <a:defRPr sz="3200"/>
            </a:lvl1pPr>
            <a:lvl2pPr lvl="1">
              <a:spcBef>
                <a:spcPct val="0"/>
              </a:spcBef>
              <a:spcAft>
                <a:spcPct val="0"/>
              </a:spcAft>
              <a:buSzPts val="2400"/>
              <a:buNone/>
              <a:defRPr sz="3200"/>
            </a:lvl2pPr>
            <a:lvl3pPr lvl="2">
              <a:spcBef>
                <a:spcPct val="0"/>
              </a:spcBef>
              <a:spcAft>
                <a:spcPct val="0"/>
              </a:spcAft>
              <a:buSzPts val="2400"/>
              <a:buNone/>
              <a:defRPr sz="3200"/>
            </a:lvl3pPr>
            <a:lvl4pPr lvl="3">
              <a:spcBef>
                <a:spcPct val="0"/>
              </a:spcBef>
              <a:spcAft>
                <a:spcPct val="0"/>
              </a:spcAft>
              <a:buSzPts val="2400"/>
              <a:buNone/>
              <a:defRPr sz="3200"/>
            </a:lvl4pPr>
            <a:lvl5pPr lvl="4">
              <a:spcBef>
                <a:spcPct val="0"/>
              </a:spcBef>
              <a:spcAft>
                <a:spcPct val="0"/>
              </a:spcAft>
              <a:buSzPts val="2400"/>
              <a:buNone/>
              <a:defRPr sz="3200"/>
            </a:lvl5pPr>
            <a:lvl6pPr lvl="5">
              <a:spcBef>
                <a:spcPct val="0"/>
              </a:spcBef>
              <a:spcAft>
                <a:spcPct val="0"/>
              </a:spcAft>
              <a:buSzPts val="2400"/>
              <a:buNone/>
              <a:defRPr sz="3200"/>
            </a:lvl6pPr>
            <a:lvl7pPr lvl="6">
              <a:spcBef>
                <a:spcPct val="0"/>
              </a:spcBef>
              <a:spcAft>
                <a:spcPct val="0"/>
              </a:spcAft>
              <a:buSzPts val="2400"/>
              <a:buNone/>
              <a:defRPr sz="3200"/>
            </a:lvl7pPr>
            <a:lvl8pPr lvl="7">
              <a:spcBef>
                <a:spcPct val="0"/>
              </a:spcBef>
              <a:spcAft>
                <a:spcPct val="0"/>
              </a:spcAft>
              <a:buSzPts val="2400"/>
              <a:buNone/>
              <a:defRPr sz="3200"/>
            </a:lvl8pPr>
            <a:lvl9pPr lvl="8">
              <a:spcBef>
                <a:spcPct val="0"/>
              </a:spcBef>
              <a:spcAft>
                <a:spcPct val="0"/>
              </a:spcAft>
              <a:buSzPts val="2400"/>
              <a:buNone/>
              <a:defRPr sz="3200"/>
            </a:lvl9pPr>
          </a:lstStyle>
          <a:p>
            <a:endParaRPr/>
          </a:p>
        </p:txBody>
      </p:sp>
      <p:sp>
        <p:nvSpPr>
          <p:cNvPr id="34" name="Google Shape;34;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600" lvl="0" indent="-406400">
              <a:spcBef>
                <a:spcPct val="0"/>
              </a:spcBef>
              <a:spcAft>
                <a:spcPct val="0"/>
              </a:spcAft>
              <a:buSzPts val="1200"/>
              <a:buChar char="●"/>
              <a:defRPr sz="1600"/>
            </a:lvl1pPr>
            <a:lvl2pPr marL="1219200" lvl="1" indent="-406400">
              <a:spcBef>
                <a:spcPts val="2133"/>
              </a:spcBef>
              <a:spcAft>
                <a:spcPct val="0"/>
              </a:spcAft>
              <a:buSzPts val="1200"/>
              <a:buChar char="○"/>
              <a:defRPr sz="1600"/>
            </a:lvl2pPr>
            <a:lvl3pPr marL="1828800" lvl="2" indent="-406400">
              <a:spcBef>
                <a:spcPts val="2133"/>
              </a:spcBef>
              <a:spcAft>
                <a:spcPct val="0"/>
              </a:spcAft>
              <a:buSzPts val="1200"/>
              <a:buChar char="■"/>
              <a:defRPr sz="1600"/>
            </a:lvl3pPr>
            <a:lvl4pPr marL="2438400" lvl="3" indent="-406400">
              <a:spcBef>
                <a:spcPts val="2133"/>
              </a:spcBef>
              <a:spcAft>
                <a:spcPct val="0"/>
              </a:spcAft>
              <a:buSzPts val="1200"/>
              <a:buChar char="●"/>
              <a:defRPr sz="1600"/>
            </a:lvl4pPr>
            <a:lvl5pPr marL="3048000" lvl="4" indent="-406400">
              <a:spcBef>
                <a:spcPts val="2133"/>
              </a:spcBef>
              <a:spcAft>
                <a:spcPct val="0"/>
              </a:spcAft>
              <a:buSzPts val="1200"/>
              <a:buChar char="○"/>
              <a:defRPr sz="1600"/>
            </a:lvl5pPr>
            <a:lvl6pPr marL="3657600" lvl="5" indent="-406400">
              <a:spcBef>
                <a:spcPts val="2133"/>
              </a:spcBef>
              <a:spcAft>
                <a:spcPct val="0"/>
              </a:spcAft>
              <a:buSzPts val="1200"/>
              <a:buChar char="■"/>
              <a:defRPr sz="1600"/>
            </a:lvl6pPr>
            <a:lvl7pPr marL="4267200" lvl="6" indent="-406400">
              <a:spcBef>
                <a:spcPts val="2133"/>
              </a:spcBef>
              <a:spcAft>
                <a:spcPct val="0"/>
              </a:spcAft>
              <a:buSzPts val="1200"/>
              <a:buChar char="●"/>
              <a:defRPr sz="1600"/>
            </a:lvl7pPr>
            <a:lvl8pPr marL="4876800" lvl="7" indent="-406400">
              <a:spcBef>
                <a:spcPts val="2133"/>
              </a:spcBef>
              <a:spcAft>
                <a:spcPct val="0"/>
              </a:spcAft>
              <a:buSzPts val="1200"/>
              <a:buChar char="○"/>
              <a:defRPr sz="1600"/>
            </a:lvl8pPr>
            <a:lvl9pPr marL="5486400" lvl="8" indent="-406400">
              <a:spcBef>
                <a:spcPts val="2133"/>
              </a:spcBef>
              <a:spcAft>
                <a:spcPts val="2133"/>
              </a:spcAft>
              <a:buSzPts val="1200"/>
              <a:buChar char="■"/>
              <a:defRPr sz="16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600" lvl="0" indent="-304800">
              <a:lnSpc>
                <a:spcPct val="100000"/>
              </a:lnSpc>
              <a:spcBef>
                <a:spcPct val="0"/>
              </a:spcBef>
              <a:spcAft>
                <a:spcPct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415600" y="1386200"/>
            <a:ext cx="11360800" cy="2808400"/>
          </a:xfrm>
          <a:prstGeom prst="rect">
            <a:avLst/>
          </a:prstGeom>
        </p:spPr>
        <p:txBody>
          <a:bodyPr spcFirstLastPara="1" wrap="square" lIns="91425" tIns="91425" rIns="91425" bIns="91425" anchor="b" anchorCtr="0">
            <a:noAutofit/>
          </a:bodyPr>
          <a:lstStyle>
            <a:lvl1pPr lvl="0" algn="ctr">
              <a:spcBef>
                <a:spcPct val="0"/>
              </a:spcBef>
              <a:spcAft>
                <a:spcPct val="0"/>
              </a:spcAft>
              <a:buSzPts val="14000"/>
              <a:buNone/>
              <a:defRPr sz="18667" b="1"/>
            </a:lvl1pPr>
            <a:lvl2pPr lvl="1" algn="ctr">
              <a:spcBef>
                <a:spcPct val="0"/>
              </a:spcBef>
              <a:spcAft>
                <a:spcPct val="0"/>
              </a:spcAft>
              <a:buSzPts val="14000"/>
              <a:buNone/>
              <a:defRPr sz="18667" b="1"/>
            </a:lvl2pPr>
            <a:lvl3pPr lvl="2" algn="ctr">
              <a:spcBef>
                <a:spcPct val="0"/>
              </a:spcBef>
              <a:spcAft>
                <a:spcPct val="0"/>
              </a:spcAft>
              <a:buSzPts val="14000"/>
              <a:buNone/>
              <a:defRPr sz="18667" b="1"/>
            </a:lvl3pPr>
            <a:lvl4pPr lvl="3" algn="ctr">
              <a:spcBef>
                <a:spcPct val="0"/>
              </a:spcBef>
              <a:spcAft>
                <a:spcPct val="0"/>
              </a:spcAft>
              <a:buSzPts val="14000"/>
              <a:buNone/>
              <a:defRPr sz="18667" b="1"/>
            </a:lvl4pPr>
            <a:lvl5pPr lvl="4" algn="ctr">
              <a:spcBef>
                <a:spcPct val="0"/>
              </a:spcBef>
              <a:spcAft>
                <a:spcPct val="0"/>
              </a:spcAft>
              <a:buSzPts val="14000"/>
              <a:buNone/>
              <a:defRPr sz="18667" b="1"/>
            </a:lvl5pPr>
            <a:lvl6pPr lvl="5" algn="ctr">
              <a:spcBef>
                <a:spcPct val="0"/>
              </a:spcBef>
              <a:spcAft>
                <a:spcPct val="0"/>
              </a:spcAft>
              <a:buSzPts val="14000"/>
              <a:buNone/>
              <a:defRPr sz="18667" b="1"/>
            </a:lvl6pPr>
            <a:lvl7pPr lvl="6" algn="ctr">
              <a:spcBef>
                <a:spcPct val="0"/>
              </a:spcBef>
              <a:spcAft>
                <a:spcPct val="0"/>
              </a:spcAft>
              <a:buSzPts val="14000"/>
              <a:buNone/>
              <a:defRPr sz="18667" b="1"/>
            </a:lvl7pPr>
            <a:lvl8pPr lvl="7" algn="ctr">
              <a:spcBef>
                <a:spcPct val="0"/>
              </a:spcBef>
              <a:spcAft>
                <a:spcPct val="0"/>
              </a:spcAft>
              <a:buSzPts val="14000"/>
              <a:buNone/>
              <a:defRPr sz="18667" b="1"/>
            </a:lvl8pPr>
            <a:lvl9pPr lvl="8" algn="ctr">
              <a:spcBef>
                <a:spcPct val="0"/>
              </a:spcBef>
              <a:spcAft>
                <a:spcPct val="0"/>
              </a:spcAft>
              <a:buSzPts val="14000"/>
              <a:buNone/>
              <a:defRPr sz="18667" b="1"/>
            </a:lvl9pPr>
          </a:lstStyle>
          <a:p>
            <a:r>
              <a:t>xx%</a:t>
            </a:r>
          </a:p>
        </p:txBody>
      </p:sp>
      <p:sp>
        <p:nvSpPr>
          <p:cNvPr id="51" name="Google Shape;51;p11"/>
          <p:cNvSpPr txBox="1">
            <a:spLocks noGrp="1"/>
          </p:cNvSpPr>
          <p:nvPr>
            <p:ph type="body" idx="1"/>
          </p:nvPr>
        </p:nvSpPr>
        <p:spPr>
          <a:xfrm>
            <a:off x="415600" y="4304567"/>
            <a:ext cx="11360800" cy="1734400"/>
          </a:xfrm>
          <a:prstGeom prst="rect">
            <a:avLst/>
          </a:prstGeom>
        </p:spPr>
        <p:txBody>
          <a:bodyPr spcFirstLastPara="1" wrap="square" lIns="91425" tIns="91425" rIns="91425" bIns="91425" anchor="t" anchorCtr="0">
            <a:noAutofit/>
          </a:bodyPr>
          <a:lstStyle>
            <a:lvl1pPr marL="609600" lvl="0" indent="-457200" algn="ctr">
              <a:spcBef>
                <a:spcPct val="0"/>
              </a:spcBef>
              <a:spcAft>
                <a:spcPct val="0"/>
              </a:spcAft>
              <a:buSzPts val="1800"/>
              <a:buChar char="●"/>
              <a:defRPr/>
            </a:lvl1pPr>
            <a:lvl2pPr marL="1219200" lvl="1" indent="-423333" algn="ctr">
              <a:spcBef>
                <a:spcPts val="2133"/>
              </a:spcBef>
              <a:spcAft>
                <a:spcPct val="0"/>
              </a:spcAft>
              <a:buSzPts val="1400"/>
              <a:buChar char="○"/>
              <a:defRPr/>
            </a:lvl2pPr>
            <a:lvl3pPr marL="1828800" lvl="2" indent="-423333" algn="ctr">
              <a:spcBef>
                <a:spcPts val="2133"/>
              </a:spcBef>
              <a:spcAft>
                <a:spcPct val="0"/>
              </a:spcAft>
              <a:buSzPts val="1400"/>
              <a:buChar char="■"/>
              <a:defRPr/>
            </a:lvl3pPr>
            <a:lvl4pPr marL="2438400" lvl="3" indent="-423333" algn="ctr">
              <a:spcBef>
                <a:spcPts val="2133"/>
              </a:spcBef>
              <a:spcAft>
                <a:spcPct val="0"/>
              </a:spcAft>
              <a:buSzPts val="1400"/>
              <a:buChar char="●"/>
              <a:defRPr/>
            </a:lvl4pPr>
            <a:lvl5pPr marL="3048000" lvl="4" indent="-423333" algn="ctr">
              <a:spcBef>
                <a:spcPts val="2133"/>
              </a:spcBef>
              <a:spcAft>
                <a:spcPct val="0"/>
              </a:spcAft>
              <a:buSzPts val="1400"/>
              <a:buChar char="○"/>
              <a:defRPr/>
            </a:lvl5pPr>
            <a:lvl6pPr marL="3657600" lvl="5" indent="-423333" algn="ctr">
              <a:spcBef>
                <a:spcPts val="2133"/>
              </a:spcBef>
              <a:spcAft>
                <a:spcPct val="0"/>
              </a:spcAft>
              <a:buSzPts val="1400"/>
              <a:buChar char="■"/>
              <a:defRPr/>
            </a:lvl6pPr>
            <a:lvl7pPr marL="4267200" lvl="6" indent="-423333" algn="ctr">
              <a:spcBef>
                <a:spcPts val="2133"/>
              </a:spcBef>
              <a:spcAft>
                <a:spcPct val="0"/>
              </a:spcAft>
              <a:buSzPts val="1400"/>
              <a:buChar char="●"/>
              <a:defRPr/>
            </a:lvl7pPr>
            <a:lvl8pPr marL="4876800" lvl="7" indent="-423333" algn="ctr">
              <a:spcBef>
                <a:spcPts val="2133"/>
              </a:spcBef>
              <a:spcAft>
                <a:spcPct val="0"/>
              </a:spcAft>
              <a:buSzPts val="1400"/>
              <a:buChar char="○"/>
              <a:defRPr/>
            </a:lvl8pPr>
            <a:lvl9pPr marL="5486400" lvl="8" indent="-423333" algn="ctr">
              <a:spcBef>
                <a:spcPts val="2133"/>
              </a:spcBef>
              <a:spcAft>
                <a:spcPts val="2133"/>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0" name="Google Shape;40;p9"/>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1" name="Google Shape;41;p9"/>
          <p:cNvCxnSpPr/>
          <p:nvPr/>
        </p:nvCxnSpPr>
        <p:spPr>
          <a:xfrm>
            <a:off x="6706233" y="5994000"/>
            <a:ext cx="9152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354000" y="1843133"/>
            <a:ext cx="5393600" cy="1777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5600">
                <a:solidFill>
                  <a:schemeClr val="lt2"/>
                </a:solidFill>
              </a:defRPr>
            </a:lvl1pPr>
            <a:lvl2pPr lvl="1" algn="ctr">
              <a:spcBef>
                <a:spcPts val="0"/>
              </a:spcBef>
              <a:spcAft>
                <a:spcPts val="0"/>
              </a:spcAft>
              <a:buClr>
                <a:schemeClr val="lt2"/>
              </a:buClr>
              <a:buSzPts val="4200"/>
              <a:buNone/>
              <a:defRPr sz="5600">
                <a:solidFill>
                  <a:schemeClr val="lt2"/>
                </a:solidFill>
              </a:defRPr>
            </a:lvl2pPr>
            <a:lvl3pPr lvl="2" algn="ctr">
              <a:spcBef>
                <a:spcPts val="0"/>
              </a:spcBef>
              <a:spcAft>
                <a:spcPts val="0"/>
              </a:spcAft>
              <a:buClr>
                <a:schemeClr val="lt2"/>
              </a:buClr>
              <a:buSzPts val="4200"/>
              <a:buNone/>
              <a:defRPr sz="5600">
                <a:solidFill>
                  <a:schemeClr val="lt2"/>
                </a:solidFill>
              </a:defRPr>
            </a:lvl3pPr>
            <a:lvl4pPr lvl="3" algn="ctr">
              <a:spcBef>
                <a:spcPts val="0"/>
              </a:spcBef>
              <a:spcAft>
                <a:spcPts val="0"/>
              </a:spcAft>
              <a:buClr>
                <a:schemeClr val="lt2"/>
              </a:buClr>
              <a:buSzPts val="4200"/>
              <a:buNone/>
              <a:defRPr sz="5600">
                <a:solidFill>
                  <a:schemeClr val="lt2"/>
                </a:solidFill>
              </a:defRPr>
            </a:lvl4pPr>
            <a:lvl5pPr lvl="4" algn="ctr">
              <a:spcBef>
                <a:spcPts val="0"/>
              </a:spcBef>
              <a:spcAft>
                <a:spcPts val="0"/>
              </a:spcAft>
              <a:buClr>
                <a:schemeClr val="lt2"/>
              </a:buClr>
              <a:buSzPts val="4200"/>
              <a:buNone/>
              <a:defRPr sz="5600">
                <a:solidFill>
                  <a:schemeClr val="lt2"/>
                </a:solidFill>
              </a:defRPr>
            </a:lvl5pPr>
            <a:lvl6pPr lvl="5" algn="ctr">
              <a:spcBef>
                <a:spcPts val="0"/>
              </a:spcBef>
              <a:spcAft>
                <a:spcPts val="0"/>
              </a:spcAft>
              <a:buClr>
                <a:schemeClr val="lt2"/>
              </a:buClr>
              <a:buSzPts val="4200"/>
              <a:buNone/>
              <a:defRPr sz="5600">
                <a:solidFill>
                  <a:schemeClr val="lt2"/>
                </a:solidFill>
              </a:defRPr>
            </a:lvl6pPr>
            <a:lvl7pPr lvl="6" algn="ctr">
              <a:spcBef>
                <a:spcPts val="0"/>
              </a:spcBef>
              <a:spcAft>
                <a:spcPts val="0"/>
              </a:spcAft>
              <a:buClr>
                <a:schemeClr val="lt2"/>
              </a:buClr>
              <a:buSzPts val="4200"/>
              <a:buNone/>
              <a:defRPr sz="5600">
                <a:solidFill>
                  <a:schemeClr val="lt2"/>
                </a:solidFill>
              </a:defRPr>
            </a:lvl7pPr>
            <a:lvl8pPr lvl="7" algn="ctr">
              <a:spcBef>
                <a:spcPts val="0"/>
              </a:spcBef>
              <a:spcAft>
                <a:spcPts val="0"/>
              </a:spcAft>
              <a:buClr>
                <a:schemeClr val="lt2"/>
              </a:buClr>
              <a:buSzPts val="4200"/>
              <a:buNone/>
              <a:defRPr sz="5600">
                <a:solidFill>
                  <a:schemeClr val="lt2"/>
                </a:solidFill>
              </a:defRPr>
            </a:lvl8pPr>
            <a:lvl9pPr lvl="8" algn="ctr">
              <a:spcBef>
                <a:spcPts val="0"/>
              </a:spcBef>
              <a:spcAft>
                <a:spcPts val="0"/>
              </a:spcAft>
              <a:buClr>
                <a:schemeClr val="lt2"/>
              </a:buClr>
              <a:buSzPts val="4200"/>
              <a:buNone/>
              <a:defRPr sz="5600">
                <a:solidFill>
                  <a:schemeClr val="lt2"/>
                </a:solidFill>
              </a:defRPr>
            </a:lvl9pPr>
          </a:lstStyle>
          <a:p>
            <a:endParaRPr/>
          </a:p>
        </p:txBody>
      </p:sp>
      <p:sp>
        <p:nvSpPr>
          <p:cNvPr id="43" name="Google Shape;43;p9"/>
          <p:cNvSpPr txBox="1">
            <a:spLocks noGrp="1"/>
          </p:cNvSpPr>
          <p:nvPr>
            <p:ph type="subTitle" idx="1"/>
          </p:nvPr>
        </p:nvSpPr>
        <p:spPr>
          <a:xfrm>
            <a:off x="354000" y="3692001"/>
            <a:ext cx="53936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4" name="Google Shape;44;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accent1"/>
              </a:buClr>
              <a:buSzPts val="1800"/>
              <a:buChar char="●"/>
              <a:defRPr>
                <a:solidFill>
                  <a:schemeClr val="accent1"/>
                </a:solidFill>
              </a:defRPr>
            </a:lvl1pPr>
            <a:lvl2pPr marL="1219170" lvl="1" indent="-423323">
              <a:spcBef>
                <a:spcPts val="2133"/>
              </a:spcBef>
              <a:spcAft>
                <a:spcPts val="0"/>
              </a:spcAft>
              <a:buClr>
                <a:schemeClr val="accent1"/>
              </a:buClr>
              <a:buSzPts val="1400"/>
              <a:buChar char="○"/>
              <a:defRPr>
                <a:solidFill>
                  <a:schemeClr val="accent1"/>
                </a:solidFill>
              </a:defRPr>
            </a:lvl2pPr>
            <a:lvl3pPr marL="1828754" lvl="2" indent="-423323">
              <a:spcBef>
                <a:spcPts val="2133"/>
              </a:spcBef>
              <a:spcAft>
                <a:spcPts val="0"/>
              </a:spcAft>
              <a:buClr>
                <a:schemeClr val="accent1"/>
              </a:buClr>
              <a:buSzPts val="1400"/>
              <a:buChar char="■"/>
              <a:defRPr>
                <a:solidFill>
                  <a:schemeClr val="accent1"/>
                </a:solidFill>
              </a:defRPr>
            </a:lvl3pPr>
            <a:lvl4pPr marL="2438339" lvl="3" indent="-423323">
              <a:spcBef>
                <a:spcPts val="2133"/>
              </a:spcBef>
              <a:spcAft>
                <a:spcPts val="0"/>
              </a:spcAft>
              <a:buClr>
                <a:schemeClr val="accent1"/>
              </a:buClr>
              <a:buSzPts val="1400"/>
              <a:buChar char="●"/>
              <a:defRPr>
                <a:solidFill>
                  <a:schemeClr val="accent1"/>
                </a:solidFill>
              </a:defRPr>
            </a:lvl4pPr>
            <a:lvl5pPr marL="3047924" lvl="4" indent="-423323">
              <a:spcBef>
                <a:spcPts val="2133"/>
              </a:spcBef>
              <a:spcAft>
                <a:spcPts val="0"/>
              </a:spcAft>
              <a:buClr>
                <a:schemeClr val="accent1"/>
              </a:buClr>
              <a:buSzPts val="1400"/>
              <a:buChar char="○"/>
              <a:defRPr>
                <a:solidFill>
                  <a:schemeClr val="accent1"/>
                </a:solidFill>
              </a:defRPr>
            </a:lvl5pPr>
            <a:lvl6pPr marL="3657509" lvl="5" indent="-423323">
              <a:spcBef>
                <a:spcPts val="2133"/>
              </a:spcBef>
              <a:spcAft>
                <a:spcPts val="0"/>
              </a:spcAft>
              <a:buClr>
                <a:schemeClr val="accent1"/>
              </a:buClr>
              <a:buSzPts val="1400"/>
              <a:buChar char="■"/>
              <a:defRPr>
                <a:solidFill>
                  <a:schemeClr val="accent1"/>
                </a:solidFill>
              </a:defRPr>
            </a:lvl6pPr>
            <a:lvl7pPr marL="4267093" lvl="6" indent="-423323">
              <a:spcBef>
                <a:spcPts val="2133"/>
              </a:spcBef>
              <a:spcAft>
                <a:spcPts val="0"/>
              </a:spcAft>
              <a:buClr>
                <a:schemeClr val="accent1"/>
              </a:buClr>
              <a:buSzPts val="1400"/>
              <a:buChar char="●"/>
              <a:defRPr>
                <a:solidFill>
                  <a:schemeClr val="accent1"/>
                </a:solidFill>
              </a:defRPr>
            </a:lvl7pPr>
            <a:lvl8pPr marL="4876678" lvl="7" indent="-423323">
              <a:spcBef>
                <a:spcPts val="2133"/>
              </a:spcBef>
              <a:spcAft>
                <a:spcPts val="0"/>
              </a:spcAft>
              <a:buClr>
                <a:schemeClr val="accent1"/>
              </a:buClr>
              <a:buSzPts val="1400"/>
              <a:buChar char="○"/>
              <a:defRPr>
                <a:solidFill>
                  <a:schemeClr val="accent1"/>
                </a:solidFill>
              </a:defRPr>
            </a:lvl8pPr>
            <a:lvl9pPr marL="5486263" lvl="8" indent="-423323">
              <a:spcBef>
                <a:spcPts val="2133"/>
              </a:spcBef>
              <a:spcAft>
                <a:spcPts val="2133"/>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8777466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ct val="0"/>
              </a:spcBef>
              <a:spcAft>
                <a:spcPct val="0"/>
              </a:spcAft>
              <a:buSzPts val="5200"/>
              <a:buNone/>
              <a:defRPr sz="6933"/>
            </a:lvl1pPr>
            <a:lvl2pPr lvl="1" algn="ctr">
              <a:spcBef>
                <a:spcPct val="0"/>
              </a:spcBef>
              <a:spcAft>
                <a:spcPct val="0"/>
              </a:spcAft>
              <a:buSzPts val="5200"/>
              <a:buNone/>
              <a:defRPr sz="6933"/>
            </a:lvl2pPr>
            <a:lvl3pPr lvl="2" algn="ctr">
              <a:spcBef>
                <a:spcPct val="0"/>
              </a:spcBef>
              <a:spcAft>
                <a:spcPct val="0"/>
              </a:spcAft>
              <a:buSzPts val="5200"/>
              <a:buNone/>
              <a:defRPr sz="6933"/>
            </a:lvl3pPr>
            <a:lvl4pPr lvl="3" algn="ctr">
              <a:spcBef>
                <a:spcPct val="0"/>
              </a:spcBef>
              <a:spcAft>
                <a:spcPct val="0"/>
              </a:spcAft>
              <a:buSzPts val="5200"/>
              <a:buNone/>
              <a:defRPr sz="6933"/>
            </a:lvl4pPr>
            <a:lvl5pPr lvl="4" algn="ctr">
              <a:spcBef>
                <a:spcPct val="0"/>
              </a:spcBef>
              <a:spcAft>
                <a:spcPct val="0"/>
              </a:spcAft>
              <a:buSzPts val="5200"/>
              <a:buNone/>
              <a:defRPr sz="6933"/>
            </a:lvl5pPr>
            <a:lvl6pPr lvl="5" algn="ctr">
              <a:spcBef>
                <a:spcPct val="0"/>
              </a:spcBef>
              <a:spcAft>
                <a:spcPct val="0"/>
              </a:spcAft>
              <a:buSzPts val="5200"/>
              <a:buNone/>
              <a:defRPr sz="6933"/>
            </a:lvl6pPr>
            <a:lvl7pPr lvl="6" algn="ctr">
              <a:spcBef>
                <a:spcPct val="0"/>
              </a:spcBef>
              <a:spcAft>
                <a:spcPct val="0"/>
              </a:spcAft>
              <a:buSzPts val="5200"/>
              <a:buNone/>
              <a:defRPr sz="6933"/>
            </a:lvl7pPr>
            <a:lvl8pPr lvl="7" algn="ctr">
              <a:spcBef>
                <a:spcPct val="0"/>
              </a:spcBef>
              <a:spcAft>
                <a:spcPct val="0"/>
              </a:spcAft>
              <a:buSzPts val="5200"/>
              <a:buNone/>
              <a:defRPr sz="6933"/>
            </a:lvl8pPr>
            <a:lvl9pPr lvl="8" algn="ctr">
              <a:spcBef>
                <a:spcPct val="0"/>
              </a:spcBef>
              <a:spcAft>
                <a:spcPct val="0"/>
              </a:spcAft>
              <a:buSzPts val="5200"/>
              <a:buNone/>
              <a:defRPr sz="6933"/>
            </a:lvl9pPr>
          </a:lstStyle>
          <a:p>
            <a:endParaRPr/>
          </a:p>
        </p:txBody>
      </p:sp>
      <p:sp>
        <p:nvSpPr>
          <p:cNvPr id="11" name="Google Shape;11;p2"/>
          <p:cNvSpPr txBox="1">
            <a:spLocks noGrp="1"/>
          </p:cNvSpPr>
          <p:nvPr>
            <p:ph type="subTitle" idx="1"/>
          </p:nvPr>
        </p:nvSpPr>
        <p:spPr>
          <a:xfrm>
            <a:off x="415600" y="3778834"/>
            <a:ext cx="11360800" cy="1056800"/>
          </a:xfrm>
          <a:prstGeom prst="rect">
            <a:avLst/>
          </a:prstGeom>
        </p:spPr>
        <p:txBody>
          <a:bodyPr spcFirstLastPara="1" wrap="square" lIns="91425" tIns="91425" rIns="91425" bIns="91425" anchor="t" anchorCtr="0">
            <a:normAutofit/>
          </a:bodyPr>
          <a:lstStyle>
            <a:lvl1pPr lvl="0" algn="ctr">
              <a:lnSpc>
                <a:spcPct val="100000"/>
              </a:lnSpc>
              <a:spcBef>
                <a:spcPct val="0"/>
              </a:spcBef>
              <a:spcAft>
                <a:spcPct val="0"/>
              </a:spcAft>
              <a:buSzPts val="2800"/>
              <a:buNone/>
              <a:defRPr sz="3733"/>
            </a:lvl1pPr>
            <a:lvl2pPr lvl="1" algn="ctr">
              <a:lnSpc>
                <a:spcPct val="100000"/>
              </a:lnSpc>
              <a:spcBef>
                <a:spcPct val="0"/>
              </a:spcBef>
              <a:spcAft>
                <a:spcPct val="0"/>
              </a:spcAft>
              <a:buSzPts val="2800"/>
              <a:buNone/>
              <a:defRPr sz="3733"/>
            </a:lvl2pPr>
            <a:lvl3pPr lvl="2" algn="ctr">
              <a:lnSpc>
                <a:spcPct val="100000"/>
              </a:lnSpc>
              <a:spcBef>
                <a:spcPct val="0"/>
              </a:spcBef>
              <a:spcAft>
                <a:spcPct val="0"/>
              </a:spcAft>
              <a:buSzPts val="2800"/>
              <a:buNone/>
              <a:defRPr sz="3733"/>
            </a:lvl3pPr>
            <a:lvl4pPr lvl="3" algn="ctr">
              <a:lnSpc>
                <a:spcPct val="100000"/>
              </a:lnSpc>
              <a:spcBef>
                <a:spcPct val="0"/>
              </a:spcBef>
              <a:spcAft>
                <a:spcPct val="0"/>
              </a:spcAft>
              <a:buSzPts val="2800"/>
              <a:buNone/>
              <a:defRPr sz="3733"/>
            </a:lvl4pPr>
            <a:lvl5pPr lvl="4" algn="ctr">
              <a:lnSpc>
                <a:spcPct val="100000"/>
              </a:lnSpc>
              <a:spcBef>
                <a:spcPct val="0"/>
              </a:spcBef>
              <a:spcAft>
                <a:spcPct val="0"/>
              </a:spcAft>
              <a:buSzPts val="2800"/>
              <a:buNone/>
              <a:defRPr sz="3733"/>
            </a:lvl5pPr>
            <a:lvl6pPr lvl="5" algn="ctr">
              <a:lnSpc>
                <a:spcPct val="100000"/>
              </a:lnSpc>
              <a:spcBef>
                <a:spcPct val="0"/>
              </a:spcBef>
              <a:spcAft>
                <a:spcPct val="0"/>
              </a:spcAft>
              <a:buSzPts val="2800"/>
              <a:buNone/>
              <a:defRPr sz="3733"/>
            </a:lvl6pPr>
            <a:lvl7pPr lvl="6" algn="ctr">
              <a:lnSpc>
                <a:spcPct val="100000"/>
              </a:lnSpc>
              <a:spcBef>
                <a:spcPct val="0"/>
              </a:spcBef>
              <a:spcAft>
                <a:spcPct val="0"/>
              </a:spcAft>
              <a:buSzPts val="2800"/>
              <a:buNone/>
              <a:defRPr sz="3733"/>
            </a:lvl7pPr>
            <a:lvl8pPr lvl="7" algn="ctr">
              <a:lnSpc>
                <a:spcPct val="100000"/>
              </a:lnSpc>
              <a:spcBef>
                <a:spcPct val="0"/>
              </a:spcBef>
              <a:spcAft>
                <a:spcPct val="0"/>
              </a:spcAft>
              <a:buSzPts val="2800"/>
              <a:buNone/>
              <a:defRPr sz="3733"/>
            </a:lvl8pPr>
            <a:lvl9pPr lvl="8" algn="ctr">
              <a:lnSpc>
                <a:spcPct val="100000"/>
              </a:lnSpc>
              <a:spcBef>
                <a:spcPct val="0"/>
              </a:spcBef>
              <a:spcAft>
                <a:spcPct val="0"/>
              </a:spcAft>
              <a:buSzPts val="2800"/>
              <a:buNone/>
              <a:defRPr sz="3733"/>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C4A2C7D1-7A1C-45C2-9F21-EAE6FCA2D068}" type="datetimeFigureOut">
              <a:rPr lang="en-US" smtClean="0"/>
              <a:t>14-Jan-22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ct val="0"/>
              </a:spcBef>
              <a:spcAft>
                <a:spcPct val="0"/>
              </a:spcAft>
              <a:buSzPts val="3600"/>
              <a:buNone/>
              <a:defRPr sz="4800"/>
            </a:lvl1pPr>
            <a:lvl2pPr lvl="1" algn="ctr">
              <a:spcBef>
                <a:spcPct val="0"/>
              </a:spcBef>
              <a:spcAft>
                <a:spcPct val="0"/>
              </a:spcAft>
              <a:buSzPts val="3600"/>
              <a:buNone/>
              <a:defRPr sz="4800"/>
            </a:lvl2pPr>
            <a:lvl3pPr lvl="2" algn="ctr">
              <a:spcBef>
                <a:spcPct val="0"/>
              </a:spcBef>
              <a:spcAft>
                <a:spcPct val="0"/>
              </a:spcAft>
              <a:buSzPts val="3600"/>
              <a:buNone/>
              <a:defRPr sz="4800"/>
            </a:lvl3pPr>
            <a:lvl4pPr lvl="3" algn="ctr">
              <a:spcBef>
                <a:spcPct val="0"/>
              </a:spcBef>
              <a:spcAft>
                <a:spcPct val="0"/>
              </a:spcAft>
              <a:buSzPts val="3600"/>
              <a:buNone/>
              <a:defRPr sz="4800"/>
            </a:lvl4pPr>
            <a:lvl5pPr lvl="4" algn="ctr">
              <a:spcBef>
                <a:spcPct val="0"/>
              </a:spcBef>
              <a:spcAft>
                <a:spcPct val="0"/>
              </a:spcAft>
              <a:buSzPts val="3600"/>
              <a:buNone/>
              <a:defRPr sz="4800"/>
            </a:lvl5pPr>
            <a:lvl6pPr lvl="5" algn="ctr">
              <a:spcBef>
                <a:spcPct val="0"/>
              </a:spcBef>
              <a:spcAft>
                <a:spcPct val="0"/>
              </a:spcAft>
              <a:buSzPts val="3600"/>
              <a:buNone/>
              <a:defRPr sz="4800"/>
            </a:lvl6pPr>
            <a:lvl7pPr lvl="6" algn="ctr">
              <a:spcBef>
                <a:spcPct val="0"/>
              </a:spcBef>
              <a:spcAft>
                <a:spcPct val="0"/>
              </a:spcAft>
              <a:buSzPts val="3600"/>
              <a:buNone/>
              <a:defRPr sz="4800"/>
            </a:lvl7pPr>
            <a:lvl8pPr lvl="7" algn="ctr">
              <a:spcBef>
                <a:spcPct val="0"/>
              </a:spcBef>
              <a:spcAft>
                <a:spcPct val="0"/>
              </a:spcAft>
              <a:buSzPts val="3600"/>
              <a:buNone/>
              <a:defRPr sz="4800"/>
            </a:lvl8pPr>
            <a:lvl9pPr lvl="8" algn="ctr">
              <a:spcBef>
                <a:spcPct val="0"/>
              </a:spcBef>
              <a:spcAft>
                <a:spcPct val="0"/>
              </a:spcAft>
              <a:buSzPts val="3600"/>
              <a:buNone/>
              <a:defRPr sz="48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ct val="0"/>
              </a:spcBef>
              <a:spcAft>
                <a:spcPct val="0"/>
              </a:spcAft>
              <a:buSzPts val="2800"/>
              <a:buNone/>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609600" lvl="0" indent="-457200">
              <a:spcBef>
                <a:spcPct val="0"/>
              </a:spcBef>
              <a:spcAft>
                <a:spcPct val="0"/>
              </a:spcAft>
              <a:buSzPts val="1800"/>
              <a:buChar char="●"/>
              <a:defRPr/>
            </a:lvl1pPr>
            <a:lvl2pPr marL="1219200" lvl="1" indent="-423333">
              <a:spcBef>
                <a:spcPct val="0"/>
              </a:spcBef>
              <a:spcAft>
                <a:spcPct val="0"/>
              </a:spcAft>
              <a:buSzPts val="1400"/>
              <a:buChar char="○"/>
              <a:defRPr/>
            </a:lvl2pPr>
            <a:lvl3pPr marL="1828800" lvl="2" indent="-423333">
              <a:spcBef>
                <a:spcPct val="0"/>
              </a:spcBef>
              <a:spcAft>
                <a:spcPct val="0"/>
              </a:spcAft>
              <a:buSzPts val="1400"/>
              <a:buChar char="■"/>
              <a:defRPr/>
            </a:lvl3pPr>
            <a:lvl4pPr marL="2438400" lvl="3" indent="-423333">
              <a:spcBef>
                <a:spcPct val="0"/>
              </a:spcBef>
              <a:spcAft>
                <a:spcPct val="0"/>
              </a:spcAft>
              <a:buSzPts val="1400"/>
              <a:buChar char="●"/>
              <a:defRPr/>
            </a:lvl4pPr>
            <a:lvl5pPr marL="3048000" lvl="4" indent="-423333">
              <a:spcBef>
                <a:spcPct val="0"/>
              </a:spcBef>
              <a:spcAft>
                <a:spcPct val="0"/>
              </a:spcAft>
              <a:buSzPts val="1400"/>
              <a:buChar char="○"/>
              <a:defRPr/>
            </a:lvl5pPr>
            <a:lvl6pPr marL="3657600" lvl="5" indent="-423333">
              <a:spcBef>
                <a:spcPct val="0"/>
              </a:spcBef>
              <a:spcAft>
                <a:spcPct val="0"/>
              </a:spcAft>
              <a:buSzPts val="1400"/>
              <a:buChar char="■"/>
              <a:defRPr/>
            </a:lvl6pPr>
            <a:lvl7pPr marL="4267200" lvl="6" indent="-423333">
              <a:spcBef>
                <a:spcPct val="0"/>
              </a:spcBef>
              <a:spcAft>
                <a:spcPct val="0"/>
              </a:spcAft>
              <a:buSzPts val="1400"/>
              <a:buChar char="●"/>
              <a:defRPr/>
            </a:lvl7pPr>
            <a:lvl8pPr marL="4876800" lvl="7" indent="-423333">
              <a:spcBef>
                <a:spcPct val="0"/>
              </a:spcBef>
              <a:spcAft>
                <a:spcPct val="0"/>
              </a:spcAft>
              <a:buSzPts val="1400"/>
              <a:buChar char="○"/>
              <a:defRPr/>
            </a:lvl8pPr>
            <a:lvl9pPr marL="5486400" lvl="8" indent="-423333">
              <a:spcBef>
                <a:spcPct val="0"/>
              </a:spcBef>
              <a:spcAft>
                <a:spcPct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ct val="0"/>
              </a:spcBef>
              <a:spcAft>
                <a:spcPct val="0"/>
              </a:spcAft>
              <a:buSzPts val="2800"/>
              <a:buNone/>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600" lvl="0" indent="-423333">
              <a:spcBef>
                <a:spcPct val="0"/>
              </a:spcBef>
              <a:spcAft>
                <a:spcPct val="0"/>
              </a:spcAft>
              <a:buSzPts val="1400"/>
              <a:buChar char="●"/>
              <a:defRPr sz="1867"/>
            </a:lvl1pPr>
            <a:lvl2pPr marL="1219200" lvl="1" indent="-406400">
              <a:spcBef>
                <a:spcPct val="0"/>
              </a:spcBef>
              <a:spcAft>
                <a:spcPct val="0"/>
              </a:spcAft>
              <a:buSzPts val="1200"/>
              <a:buChar char="○"/>
              <a:defRPr sz="1600"/>
            </a:lvl2pPr>
            <a:lvl3pPr marL="1828800" lvl="2" indent="-406400">
              <a:spcBef>
                <a:spcPct val="0"/>
              </a:spcBef>
              <a:spcAft>
                <a:spcPct val="0"/>
              </a:spcAft>
              <a:buSzPts val="1200"/>
              <a:buChar char="■"/>
              <a:defRPr sz="1600"/>
            </a:lvl3pPr>
            <a:lvl4pPr marL="2438400" lvl="3" indent="-406400">
              <a:spcBef>
                <a:spcPct val="0"/>
              </a:spcBef>
              <a:spcAft>
                <a:spcPct val="0"/>
              </a:spcAft>
              <a:buSzPts val="1200"/>
              <a:buChar char="●"/>
              <a:defRPr sz="1600"/>
            </a:lvl4pPr>
            <a:lvl5pPr marL="3048000" lvl="4" indent="-406400">
              <a:spcBef>
                <a:spcPct val="0"/>
              </a:spcBef>
              <a:spcAft>
                <a:spcPct val="0"/>
              </a:spcAft>
              <a:buSzPts val="1200"/>
              <a:buChar char="○"/>
              <a:defRPr sz="1600"/>
            </a:lvl5pPr>
            <a:lvl6pPr marL="3657600" lvl="5" indent="-406400">
              <a:spcBef>
                <a:spcPct val="0"/>
              </a:spcBef>
              <a:spcAft>
                <a:spcPct val="0"/>
              </a:spcAft>
              <a:buSzPts val="1200"/>
              <a:buChar char="■"/>
              <a:defRPr sz="1600"/>
            </a:lvl6pPr>
            <a:lvl7pPr marL="4267200" lvl="6" indent="-406400">
              <a:spcBef>
                <a:spcPct val="0"/>
              </a:spcBef>
              <a:spcAft>
                <a:spcPct val="0"/>
              </a:spcAft>
              <a:buSzPts val="1200"/>
              <a:buChar char="●"/>
              <a:defRPr sz="1600"/>
            </a:lvl7pPr>
            <a:lvl8pPr marL="4876800" lvl="7" indent="-406400">
              <a:spcBef>
                <a:spcPct val="0"/>
              </a:spcBef>
              <a:spcAft>
                <a:spcPct val="0"/>
              </a:spcAft>
              <a:buSzPts val="1200"/>
              <a:buChar char="○"/>
              <a:defRPr sz="1600"/>
            </a:lvl8pPr>
            <a:lvl9pPr marL="5486400" lvl="8" indent="-406400">
              <a:spcBef>
                <a:spcPct val="0"/>
              </a:spcBef>
              <a:spcAft>
                <a:spcPct val="0"/>
              </a:spcAft>
              <a:buSzPts val="1200"/>
              <a:buChar char="■"/>
              <a:defRPr sz="1600"/>
            </a:lvl9pPr>
          </a:lstStyle>
          <a:p>
            <a:endParaRPr/>
          </a:p>
        </p:txBody>
      </p:sp>
      <p:sp>
        <p:nvSpPr>
          <p:cNvPr id="23" name="Google Shape;23;p5"/>
          <p:cNvSpPr txBox="1">
            <a:spLocks noGrp="1"/>
          </p:cNvSpPr>
          <p:nvPr>
            <p:ph type="body" idx="2"/>
          </p:nvPr>
        </p:nvSpPr>
        <p:spPr>
          <a:xfrm>
            <a:off x="6443201" y="1536633"/>
            <a:ext cx="5333200" cy="4555200"/>
          </a:xfrm>
          <a:prstGeom prst="rect">
            <a:avLst/>
          </a:prstGeom>
        </p:spPr>
        <p:txBody>
          <a:bodyPr spcFirstLastPara="1" wrap="square" lIns="91425" tIns="91425" rIns="91425" bIns="91425" anchor="t" anchorCtr="0">
            <a:normAutofit/>
          </a:bodyPr>
          <a:lstStyle>
            <a:lvl1pPr marL="609600" lvl="0" indent="-423333">
              <a:spcBef>
                <a:spcPct val="0"/>
              </a:spcBef>
              <a:spcAft>
                <a:spcPct val="0"/>
              </a:spcAft>
              <a:buSzPts val="1400"/>
              <a:buChar char="●"/>
              <a:defRPr sz="1867"/>
            </a:lvl1pPr>
            <a:lvl2pPr marL="1219200" lvl="1" indent="-406400">
              <a:spcBef>
                <a:spcPct val="0"/>
              </a:spcBef>
              <a:spcAft>
                <a:spcPct val="0"/>
              </a:spcAft>
              <a:buSzPts val="1200"/>
              <a:buChar char="○"/>
              <a:defRPr sz="1600"/>
            </a:lvl2pPr>
            <a:lvl3pPr marL="1828800" lvl="2" indent="-406400">
              <a:spcBef>
                <a:spcPct val="0"/>
              </a:spcBef>
              <a:spcAft>
                <a:spcPct val="0"/>
              </a:spcAft>
              <a:buSzPts val="1200"/>
              <a:buChar char="■"/>
              <a:defRPr sz="1600"/>
            </a:lvl3pPr>
            <a:lvl4pPr marL="2438400" lvl="3" indent="-406400">
              <a:spcBef>
                <a:spcPct val="0"/>
              </a:spcBef>
              <a:spcAft>
                <a:spcPct val="0"/>
              </a:spcAft>
              <a:buSzPts val="1200"/>
              <a:buChar char="●"/>
              <a:defRPr sz="1600"/>
            </a:lvl4pPr>
            <a:lvl5pPr marL="3048000" lvl="4" indent="-406400">
              <a:spcBef>
                <a:spcPct val="0"/>
              </a:spcBef>
              <a:spcAft>
                <a:spcPct val="0"/>
              </a:spcAft>
              <a:buSzPts val="1200"/>
              <a:buChar char="○"/>
              <a:defRPr sz="1600"/>
            </a:lvl5pPr>
            <a:lvl6pPr marL="3657600" lvl="5" indent="-406400">
              <a:spcBef>
                <a:spcPct val="0"/>
              </a:spcBef>
              <a:spcAft>
                <a:spcPct val="0"/>
              </a:spcAft>
              <a:buSzPts val="1200"/>
              <a:buChar char="■"/>
              <a:defRPr sz="1600"/>
            </a:lvl6pPr>
            <a:lvl7pPr marL="4267200" lvl="6" indent="-406400">
              <a:spcBef>
                <a:spcPct val="0"/>
              </a:spcBef>
              <a:spcAft>
                <a:spcPct val="0"/>
              </a:spcAft>
              <a:buSzPts val="1200"/>
              <a:buChar char="●"/>
              <a:defRPr sz="1600"/>
            </a:lvl7pPr>
            <a:lvl8pPr marL="4876800" lvl="7" indent="-406400">
              <a:spcBef>
                <a:spcPct val="0"/>
              </a:spcBef>
              <a:spcAft>
                <a:spcPct val="0"/>
              </a:spcAft>
              <a:buSzPts val="1200"/>
              <a:buChar char="○"/>
              <a:defRPr sz="1600"/>
            </a:lvl8pPr>
            <a:lvl9pPr marL="5486400" lvl="8" indent="-406400">
              <a:spcBef>
                <a:spcPct val="0"/>
              </a:spcBef>
              <a:spcAft>
                <a:spcPct val="0"/>
              </a:spcAft>
              <a:buSzPts val="1200"/>
              <a:buChar char="■"/>
              <a:defRPr sz="16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ct val="0"/>
              </a:spcBef>
              <a:spcAft>
                <a:spcPct val="0"/>
              </a:spcAft>
              <a:buSzPts val="2800"/>
              <a:buNone/>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ct val="0"/>
              </a:spcBef>
              <a:spcAft>
                <a:spcPct val="0"/>
              </a:spcAft>
              <a:buSzPts val="2400"/>
              <a:buNone/>
              <a:defRPr sz="3200"/>
            </a:lvl1pPr>
            <a:lvl2pPr lvl="1">
              <a:spcBef>
                <a:spcPct val="0"/>
              </a:spcBef>
              <a:spcAft>
                <a:spcPct val="0"/>
              </a:spcAft>
              <a:buSzPts val="2400"/>
              <a:buNone/>
              <a:defRPr sz="3200"/>
            </a:lvl2pPr>
            <a:lvl3pPr lvl="2">
              <a:spcBef>
                <a:spcPct val="0"/>
              </a:spcBef>
              <a:spcAft>
                <a:spcPct val="0"/>
              </a:spcAft>
              <a:buSzPts val="2400"/>
              <a:buNone/>
              <a:defRPr sz="3200"/>
            </a:lvl3pPr>
            <a:lvl4pPr lvl="3">
              <a:spcBef>
                <a:spcPct val="0"/>
              </a:spcBef>
              <a:spcAft>
                <a:spcPct val="0"/>
              </a:spcAft>
              <a:buSzPts val="2400"/>
              <a:buNone/>
              <a:defRPr sz="3200"/>
            </a:lvl4pPr>
            <a:lvl5pPr lvl="4">
              <a:spcBef>
                <a:spcPct val="0"/>
              </a:spcBef>
              <a:spcAft>
                <a:spcPct val="0"/>
              </a:spcAft>
              <a:buSzPts val="2400"/>
              <a:buNone/>
              <a:defRPr sz="3200"/>
            </a:lvl5pPr>
            <a:lvl6pPr lvl="5">
              <a:spcBef>
                <a:spcPct val="0"/>
              </a:spcBef>
              <a:spcAft>
                <a:spcPct val="0"/>
              </a:spcAft>
              <a:buSzPts val="2400"/>
              <a:buNone/>
              <a:defRPr sz="3200"/>
            </a:lvl6pPr>
            <a:lvl7pPr lvl="6">
              <a:spcBef>
                <a:spcPct val="0"/>
              </a:spcBef>
              <a:spcAft>
                <a:spcPct val="0"/>
              </a:spcAft>
              <a:buSzPts val="2400"/>
              <a:buNone/>
              <a:defRPr sz="3200"/>
            </a:lvl7pPr>
            <a:lvl8pPr lvl="7">
              <a:spcBef>
                <a:spcPct val="0"/>
              </a:spcBef>
              <a:spcAft>
                <a:spcPct val="0"/>
              </a:spcAft>
              <a:buSzPts val="2400"/>
              <a:buNone/>
              <a:defRPr sz="3200"/>
            </a:lvl8pPr>
            <a:lvl9pPr lvl="8">
              <a:spcBef>
                <a:spcPct val="0"/>
              </a:spcBef>
              <a:spcAft>
                <a:spcPct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600" lvl="0" indent="-406400">
              <a:spcBef>
                <a:spcPct val="0"/>
              </a:spcBef>
              <a:spcAft>
                <a:spcPct val="0"/>
              </a:spcAft>
              <a:buSzPts val="1200"/>
              <a:buChar char="●"/>
              <a:defRPr sz="1600"/>
            </a:lvl1pPr>
            <a:lvl2pPr marL="1219200" lvl="1" indent="-406400">
              <a:spcBef>
                <a:spcPct val="0"/>
              </a:spcBef>
              <a:spcAft>
                <a:spcPct val="0"/>
              </a:spcAft>
              <a:buSzPts val="1200"/>
              <a:buChar char="○"/>
              <a:defRPr sz="1600"/>
            </a:lvl2pPr>
            <a:lvl3pPr marL="1828800" lvl="2" indent="-406400">
              <a:spcBef>
                <a:spcPct val="0"/>
              </a:spcBef>
              <a:spcAft>
                <a:spcPct val="0"/>
              </a:spcAft>
              <a:buSzPts val="1200"/>
              <a:buChar char="■"/>
              <a:defRPr sz="1600"/>
            </a:lvl3pPr>
            <a:lvl4pPr marL="2438400" lvl="3" indent="-406400">
              <a:spcBef>
                <a:spcPct val="0"/>
              </a:spcBef>
              <a:spcAft>
                <a:spcPct val="0"/>
              </a:spcAft>
              <a:buSzPts val="1200"/>
              <a:buChar char="●"/>
              <a:defRPr sz="1600"/>
            </a:lvl4pPr>
            <a:lvl5pPr marL="3048000" lvl="4" indent="-406400">
              <a:spcBef>
                <a:spcPct val="0"/>
              </a:spcBef>
              <a:spcAft>
                <a:spcPct val="0"/>
              </a:spcAft>
              <a:buSzPts val="1200"/>
              <a:buChar char="○"/>
              <a:defRPr sz="1600"/>
            </a:lvl5pPr>
            <a:lvl6pPr marL="3657600" lvl="5" indent="-406400">
              <a:spcBef>
                <a:spcPct val="0"/>
              </a:spcBef>
              <a:spcAft>
                <a:spcPct val="0"/>
              </a:spcAft>
              <a:buSzPts val="1200"/>
              <a:buChar char="■"/>
              <a:defRPr sz="1600"/>
            </a:lvl6pPr>
            <a:lvl7pPr marL="4267200" lvl="6" indent="-406400">
              <a:spcBef>
                <a:spcPct val="0"/>
              </a:spcBef>
              <a:spcAft>
                <a:spcPct val="0"/>
              </a:spcAft>
              <a:buSzPts val="1200"/>
              <a:buChar char="●"/>
              <a:defRPr sz="1600"/>
            </a:lvl7pPr>
            <a:lvl8pPr marL="4876800" lvl="7" indent="-406400">
              <a:spcBef>
                <a:spcPct val="0"/>
              </a:spcBef>
              <a:spcAft>
                <a:spcPct val="0"/>
              </a:spcAft>
              <a:buSzPts val="1200"/>
              <a:buChar char="○"/>
              <a:defRPr sz="1600"/>
            </a:lvl8pPr>
            <a:lvl9pPr marL="5486400" lvl="8" indent="-406400">
              <a:spcBef>
                <a:spcPct val="0"/>
              </a:spcBef>
              <a:spcAft>
                <a:spcPct val="0"/>
              </a:spcAft>
              <a:buSzPts val="1200"/>
              <a:buChar char="■"/>
              <a:defRPr sz="16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ct val="0"/>
              </a:spcBef>
              <a:spcAft>
                <a:spcPct val="0"/>
              </a:spcAft>
              <a:buSzPts val="4800"/>
              <a:buNone/>
              <a:defRPr sz="6400"/>
            </a:lvl1pPr>
            <a:lvl2pPr lvl="1">
              <a:spcBef>
                <a:spcPct val="0"/>
              </a:spcBef>
              <a:spcAft>
                <a:spcPct val="0"/>
              </a:spcAft>
              <a:buSzPts val="4800"/>
              <a:buNone/>
              <a:defRPr sz="6400"/>
            </a:lvl2pPr>
            <a:lvl3pPr lvl="2">
              <a:spcBef>
                <a:spcPct val="0"/>
              </a:spcBef>
              <a:spcAft>
                <a:spcPct val="0"/>
              </a:spcAft>
              <a:buSzPts val="4800"/>
              <a:buNone/>
              <a:defRPr sz="6400"/>
            </a:lvl3pPr>
            <a:lvl4pPr lvl="3">
              <a:spcBef>
                <a:spcPct val="0"/>
              </a:spcBef>
              <a:spcAft>
                <a:spcPct val="0"/>
              </a:spcAft>
              <a:buSzPts val="4800"/>
              <a:buNone/>
              <a:defRPr sz="6400"/>
            </a:lvl4pPr>
            <a:lvl5pPr lvl="4">
              <a:spcBef>
                <a:spcPct val="0"/>
              </a:spcBef>
              <a:spcAft>
                <a:spcPct val="0"/>
              </a:spcAft>
              <a:buSzPts val="4800"/>
              <a:buNone/>
              <a:defRPr sz="6400"/>
            </a:lvl5pPr>
            <a:lvl6pPr lvl="5">
              <a:spcBef>
                <a:spcPct val="0"/>
              </a:spcBef>
              <a:spcAft>
                <a:spcPct val="0"/>
              </a:spcAft>
              <a:buSzPts val="4800"/>
              <a:buNone/>
              <a:defRPr sz="6400"/>
            </a:lvl6pPr>
            <a:lvl7pPr lvl="6">
              <a:spcBef>
                <a:spcPct val="0"/>
              </a:spcBef>
              <a:spcAft>
                <a:spcPct val="0"/>
              </a:spcAft>
              <a:buSzPts val="4800"/>
              <a:buNone/>
              <a:defRPr sz="6400"/>
            </a:lvl7pPr>
            <a:lvl8pPr lvl="7">
              <a:spcBef>
                <a:spcPct val="0"/>
              </a:spcBef>
              <a:spcAft>
                <a:spcPct val="0"/>
              </a:spcAft>
              <a:buSzPts val="4800"/>
              <a:buNone/>
              <a:defRPr sz="6400"/>
            </a:lvl8pPr>
            <a:lvl9pPr lvl="8">
              <a:spcBef>
                <a:spcPct val="0"/>
              </a:spcBef>
              <a:spcAft>
                <a:spcPct val="0"/>
              </a:spcAft>
              <a:buSzPts val="4800"/>
              <a:buNone/>
              <a:defRPr sz="64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33"/>
            <a:ext cx="6096000" cy="68580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ct val="0"/>
              </a:spcBef>
              <a:spcAft>
                <a:spcPct val="0"/>
              </a:spcAft>
              <a:buSzPts val="4200"/>
              <a:buNone/>
              <a:defRPr sz="5600"/>
            </a:lvl1pPr>
            <a:lvl2pPr lvl="1" algn="ctr">
              <a:spcBef>
                <a:spcPct val="0"/>
              </a:spcBef>
              <a:spcAft>
                <a:spcPct val="0"/>
              </a:spcAft>
              <a:buSzPts val="4200"/>
              <a:buNone/>
              <a:defRPr sz="5600"/>
            </a:lvl2pPr>
            <a:lvl3pPr lvl="2" algn="ctr">
              <a:spcBef>
                <a:spcPct val="0"/>
              </a:spcBef>
              <a:spcAft>
                <a:spcPct val="0"/>
              </a:spcAft>
              <a:buSzPts val="4200"/>
              <a:buNone/>
              <a:defRPr sz="5600"/>
            </a:lvl3pPr>
            <a:lvl4pPr lvl="3" algn="ctr">
              <a:spcBef>
                <a:spcPct val="0"/>
              </a:spcBef>
              <a:spcAft>
                <a:spcPct val="0"/>
              </a:spcAft>
              <a:buSzPts val="4200"/>
              <a:buNone/>
              <a:defRPr sz="5600"/>
            </a:lvl4pPr>
            <a:lvl5pPr lvl="4" algn="ctr">
              <a:spcBef>
                <a:spcPct val="0"/>
              </a:spcBef>
              <a:spcAft>
                <a:spcPct val="0"/>
              </a:spcAft>
              <a:buSzPts val="4200"/>
              <a:buNone/>
              <a:defRPr sz="5600"/>
            </a:lvl5pPr>
            <a:lvl6pPr lvl="5" algn="ctr">
              <a:spcBef>
                <a:spcPct val="0"/>
              </a:spcBef>
              <a:spcAft>
                <a:spcPct val="0"/>
              </a:spcAft>
              <a:buSzPts val="4200"/>
              <a:buNone/>
              <a:defRPr sz="5600"/>
            </a:lvl6pPr>
            <a:lvl7pPr lvl="6" algn="ctr">
              <a:spcBef>
                <a:spcPct val="0"/>
              </a:spcBef>
              <a:spcAft>
                <a:spcPct val="0"/>
              </a:spcAft>
              <a:buSzPts val="4200"/>
              <a:buNone/>
              <a:defRPr sz="5600"/>
            </a:lvl7pPr>
            <a:lvl8pPr lvl="7" algn="ctr">
              <a:spcBef>
                <a:spcPct val="0"/>
              </a:spcBef>
              <a:spcAft>
                <a:spcPct val="0"/>
              </a:spcAft>
              <a:buSzPts val="4200"/>
              <a:buNone/>
              <a:defRPr sz="5600"/>
            </a:lvl8pPr>
            <a:lvl9pPr lvl="8" algn="ctr">
              <a:spcBef>
                <a:spcPct val="0"/>
              </a:spcBef>
              <a:spcAft>
                <a:spcPct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ct val="0"/>
              </a:spcBef>
              <a:spcAft>
                <a:spcPct val="0"/>
              </a:spcAft>
              <a:buSzPts val="2100"/>
              <a:buNone/>
              <a:defRPr sz="2800"/>
            </a:lvl1pPr>
            <a:lvl2pPr lvl="1" algn="ctr">
              <a:lnSpc>
                <a:spcPct val="100000"/>
              </a:lnSpc>
              <a:spcBef>
                <a:spcPct val="0"/>
              </a:spcBef>
              <a:spcAft>
                <a:spcPct val="0"/>
              </a:spcAft>
              <a:buSzPts val="2100"/>
              <a:buNone/>
              <a:defRPr sz="2800"/>
            </a:lvl2pPr>
            <a:lvl3pPr lvl="2" algn="ctr">
              <a:lnSpc>
                <a:spcPct val="100000"/>
              </a:lnSpc>
              <a:spcBef>
                <a:spcPct val="0"/>
              </a:spcBef>
              <a:spcAft>
                <a:spcPct val="0"/>
              </a:spcAft>
              <a:buSzPts val="2100"/>
              <a:buNone/>
              <a:defRPr sz="2800"/>
            </a:lvl3pPr>
            <a:lvl4pPr lvl="3" algn="ctr">
              <a:lnSpc>
                <a:spcPct val="100000"/>
              </a:lnSpc>
              <a:spcBef>
                <a:spcPct val="0"/>
              </a:spcBef>
              <a:spcAft>
                <a:spcPct val="0"/>
              </a:spcAft>
              <a:buSzPts val="2100"/>
              <a:buNone/>
              <a:defRPr sz="2800"/>
            </a:lvl4pPr>
            <a:lvl5pPr lvl="4" algn="ctr">
              <a:lnSpc>
                <a:spcPct val="100000"/>
              </a:lnSpc>
              <a:spcBef>
                <a:spcPct val="0"/>
              </a:spcBef>
              <a:spcAft>
                <a:spcPct val="0"/>
              </a:spcAft>
              <a:buSzPts val="2100"/>
              <a:buNone/>
              <a:defRPr sz="2800"/>
            </a:lvl5pPr>
            <a:lvl6pPr lvl="5" algn="ctr">
              <a:lnSpc>
                <a:spcPct val="100000"/>
              </a:lnSpc>
              <a:spcBef>
                <a:spcPct val="0"/>
              </a:spcBef>
              <a:spcAft>
                <a:spcPct val="0"/>
              </a:spcAft>
              <a:buSzPts val="2100"/>
              <a:buNone/>
              <a:defRPr sz="2800"/>
            </a:lvl6pPr>
            <a:lvl7pPr lvl="6" algn="ctr">
              <a:lnSpc>
                <a:spcPct val="100000"/>
              </a:lnSpc>
              <a:spcBef>
                <a:spcPct val="0"/>
              </a:spcBef>
              <a:spcAft>
                <a:spcPct val="0"/>
              </a:spcAft>
              <a:buSzPts val="2100"/>
              <a:buNone/>
              <a:defRPr sz="2800"/>
            </a:lvl7pPr>
            <a:lvl8pPr lvl="7" algn="ctr">
              <a:lnSpc>
                <a:spcPct val="100000"/>
              </a:lnSpc>
              <a:spcBef>
                <a:spcPct val="0"/>
              </a:spcBef>
              <a:spcAft>
                <a:spcPct val="0"/>
              </a:spcAft>
              <a:buSzPts val="2100"/>
              <a:buNone/>
              <a:defRPr sz="2800"/>
            </a:lvl8pPr>
            <a:lvl9pPr lvl="8" algn="ctr">
              <a:lnSpc>
                <a:spcPct val="100000"/>
              </a:lnSpc>
              <a:spcBef>
                <a:spcPct val="0"/>
              </a:spcBef>
              <a:spcAft>
                <a:spcPct val="0"/>
              </a:spcAft>
              <a:buSzPts val="2100"/>
              <a:buNone/>
              <a:defRPr sz="2800"/>
            </a:lvl9pPr>
          </a:lstStyle>
          <a:p>
            <a:endParaRPr/>
          </a:p>
        </p:txBody>
      </p:sp>
      <p:sp>
        <p:nvSpPr>
          <p:cNvPr id="39" name="Google Shape;39;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rmAutofit/>
          </a:bodyPr>
          <a:lstStyle>
            <a:lvl1pPr marL="609600" lvl="0" indent="-457200">
              <a:spcBef>
                <a:spcPct val="0"/>
              </a:spcBef>
              <a:spcAft>
                <a:spcPct val="0"/>
              </a:spcAft>
              <a:buClr>
                <a:schemeClr val="dk1"/>
              </a:buClr>
              <a:buSzPts val="1800"/>
              <a:buChar char="●"/>
              <a:defRPr>
                <a:solidFill>
                  <a:schemeClr val="dk1"/>
                </a:solidFill>
              </a:defRPr>
            </a:lvl1pPr>
            <a:lvl2pPr marL="1219200" lvl="1" indent="-423333">
              <a:spcBef>
                <a:spcPct val="0"/>
              </a:spcBef>
              <a:spcAft>
                <a:spcPct val="0"/>
              </a:spcAft>
              <a:buClr>
                <a:schemeClr val="dk1"/>
              </a:buClr>
              <a:buSzPts val="1400"/>
              <a:buChar char="○"/>
              <a:defRPr>
                <a:solidFill>
                  <a:schemeClr val="dk1"/>
                </a:solidFill>
              </a:defRPr>
            </a:lvl2pPr>
            <a:lvl3pPr marL="1828800" lvl="2" indent="-423333">
              <a:spcBef>
                <a:spcPct val="0"/>
              </a:spcBef>
              <a:spcAft>
                <a:spcPct val="0"/>
              </a:spcAft>
              <a:buClr>
                <a:schemeClr val="dk1"/>
              </a:buClr>
              <a:buSzPts val="1400"/>
              <a:buChar char="■"/>
              <a:defRPr>
                <a:solidFill>
                  <a:schemeClr val="dk1"/>
                </a:solidFill>
              </a:defRPr>
            </a:lvl3pPr>
            <a:lvl4pPr marL="2438400" lvl="3" indent="-423333">
              <a:spcBef>
                <a:spcPct val="0"/>
              </a:spcBef>
              <a:spcAft>
                <a:spcPct val="0"/>
              </a:spcAft>
              <a:buClr>
                <a:schemeClr val="dk1"/>
              </a:buClr>
              <a:buSzPts val="1400"/>
              <a:buChar char="●"/>
              <a:defRPr>
                <a:solidFill>
                  <a:schemeClr val="dk1"/>
                </a:solidFill>
              </a:defRPr>
            </a:lvl4pPr>
            <a:lvl5pPr marL="3048000" lvl="4" indent="-423333">
              <a:spcBef>
                <a:spcPct val="0"/>
              </a:spcBef>
              <a:spcAft>
                <a:spcPct val="0"/>
              </a:spcAft>
              <a:buClr>
                <a:schemeClr val="dk1"/>
              </a:buClr>
              <a:buSzPts val="1400"/>
              <a:buChar char="○"/>
              <a:defRPr>
                <a:solidFill>
                  <a:schemeClr val="dk1"/>
                </a:solidFill>
              </a:defRPr>
            </a:lvl5pPr>
            <a:lvl6pPr marL="3657600" lvl="5" indent="-423333">
              <a:spcBef>
                <a:spcPct val="0"/>
              </a:spcBef>
              <a:spcAft>
                <a:spcPct val="0"/>
              </a:spcAft>
              <a:buClr>
                <a:schemeClr val="dk1"/>
              </a:buClr>
              <a:buSzPts val="1400"/>
              <a:buChar char="■"/>
              <a:defRPr>
                <a:solidFill>
                  <a:schemeClr val="dk1"/>
                </a:solidFill>
              </a:defRPr>
            </a:lvl6pPr>
            <a:lvl7pPr marL="4267200" lvl="6" indent="-423333">
              <a:spcBef>
                <a:spcPct val="0"/>
              </a:spcBef>
              <a:spcAft>
                <a:spcPct val="0"/>
              </a:spcAft>
              <a:buClr>
                <a:schemeClr val="dk1"/>
              </a:buClr>
              <a:buSzPts val="1400"/>
              <a:buChar char="●"/>
              <a:defRPr>
                <a:solidFill>
                  <a:schemeClr val="dk1"/>
                </a:solidFill>
              </a:defRPr>
            </a:lvl7pPr>
            <a:lvl8pPr marL="4876800" lvl="7" indent="-423333">
              <a:spcBef>
                <a:spcPct val="0"/>
              </a:spcBef>
              <a:spcAft>
                <a:spcPct val="0"/>
              </a:spcAft>
              <a:buClr>
                <a:schemeClr val="dk1"/>
              </a:buClr>
              <a:buSzPts val="1400"/>
              <a:buChar char="○"/>
              <a:defRPr>
                <a:solidFill>
                  <a:schemeClr val="dk1"/>
                </a:solidFill>
              </a:defRPr>
            </a:lvl8pPr>
            <a:lvl9pPr marL="5486400" lvl="8" indent="-423333">
              <a:spcBef>
                <a:spcPct val="0"/>
              </a:spcBef>
              <a:spcAft>
                <a:spcPct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600" lvl="0" indent="-304800">
              <a:lnSpc>
                <a:spcPct val="100000"/>
              </a:lnSpc>
              <a:spcBef>
                <a:spcPct val="0"/>
              </a:spcBef>
              <a:spcAft>
                <a:spcPct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ct val="0"/>
              </a:spcBef>
              <a:spcAft>
                <a:spcPct val="0"/>
              </a:spcAft>
              <a:buSzPts val="12000"/>
              <a:buNone/>
              <a:defRPr sz="16000"/>
            </a:lvl1pPr>
            <a:lvl2pPr lvl="1" algn="ctr">
              <a:spcBef>
                <a:spcPct val="0"/>
              </a:spcBef>
              <a:spcAft>
                <a:spcPct val="0"/>
              </a:spcAft>
              <a:buSzPts val="12000"/>
              <a:buNone/>
              <a:defRPr sz="16000"/>
            </a:lvl2pPr>
            <a:lvl3pPr lvl="2" algn="ctr">
              <a:spcBef>
                <a:spcPct val="0"/>
              </a:spcBef>
              <a:spcAft>
                <a:spcPct val="0"/>
              </a:spcAft>
              <a:buSzPts val="12000"/>
              <a:buNone/>
              <a:defRPr sz="16000"/>
            </a:lvl3pPr>
            <a:lvl4pPr lvl="3" algn="ctr">
              <a:spcBef>
                <a:spcPct val="0"/>
              </a:spcBef>
              <a:spcAft>
                <a:spcPct val="0"/>
              </a:spcAft>
              <a:buSzPts val="12000"/>
              <a:buNone/>
              <a:defRPr sz="16000"/>
            </a:lvl4pPr>
            <a:lvl5pPr lvl="4" algn="ctr">
              <a:spcBef>
                <a:spcPct val="0"/>
              </a:spcBef>
              <a:spcAft>
                <a:spcPct val="0"/>
              </a:spcAft>
              <a:buSzPts val="12000"/>
              <a:buNone/>
              <a:defRPr sz="16000"/>
            </a:lvl5pPr>
            <a:lvl6pPr lvl="5" algn="ctr">
              <a:spcBef>
                <a:spcPct val="0"/>
              </a:spcBef>
              <a:spcAft>
                <a:spcPct val="0"/>
              </a:spcAft>
              <a:buSzPts val="12000"/>
              <a:buNone/>
              <a:defRPr sz="16000"/>
            </a:lvl6pPr>
            <a:lvl7pPr lvl="6" algn="ctr">
              <a:spcBef>
                <a:spcPct val="0"/>
              </a:spcBef>
              <a:spcAft>
                <a:spcPct val="0"/>
              </a:spcAft>
              <a:buSzPts val="12000"/>
              <a:buNone/>
              <a:defRPr sz="16000"/>
            </a:lvl7pPr>
            <a:lvl8pPr lvl="7" algn="ctr">
              <a:spcBef>
                <a:spcPct val="0"/>
              </a:spcBef>
              <a:spcAft>
                <a:spcPct val="0"/>
              </a:spcAft>
              <a:buSzPts val="12000"/>
              <a:buNone/>
              <a:defRPr sz="16000"/>
            </a:lvl8pPr>
            <a:lvl9pPr lvl="8" algn="ctr">
              <a:spcBef>
                <a:spcPct val="0"/>
              </a:spcBef>
              <a:spcAft>
                <a:spcPct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600" lvl="0" indent="-457200" algn="ctr">
              <a:spcBef>
                <a:spcPct val="0"/>
              </a:spcBef>
              <a:spcAft>
                <a:spcPct val="0"/>
              </a:spcAft>
              <a:buSzPts val="1800"/>
              <a:buChar char="●"/>
              <a:defRPr/>
            </a:lvl1pPr>
            <a:lvl2pPr marL="1219200" lvl="1" indent="-423333" algn="ctr">
              <a:spcBef>
                <a:spcPct val="0"/>
              </a:spcBef>
              <a:spcAft>
                <a:spcPct val="0"/>
              </a:spcAft>
              <a:buSzPts val="1400"/>
              <a:buChar char="○"/>
              <a:defRPr/>
            </a:lvl2pPr>
            <a:lvl3pPr marL="1828800" lvl="2" indent="-423333" algn="ctr">
              <a:spcBef>
                <a:spcPct val="0"/>
              </a:spcBef>
              <a:spcAft>
                <a:spcPct val="0"/>
              </a:spcAft>
              <a:buSzPts val="1400"/>
              <a:buChar char="■"/>
              <a:defRPr/>
            </a:lvl3pPr>
            <a:lvl4pPr marL="2438400" lvl="3" indent="-423333" algn="ctr">
              <a:spcBef>
                <a:spcPct val="0"/>
              </a:spcBef>
              <a:spcAft>
                <a:spcPct val="0"/>
              </a:spcAft>
              <a:buSzPts val="1400"/>
              <a:buChar char="●"/>
              <a:defRPr/>
            </a:lvl4pPr>
            <a:lvl5pPr marL="3048000" lvl="4" indent="-423333" algn="ctr">
              <a:spcBef>
                <a:spcPct val="0"/>
              </a:spcBef>
              <a:spcAft>
                <a:spcPct val="0"/>
              </a:spcAft>
              <a:buSzPts val="1400"/>
              <a:buChar char="○"/>
              <a:defRPr/>
            </a:lvl5pPr>
            <a:lvl6pPr marL="3657600" lvl="5" indent="-423333" algn="ctr">
              <a:spcBef>
                <a:spcPct val="0"/>
              </a:spcBef>
              <a:spcAft>
                <a:spcPct val="0"/>
              </a:spcAft>
              <a:buSzPts val="1400"/>
              <a:buChar char="■"/>
              <a:defRPr/>
            </a:lvl6pPr>
            <a:lvl7pPr marL="4267200" lvl="6" indent="-423333" algn="ctr">
              <a:spcBef>
                <a:spcPct val="0"/>
              </a:spcBef>
              <a:spcAft>
                <a:spcPct val="0"/>
              </a:spcAft>
              <a:buSzPts val="1400"/>
              <a:buChar char="●"/>
              <a:defRPr/>
            </a:lvl7pPr>
            <a:lvl8pPr marL="4876800" lvl="7" indent="-423333" algn="ctr">
              <a:spcBef>
                <a:spcPct val="0"/>
              </a:spcBef>
              <a:spcAft>
                <a:spcPct val="0"/>
              </a:spcAft>
              <a:buSzPts val="1400"/>
              <a:buChar char="○"/>
              <a:defRPr/>
            </a:lvl8pPr>
            <a:lvl9pPr marL="5486400" lvl="8" indent="-423333" algn="ctr">
              <a:spcBef>
                <a:spcPct val="0"/>
              </a:spcBef>
              <a:spcAft>
                <a:spcPct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569E3047-2A17-4B63-8DA7-1297DF89D13E}" type="datetimeFigureOut">
              <a:rPr lang="en-US" smtClean="0"/>
              <a:t>14-Jan-22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5800371" y="3807170"/>
            <a:ext cx="591452" cy="140843"/>
            <a:chOff x="6978613" y="4781114"/>
            <a:chExt cx="1158800" cy="276001"/>
          </a:xfrm>
        </p:grpSpPr>
        <p:sp>
          <p:nvSpPr>
            <p:cNvPr id="11" name="Google Shape;11;p2"/>
            <p:cNvSpPr/>
            <p:nvPr/>
          </p:nvSpPr>
          <p:spPr>
            <a:xfrm>
              <a:off x="7420013" y="4781114"/>
              <a:ext cx="276000" cy="2760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2" name="Google Shape;12;p2"/>
            <p:cNvSpPr/>
            <p:nvPr/>
          </p:nvSpPr>
          <p:spPr>
            <a:xfrm>
              <a:off x="7861412" y="4781115"/>
              <a:ext cx="276000" cy="2760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3" name="Google Shape;13;p2"/>
            <p:cNvSpPr/>
            <p:nvPr/>
          </p:nvSpPr>
          <p:spPr>
            <a:xfrm>
              <a:off x="6978613" y="4781114"/>
              <a:ext cx="276000" cy="2760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
        <p:nvSpPr>
          <p:cNvPr id="14" name="Google Shape;14;p2"/>
          <p:cNvSpPr txBox="1">
            <a:spLocks noGrp="1"/>
          </p:cNvSpPr>
          <p:nvPr>
            <p:ph type="ctrTitle"/>
          </p:nvPr>
        </p:nvSpPr>
        <p:spPr>
          <a:xfrm>
            <a:off x="895010" y="1321067"/>
            <a:ext cx="10402000" cy="2306800"/>
          </a:xfrm>
          <a:prstGeom prst="rect">
            <a:avLst/>
          </a:prstGeom>
        </p:spPr>
        <p:txBody>
          <a:bodyPr spcFirstLastPara="1" wrap="square" lIns="91425" tIns="91425" rIns="91425" bIns="91425" anchor="b" anchorCtr="0">
            <a:normAutofit/>
          </a:bodyPr>
          <a:lstStyle>
            <a:lvl1pPr lvl="0" algn="ctr">
              <a:spcBef>
                <a:spcPct val="0"/>
              </a:spcBef>
              <a:spcAft>
                <a:spcPct val="0"/>
              </a:spcAft>
              <a:buSzPts val="4800"/>
              <a:buNone/>
              <a:defRPr sz="6400"/>
            </a:lvl1pPr>
            <a:lvl2pPr lvl="1" algn="ctr">
              <a:spcBef>
                <a:spcPct val="0"/>
              </a:spcBef>
              <a:spcAft>
                <a:spcPct val="0"/>
              </a:spcAft>
              <a:buSzPts val="4800"/>
              <a:buNone/>
              <a:defRPr sz="6400"/>
            </a:lvl2pPr>
            <a:lvl3pPr lvl="2" algn="ctr">
              <a:spcBef>
                <a:spcPct val="0"/>
              </a:spcBef>
              <a:spcAft>
                <a:spcPct val="0"/>
              </a:spcAft>
              <a:buSzPts val="4800"/>
              <a:buNone/>
              <a:defRPr sz="6400"/>
            </a:lvl3pPr>
            <a:lvl4pPr lvl="3" algn="ctr">
              <a:spcBef>
                <a:spcPct val="0"/>
              </a:spcBef>
              <a:spcAft>
                <a:spcPct val="0"/>
              </a:spcAft>
              <a:buSzPts val="4800"/>
              <a:buNone/>
              <a:defRPr sz="6400"/>
            </a:lvl4pPr>
            <a:lvl5pPr lvl="4" algn="ctr">
              <a:spcBef>
                <a:spcPct val="0"/>
              </a:spcBef>
              <a:spcAft>
                <a:spcPct val="0"/>
              </a:spcAft>
              <a:buSzPts val="4800"/>
              <a:buNone/>
              <a:defRPr sz="6400"/>
            </a:lvl5pPr>
            <a:lvl6pPr lvl="5" algn="ctr">
              <a:spcBef>
                <a:spcPct val="0"/>
              </a:spcBef>
              <a:spcAft>
                <a:spcPct val="0"/>
              </a:spcAft>
              <a:buSzPts val="4800"/>
              <a:buNone/>
              <a:defRPr sz="6400"/>
            </a:lvl6pPr>
            <a:lvl7pPr lvl="6" algn="ctr">
              <a:spcBef>
                <a:spcPct val="0"/>
              </a:spcBef>
              <a:spcAft>
                <a:spcPct val="0"/>
              </a:spcAft>
              <a:buSzPts val="4800"/>
              <a:buNone/>
              <a:defRPr sz="6400"/>
            </a:lvl7pPr>
            <a:lvl8pPr lvl="7" algn="ctr">
              <a:spcBef>
                <a:spcPct val="0"/>
              </a:spcBef>
              <a:spcAft>
                <a:spcPct val="0"/>
              </a:spcAft>
              <a:buSzPts val="4800"/>
              <a:buNone/>
              <a:defRPr sz="6400"/>
            </a:lvl8pPr>
            <a:lvl9pPr lvl="8" algn="ctr">
              <a:spcBef>
                <a:spcPct val="0"/>
              </a:spcBef>
              <a:spcAft>
                <a:spcPct val="0"/>
              </a:spcAft>
              <a:buSzPts val="4800"/>
              <a:buNone/>
              <a:defRPr sz="6400"/>
            </a:lvl9pPr>
          </a:lstStyle>
          <a:p>
            <a:endParaRPr/>
          </a:p>
        </p:txBody>
      </p:sp>
      <p:sp>
        <p:nvSpPr>
          <p:cNvPr id="15" name="Google Shape;15;p2"/>
          <p:cNvSpPr txBox="1">
            <a:spLocks noGrp="1"/>
          </p:cNvSpPr>
          <p:nvPr>
            <p:ph type="subTitle" idx="1"/>
          </p:nvPr>
        </p:nvSpPr>
        <p:spPr>
          <a:xfrm>
            <a:off x="895000" y="4233168"/>
            <a:ext cx="10402000" cy="1056800"/>
          </a:xfrm>
          <a:prstGeom prst="rect">
            <a:avLst/>
          </a:prstGeom>
        </p:spPr>
        <p:txBody>
          <a:bodyPr spcFirstLastPara="1" wrap="square" lIns="91425" tIns="91425" rIns="91425" bIns="91425" anchor="t" anchorCtr="0">
            <a:normAutofit/>
          </a:bodyPr>
          <a:lstStyle>
            <a:lvl1pPr lvl="0" algn="ctr">
              <a:lnSpc>
                <a:spcPct val="100000"/>
              </a:lnSpc>
              <a:spcBef>
                <a:spcPct val="0"/>
              </a:spcBef>
              <a:spcAft>
                <a:spcPct val="0"/>
              </a:spcAft>
              <a:buSzPts val="2100"/>
              <a:buNone/>
              <a:defRPr sz="2800"/>
            </a:lvl1pPr>
            <a:lvl2pPr lvl="1" algn="ctr">
              <a:lnSpc>
                <a:spcPct val="100000"/>
              </a:lnSpc>
              <a:spcBef>
                <a:spcPct val="0"/>
              </a:spcBef>
              <a:spcAft>
                <a:spcPct val="0"/>
              </a:spcAft>
              <a:buSzPts val="2100"/>
              <a:buNone/>
              <a:defRPr sz="2800"/>
            </a:lvl2pPr>
            <a:lvl3pPr lvl="2" algn="ctr">
              <a:lnSpc>
                <a:spcPct val="100000"/>
              </a:lnSpc>
              <a:spcBef>
                <a:spcPct val="0"/>
              </a:spcBef>
              <a:spcAft>
                <a:spcPct val="0"/>
              </a:spcAft>
              <a:buSzPts val="2100"/>
              <a:buNone/>
              <a:defRPr sz="2800"/>
            </a:lvl3pPr>
            <a:lvl4pPr lvl="3" algn="ctr">
              <a:lnSpc>
                <a:spcPct val="100000"/>
              </a:lnSpc>
              <a:spcBef>
                <a:spcPct val="0"/>
              </a:spcBef>
              <a:spcAft>
                <a:spcPct val="0"/>
              </a:spcAft>
              <a:buSzPts val="2100"/>
              <a:buNone/>
              <a:defRPr sz="2800"/>
            </a:lvl4pPr>
            <a:lvl5pPr lvl="4" algn="ctr">
              <a:lnSpc>
                <a:spcPct val="100000"/>
              </a:lnSpc>
              <a:spcBef>
                <a:spcPct val="0"/>
              </a:spcBef>
              <a:spcAft>
                <a:spcPct val="0"/>
              </a:spcAft>
              <a:buSzPts val="2100"/>
              <a:buNone/>
              <a:defRPr sz="2800"/>
            </a:lvl5pPr>
            <a:lvl6pPr lvl="5" algn="ctr">
              <a:lnSpc>
                <a:spcPct val="100000"/>
              </a:lnSpc>
              <a:spcBef>
                <a:spcPct val="0"/>
              </a:spcBef>
              <a:spcAft>
                <a:spcPct val="0"/>
              </a:spcAft>
              <a:buSzPts val="2100"/>
              <a:buNone/>
              <a:defRPr sz="2800"/>
            </a:lvl6pPr>
            <a:lvl7pPr lvl="6" algn="ctr">
              <a:lnSpc>
                <a:spcPct val="100000"/>
              </a:lnSpc>
              <a:spcBef>
                <a:spcPct val="0"/>
              </a:spcBef>
              <a:spcAft>
                <a:spcPct val="0"/>
              </a:spcAft>
              <a:buSzPts val="2100"/>
              <a:buNone/>
              <a:defRPr sz="2800"/>
            </a:lvl7pPr>
            <a:lvl8pPr lvl="7" algn="ctr">
              <a:lnSpc>
                <a:spcPct val="100000"/>
              </a:lnSpc>
              <a:spcBef>
                <a:spcPct val="0"/>
              </a:spcBef>
              <a:spcAft>
                <a:spcPct val="0"/>
              </a:spcAft>
              <a:buSzPts val="2100"/>
              <a:buNone/>
              <a:defRPr sz="2800"/>
            </a:lvl8pPr>
            <a:lvl9pPr lvl="8" algn="ctr">
              <a:lnSpc>
                <a:spcPct val="100000"/>
              </a:lnSpc>
              <a:spcBef>
                <a:spcPct val="0"/>
              </a:spcBef>
              <a:spcAft>
                <a:spcPct val="0"/>
              </a:spcAft>
              <a:buSzPts val="2100"/>
              <a:buNone/>
              <a:defRPr sz="28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95000" y="2855000"/>
            <a:ext cx="10469600" cy="1148000"/>
          </a:xfrm>
          <a:prstGeom prst="rect">
            <a:avLst/>
          </a:prstGeom>
        </p:spPr>
        <p:txBody>
          <a:bodyPr spcFirstLastPara="1" wrap="square" lIns="91425" tIns="91425" rIns="91425" bIns="91425" anchor="ctr" anchorCtr="0">
            <a:normAutofit/>
          </a:bodyPr>
          <a:lstStyle>
            <a:lvl1pPr lvl="0" algn="ctr">
              <a:spcBef>
                <a:spcPct val="0"/>
              </a:spcBef>
              <a:spcAft>
                <a:spcPct val="0"/>
              </a:spcAft>
              <a:buSzPts val="3600"/>
              <a:buNone/>
              <a:defRPr sz="4800"/>
            </a:lvl1pPr>
            <a:lvl2pPr lvl="1" algn="ctr">
              <a:spcBef>
                <a:spcPct val="0"/>
              </a:spcBef>
              <a:spcAft>
                <a:spcPct val="0"/>
              </a:spcAft>
              <a:buSzPts val="3600"/>
              <a:buNone/>
              <a:defRPr sz="4800"/>
            </a:lvl2pPr>
            <a:lvl3pPr lvl="2" algn="ctr">
              <a:spcBef>
                <a:spcPct val="0"/>
              </a:spcBef>
              <a:spcAft>
                <a:spcPct val="0"/>
              </a:spcAft>
              <a:buSzPts val="3600"/>
              <a:buNone/>
              <a:defRPr sz="4800"/>
            </a:lvl3pPr>
            <a:lvl4pPr lvl="3" algn="ctr">
              <a:spcBef>
                <a:spcPct val="0"/>
              </a:spcBef>
              <a:spcAft>
                <a:spcPct val="0"/>
              </a:spcAft>
              <a:buSzPts val="3600"/>
              <a:buNone/>
              <a:defRPr sz="4800"/>
            </a:lvl4pPr>
            <a:lvl5pPr lvl="4" algn="ctr">
              <a:spcBef>
                <a:spcPct val="0"/>
              </a:spcBef>
              <a:spcAft>
                <a:spcPct val="0"/>
              </a:spcAft>
              <a:buSzPts val="3600"/>
              <a:buNone/>
              <a:defRPr sz="4800"/>
            </a:lvl5pPr>
            <a:lvl6pPr lvl="5" algn="ctr">
              <a:spcBef>
                <a:spcPct val="0"/>
              </a:spcBef>
              <a:spcAft>
                <a:spcPct val="0"/>
              </a:spcAft>
              <a:buSzPts val="3600"/>
              <a:buNone/>
              <a:defRPr sz="4800"/>
            </a:lvl6pPr>
            <a:lvl7pPr lvl="6" algn="ctr">
              <a:spcBef>
                <a:spcPct val="0"/>
              </a:spcBef>
              <a:spcAft>
                <a:spcPct val="0"/>
              </a:spcAft>
              <a:buSzPts val="3600"/>
              <a:buNone/>
              <a:defRPr sz="4800"/>
            </a:lvl7pPr>
            <a:lvl8pPr lvl="7" algn="ctr">
              <a:spcBef>
                <a:spcPct val="0"/>
              </a:spcBef>
              <a:spcAft>
                <a:spcPct val="0"/>
              </a:spcAft>
              <a:buSzPts val="3600"/>
              <a:buNone/>
              <a:defRPr sz="4800"/>
            </a:lvl8pPr>
            <a:lvl9pPr lvl="8" algn="ctr">
              <a:spcBef>
                <a:spcPct val="0"/>
              </a:spcBef>
              <a:spcAft>
                <a:spcPct val="0"/>
              </a:spcAft>
              <a:buSzPts val="3600"/>
              <a:buNone/>
              <a:defRPr sz="48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ct val="0"/>
              </a:spcBef>
              <a:spcAft>
                <a:spcPct val="0"/>
              </a:spcAft>
              <a:buSzPts val="3000"/>
              <a:buNone/>
              <a:defRPr/>
            </a:lvl1pPr>
            <a:lvl2pPr lvl="1">
              <a:spcBef>
                <a:spcPct val="0"/>
              </a:spcBef>
              <a:spcAft>
                <a:spcPct val="0"/>
              </a:spcAft>
              <a:buSzPts val="3000"/>
              <a:buNone/>
              <a:defRPr/>
            </a:lvl2pPr>
            <a:lvl3pPr lvl="2">
              <a:spcBef>
                <a:spcPct val="0"/>
              </a:spcBef>
              <a:spcAft>
                <a:spcPct val="0"/>
              </a:spcAft>
              <a:buSzPts val="3000"/>
              <a:buNone/>
              <a:defRPr/>
            </a:lvl3pPr>
            <a:lvl4pPr lvl="3">
              <a:spcBef>
                <a:spcPct val="0"/>
              </a:spcBef>
              <a:spcAft>
                <a:spcPct val="0"/>
              </a:spcAft>
              <a:buSzPts val="3000"/>
              <a:buNone/>
              <a:defRPr/>
            </a:lvl4pPr>
            <a:lvl5pPr lvl="4">
              <a:spcBef>
                <a:spcPct val="0"/>
              </a:spcBef>
              <a:spcAft>
                <a:spcPct val="0"/>
              </a:spcAft>
              <a:buSzPts val="3000"/>
              <a:buNone/>
              <a:defRPr/>
            </a:lvl5pPr>
            <a:lvl6pPr lvl="5">
              <a:spcBef>
                <a:spcPct val="0"/>
              </a:spcBef>
              <a:spcAft>
                <a:spcPct val="0"/>
              </a:spcAft>
              <a:buSzPts val="3000"/>
              <a:buNone/>
              <a:defRPr/>
            </a:lvl6pPr>
            <a:lvl7pPr lvl="6">
              <a:spcBef>
                <a:spcPct val="0"/>
              </a:spcBef>
              <a:spcAft>
                <a:spcPct val="0"/>
              </a:spcAft>
              <a:buSzPts val="3000"/>
              <a:buNone/>
              <a:defRPr/>
            </a:lvl7pPr>
            <a:lvl8pPr lvl="7">
              <a:spcBef>
                <a:spcPct val="0"/>
              </a:spcBef>
              <a:spcAft>
                <a:spcPct val="0"/>
              </a:spcAft>
              <a:buSzPts val="3000"/>
              <a:buNone/>
              <a:defRPr/>
            </a:lvl8pPr>
            <a:lvl9pPr lvl="8">
              <a:spcBef>
                <a:spcPct val="0"/>
              </a:spcBef>
              <a:spcAft>
                <a:spcPct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609600" lvl="0" indent="-457200">
              <a:spcBef>
                <a:spcPct val="0"/>
              </a:spcBef>
              <a:spcAft>
                <a:spcPct val="0"/>
              </a:spcAft>
              <a:buSzPts val="1800"/>
              <a:buChar char="●"/>
              <a:defRPr/>
            </a:lvl1pPr>
            <a:lvl2pPr marL="1219200" lvl="1" indent="-423333">
              <a:spcBef>
                <a:spcPct val="0"/>
              </a:spcBef>
              <a:spcAft>
                <a:spcPct val="0"/>
              </a:spcAft>
              <a:buSzPts val="1400"/>
              <a:buChar char="○"/>
              <a:defRPr/>
            </a:lvl2pPr>
            <a:lvl3pPr marL="1828800" lvl="2" indent="-423333">
              <a:spcBef>
                <a:spcPct val="0"/>
              </a:spcBef>
              <a:spcAft>
                <a:spcPct val="0"/>
              </a:spcAft>
              <a:buSzPts val="1400"/>
              <a:buChar char="■"/>
              <a:defRPr/>
            </a:lvl3pPr>
            <a:lvl4pPr marL="2438400" lvl="3" indent="-423333">
              <a:spcBef>
                <a:spcPct val="0"/>
              </a:spcBef>
              <a:spcAft>
                <a:spcPct val="0"/>
              </a:spcAft>
              <a:buSzPts val="1400"/>
              <a:buChar char="●"/>
              <a:defRPr/>
            </a:lvl4pPr>
            <a:lvl5pPr marL="3048000" lvl="4" indent="-423333">
              <a:spcBef>
                <a:spcPct val="0"/>
              </a:spcBef>
              <a:spcAft>
                <a:spcPct val="0"/>
              </a:spcAft>
              <a:buSzPts val="1400"/>
              <a:buChar char="○"/>
              <a:defRPr/>
            </a:lvl5pPr>
            <a:lvl6pPr marL="3657600" lvl="5" indent="-423333">
              <a:spcBef>
                <a:spcPct val="0"/>
              </a:spcBef>
              <a:spcAft>
                <a:spcPct val="0"/>
              </a:spcAft>
              <a:buSzPts val="1400"/>
              <a:buChar char="■"/>
              <a:defRPr/>
            </a:lvl6pPr>
            <a:lvl7pPr marL="4267200" lvl="6" indent="-423333">
              <a:spcBef>
                <a:spcPct val="0"/>
              </a:spcBef>
              <a:spcAft>
                <a:spcPct val="0"/>
              </a:spcAft>
              <a:buSzPts val="1400"/>
              <a:buChar char="●"/>
              <a:defRPr/>
            </a:lvl7pPr>
            <a:lvl8pPr marL="4876800" lvl="7" indent="-423333">
              <a:spcBef>
                <a:spcPct val="0"/>
              </a:spcBef>
              <a:spcAft>
                <a:spcPct val="0"/>
              </a:spcAft>
              <a:buSzPts val="1400"/>
              <a:buChar char="○"/>
              <a:defRPr/>
            </a:lvl8pPr>
            <a:lvl9pPr marL="5486400" lvl="8" indent="-423333">
              <a:spcBef>
                <a:spcPct val="0"/>
              </a:spcBef>
              <a:spcAft>
                <a:spcPct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ct val="0"/>
              </a:spcBef>
              <a:spcAft>
                <a:spcPct val="0"/>
              </a:spcAft>
              <a:buSzPts val="3000"/>
              <a:buNone/>
              <a:defRPr/>
            </a:lvl1pPr>
            <a:lvl2pPr lvl="1">
              <a:spcBef>
                <a:spcPct val="0"/>
              </a:spcBef>
              <a:spcAft>
                <a:spcPct val="0"/>
              </a:spcAft>
              <a:buSzPts val="3000"/>
              <a:buNone/>
              <a:defRPr/>
            </a:lvl2pPr>
            <a:lvl3pPr lvl="2">
              <a:spcBef>
                <a:spcPct val="0"/>
              </a:spcBef>
              <a:spcAft>
                <a:spcPct val="0"/>
              </a:spcAft>
              <a:buSzPts val="3000"/>
              <a:buNone/>
              <a:defRPr/>
            </a:lvl3pPr>
            <a:lvl4pPr lvl="3">
              <a:spcBef>
                <a:spcPct val="0"/>
              </a:spcBef>
              <a:spcAft>
                <a:spcPct val="0"/>
              </a:spcAft>
              <a:buSzPts val="3000"/>
              <a:buNone/>
              <a:defRPr/>
            </a:lvl4pPr>
            <a:lvl5pPr lvl="4">
              <a:spcBef>
                <a:spcPct val="0"/>
              </a:spcBef>
              <a:spcAft>
                <a:spcPct val="0"/>
              </a:spcAft>
              <a:buSzPts val="3000"/>
              <a:buNone/>
              <a:defRPr/>
            </a:lvl5pPr>
            <a:lvl6pPr lvl="5">
              <a:spcBef>
                <a:spcPct val="0"/>
              </a:spcBef>
              <a:spcAft>
                <a:spcPct val="0"/>
              </a:spcAft>
              <a:buSzPts val="3000"/>
              <a:buNone/>
              <a:defRPr/>
            </a:lvl6pPr>
            <a:lvl7pPr lvl="6">
              <a:spcBef>
                <a:spcPct val="0"/>
              </a:spcBef>
              <a:spcAft>
                <a:spcPct val="0"/>
              </a:spcAft>
              <a:buSzPts val="3000"/>
              <a:buNone/>
              <a:defRPr/>
            </a:lvl7pPr>
            <a:lvl8pPr lvl="7">
              <a:spcBef>
                <a:spcPct val="0"/>
              </a:spcBef>
              <a:spcAft>
                <a:spcPct val="0"/>
              </a:spcAft>
              <a:buSzPts val="3000"/>
              <a:buNone/>
              <a:defRPr/>
            </a:lvl8pPr>
            <a:lvl9pPr lvl="8">
              <a:spcBef>
                <a:spcPct val="0"/>
              </a:spcBef>
              <a:spcAft>
                <a:spcPct val="0"/>
              </a:spcAft>
              <a:buSzPts val="3000"/>
              <a:buNone/>
              <a:defRPr/>
            </a:lvl9pPr>
          </a:lstStyle>
          <a:p>
            <a:endParaRPr/>
          </a:p>
        </p:txBody>
      </p:sp>
      <p:sp>
        <p:nvSpPr>
          <p:cNvPr id="26" name="Google Shape;26;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600" lvl="0" indent="-423333">
              <a:spcBef>
                <a:spcPct val="0"/>
              </a:spcBef>
              <a:spcAft>
                <a:spcPct val="0"/>
              </a:spcAft>
              <a:buSzPts val="1400"/>
              <a:buChar char="●"/>
              <a:defRPr sz="1867"/>
            </a:lvl1pPr>
            <a:lvl2pPr marL="1219200" lvl="1" indent="-406400">
              <a:spcBef>
                <a:spcPct val="0"/>
              </a:spcBef>
              <a:spcAft>
                <a:spcPct val="0"/>
              </a:spcAft>
              <a:buSzPts val="1200"/>
              <a:buChar char="○"/>
              <a:defRPr sz="1600"/>
            </a:lvl2pPr>
            <a:lvl3pPr marL="1828800" lvl="2" indent="-406400">
              <a:spcBef>
                <a:spcPct val="0"/>
              </a:spcBef>
              <a:spcAft>
                <a:spcPct val="0"/>
              </a:spcAft>
              <a:buSzPts val="1200"/>
              <a:buChar char="■"/>
              <a:defRPr sz="1600"/>
            </a:lvl3pPr>
            <a:lvl4pPr marL="2438400" lvl="3" indent="-406400">
              <a:spcBef>
                <a:spcPct val="0"/>
              </a:spcBef>
              <a:spcAft>
                <a:spcPct val="0"/>
              </a:spcAft>
              <a:buSzPts val="1200"/>
              <a:buChar char="●"/>
              <a:defRPr sz="1600"/>
            </a:lvl4pPr>
            <a:lvl5pPr marL="3048000" lvl="4" indent="-406400">
              <a:spcBef>
                <a:spcPct val="0"/>
              </a:spcBef>
              <a:spcAft>
                <a:spcPct val="0"/>
              </a:spcAft>
              <a:buSzPts val="1200"/>
              <a:buChar char="○"/>
              <a:defRPr sz="1600"/>
            </a:lvl5pPr>
            <a:lvl6pPr marL="3657600" lvl="5" indent="-406400">
              <a:spcBef>
                <a:spcPct val="0"/>
              </a:spcBef>
              <a:spcAft>
                <a:spcPct val="0"/>
              </a:spcAft>
              <a:buSzPts val="1200"/>
              <a:buChar char="■"/>
              <a:defRPr sz="1600"/>
            </a:lvl6pPr>
            <a:lvl7pPr marL="4267200" lvl="6" indent="-406400">
              <a:spcBef>
                <a:spcPct val="0"/>
              </a:spcBef>
              <a:spcAft>
                <a:spcPct val="0"/>
              </a:spcAft>
              <a:buSzPts val="1200"/>
              <a:buChar char="●"/>
              <a:defRPr sz="1600"/>
            </a:lvl7pPr>
            <a:lvl8pPr marL="4876800" lvl="7" indent="-406400">
              <a:spcBef>
                <a:spcPct val="0"/>
              </a:spcBef>
              <a:spcAft>
                <a:spcPct val="0"/>
              </a:spcAft>
              <a:buSzPts val="1200"/>
              <a:buChar char="○"/>
              <a:defRPr sz="1600"/>
            </a:lvl8pPr>
            <a:lvl9pPr marL="5486400" lvl="8" indent="-406400">
              <a:spcBef>
                <a:spcPct val="0"/>
              </a:spcBef>
              <a:spcAft>
                <a:spcPct val="0"/>
              </a:spcAft>
              <a:buSzPts val="1200"/>
              <a:buChar char="■"/>
              <a:defRPr sz="1600"/>
            </a:lvl9pPr>
          </a:lstStyle>
          <a:p>
            <a:endParaRPr/>
          </a:p>
        </p:txBody>
      </p:sp>
      <p:sp>
        <p:nvSpPr>
          <p:cNvPr id="27" name="Google Shape;27;p5"/>
          <p:cNvSpPr txBox="1">
            <a:spLocks noGrp="1"/>
          </p:cNvSpPr>
          <p:nvPr>
            <p:ph type="body" idx="2"/>
          </p:nvPr>
        </p:nvSpPr>
        <p:spPr>
          <a:xfrm>
            <a:off x="6443201" y="1536633"/>
            <a:ext cx="5333200" cy="4555200"/>
          </a:xfrm>
          <a:prstGeom prst="rect">
            <a:avLst/>
          </a:prstGeom>
        </p:spPr>
        <p:txBody>
          <a:bodyPr spcFirstLastPara="1" wrap="square" lIns="91425" tIns="91425" rIns="91425" bIns="91425" anchor="t" anchorCtr="0">
            <a:normAutofit/>
          </a:bodyPr>
          <a:lstStyle>
            <a:lvl1pPr marL="609600" lvl="0" indent="-423333">
              <a:spcBef>
                <a:spcPct val="0"/>
              </a:spcBef>
              <a:spcAft>
                <a:spcPct val="0"/>
              </a:spcAft>
              <a:buSzPts val="1400"/>
              <a:buChar char="●"/>
              <a:defRPr sz="1867"/>
            </a:lvl1pPr>
            <a:lvl2pPr marL="1219200" lvl="1" indent="-406400">
              <a:spcBef>
                <a:spcPct val="0"/>
              </a:spcBef>
              <a:spcAft>
                <a:spcPct val="0"/>
              </a:spcAft>
              <a:buSzPts val="1200"/>
              <a:buChar char="○"/>
              <a:defRPr sz="1600"/>
            </a:lvl2pPr>
            <a:lvl3pPr marL="1828800" lvl="2" indent="-406400">
              <a:spcBef>
                <a:spcPct val="0"/>
              </a:spcBef>
              <a:spcAft>
                <a:spcPct val="0"/>
              </a:spcAft>
              <a:buSzPts val="1200"/>
              <a:buChar char="■"/>
              <a:defRPr sz="1600"/>
            </a:lvl3pPr>
            <a:lvl4pPr marL="2438400" lvl="3" indent="-406400">
              <a:spcBef>
                <a:spcPct val="0"/>
              </a:spcBef>
              <a:spcAft>
                <a:spcPct val="0"/>
              </a:spcAft>
              <a:buSzPts val="1200"/>
              <a:buChar char="●"/>
              <a:defRPr sz="1600"/>
            </a:lvl4pPr>
            <a:lvl5pPr marL="3048000" lvl="4" indent="-406400">
              <a:spcBef>
                <a:spcPct val="0"/>
              </a:spcBef>
              <a:spcAft>
                <a:spcPct val="0"/>
              </a:spcAft>
              <a:buSzPts val="1200"/>
              <a:buChar char="○"/>
              <a:defRPr sz="1600"/>
            </a:lvl5pPr>
            <a:lvl6pPr marL="3657600" lvl="5" indent="-406400">
              <a:spcBef>
                <a:spcPct val="0"/>
              </a:spcBef>
              <a:spcAft>
                <a:spcPct val="0"/>
              </a:spcAft>
              <a:buSzPts val="1200"/>
              <a:buChar char="■"/>
              <a:defRPr sz="1600"/>
            </a:lvl6pPr>
            <a:lvl7pPr marL="4267200" lvl="6" indent="-406400">
              <a:spcBef>
                <a:spcPct val="0"/>
              </a:spcBef>
              <a:spcAft>
                <a:spcPct val="0"/>
              </a:spcAft>
              <a:buSzPts val="1200"/>
              <a:buChar char="●"/>
              <a:defRPr sz="1600"/>
            </a:lvl7pPr>
            <a:lvl8pPr marL="4876800" lvl="7" indent="-406400">
              <a:spcBef>
                <a:spcPct val="0"/>
              </a:spcBef>
              <a:spcAft>
                <a:spcPct val="0"/>
              </a:spcAft>
              <a:buSzPts val="1200"/>
              <a:buChar char="○"/>
              <a:defRPr sz="1600"/>
            </a:lvl8pPr>
            <a:lvl9pPr marL="5486400" lvl="8" indent="-406400">
              <a:spcBef>
                <a:spcPct val="0"/>
              </a:spcBef>
              <a:spcAft>
                <a:spcPct val="0"/>
              </a:spcAft>
              <a:buSzPts val="1200"/>
              <a:buChar char="■"/>
              <a:defRPr sz="16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ct val="0"/>
              </a:spcBef>
              <a:spcAft>
                <a:spcPct val="0"/>
              </a:spcAft>
              <a:buSzPts val="3000"/>
              <a:buNone/>
              <a:defRPr/>
            </a:lvl1pPr>
            <a:lvl2pPr lvl="1">
              <a:spcBef>
                <a:spcPct val="0"/>
              </a:spcBef>
              <a:spcAft>
                <a:spcPct val="0"/>
              </a:spcAft>
              <a:buSzPts val="3000"/>
              <a:buNone/>
              <a:defRPr/>
            </a:lvl2pPr>
            <a:lvl3pPr lvl="2">
              <a:spcBef>
                <a:spcPct val="0"/>
              </a:spcBef>
              <a:spcAft>
                <a:spcPct val="0"/>
              </a:spcAft>
              <a:buSzPts val="3000"/>
              <a:buNone/>
              <a:defRPr/>
            </a:lvl3pPr>
            <a:lvl4pPr lvl="3">
              <a:spcBef>
                <a:spcPct val="0"/>
              </a:spcBef>
              <a:spcAft>
                <a:spcPct val="0"/>
              </a:spcAft>
              <a:buSzPts val="3000"/>
              <a:buNone/>
              <a:defRPr/>
            </a:lvl4pPr>
            <a:lvl5pPr lvl="4">
              <a:spcBef>
                <a:spcPct val="0"/>
              </a:spcBef>
              <a:spcAft>
                <a:spcPct val="0"/>
              </a:spcAft>
              <a:buSzPts val="3000"/>
              <a:buNone/>
              <a:defRPr/>
            </a:lvl5pPr>
            <a:lvl6pPr lvl="5">
              <a:spcBef>
                <a:spcPct val="0"/>
              </a:spcBef>
              <a:spcAft>
                <a:spcPct val="0"/>
              </a:spcAft>
              <a:buSzPts val="3000"/>
              <a:buNone/>
              <a:defRPr/>
            </a:lvl6pPr>
            <a:lvl7pPr lvl="6">
              <a:spcBef>
                <a:spcPct val="0"/>
              </a:spcBef>
              <a:spcAft>
                <a:spcPct val="0"/>
              </a:spcAft>
              <a:buSzPts val="3000"/>
              <a:buNone/>
              <a:defRPr/>
            </a:lvl7pPr>
            <a:lvl8pPr lvl="7">
              <a:spcBef>
                <a:spcPct val="0"/>
              </a:spcBef>
              <a:spcAft>
                <a:spcPct val="0"/>
              </a:spcAft>
              <a:buSzPts val="3000"/>
              <a:buNone/>
              <a:defRPr/>
            </a:lvl8pPr>
            <a:lvl9pPr lvl="8">
              <a:spcBef>
                <a:spcPct val="0"/>
              </a:spcBef>
              <a:spcAft>
                <a:spcPct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ct val="0"/>
              </a:spcBef>
              <a:spcAft>
                <a:spcPct val="0"/>
              </a:spcAft>
              <a:buSzPts val="2400"/>
              <a:buNone/>
              <a:defRPr sz="3200"/>
            </a:lvl1pPr>
            <a:lvl2pPr lvl="1">
              <a:spcBef>
                <a:spcPct val="0"/>
              </a:spcBef>
              <a:spcAft>
                <a:spcPct val="0"/>
              </a:spcAft>
              <a:buSzPts val="2400"/>
              <a:buNone/>
              <a:defRPr sz="3200"/>
            </a:lvl2pPr>
            <a:lvl3pPr lvl="2">
              <a:spcBef>
                <a:spcPct val="0"/>
              </a:spcBef>
              <a:spcAft>
                <a:spcPct val="0"/>
              </a:spcAft>
              <a:buSzPts val="2400"/>
              <a:buNone/>
              <a:defRPr sz="3200"/>
            </a:lvl3pPr>
            <a:lvl4pPr lvl="3">
              <a:spcBef>
                <a:spcPct val="0"/>
              </a:spcBef>
              <a:spcAft>
                <a:spcPct val="0"/>
              </a:spcAft>
              <a:buSzPts val="2400"/>
              <a:buNone/>
              <a:defRPr sz="3200"/>
            </a:lvl4pPr>
            <a:lvl5pPr lvl="4">
              <a:spcBef>
                <a:spcPct val="0"/>
              </a:spcBef>
              <a:spcAft>
                <a:spcPct val="0"/>
              </a:spcAft>
              <a:buSzPts val="2400"/>
              <a:buNone/>
              <a:defRPr sz="3200"/>
            </a:lvl5pPr>
            <a:lvl6pPr lvl="5">
              <a:spcBef>
                <a:spcPct val="0"/>
              </a:spcBef>
              <a:spcAft>
                <a:spcPct val="0"/>
              </a:spcAft>
              <a:buSzPts val="2400"/>
              <a:buNone/>
              <a:defRPr sz="3200"/>
            </a:lvl6pPr>
            <a:lvl7pPr lvl="6">
              <a:spcBef>
                <a:spcPct val="0"/>
              </a:spcBef>
              <a:spcAft>
                <a:spcPct val="0"/>
              </a:spcAft>
              <a:buSzPts val="2400"/>
              <a:buNone/>
              <a:defRPr sz="3200"/>
            </a:lvl7pPr>
            <a:lvl8pPr lvl="7">
              <a:spcBef>
                <a:spcPct val="0"/>
              </a:spcBef>
              <a:spcAft>
                <a:spcPct val="0"/>
              </a:spcAft>
              <a:buSzPts val="2400"/>
              <a:buNone/>
              <a:defRPr sz="3200"/>
            </a:lvl8pPr>
            <a:lvl9pPr lvl="8">
              <a:spcBef>
                <a:spcPct val="0"/>
              </a:spcBef>
              <a:spcAft>
                <a:spcPct val="0"/>
              </a:spcAft>
              <a:buSzPts val="2400"/>
              <a:buNone/>
              <a:defRPr sz="3200"/>
            </a:lvl9pPr>
          </a:lstStyle>
          <a:p>
            <a:endParaRPr/>
          </a:p>
        </p:txBody>
      </p:sp>
      <p:sp>
        <p:nvSpPr>
          <p:cNvPr id="34" name="Google Shape;34;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600" lvl="0" indent="-406400">
              <a:spcBef>
                <a:spcPct val="0"/>
              </a:spcBef>
              <a:spcAft>
                <a:spcPct val="0"/>
              </a:spcAft>
              <a:buSzPts val="1200"/>
              <a:buChar char="●"/>
              <a:defRPr sz="1600"/>
            </a:lvl1pPr>
            <a:lvl2pPr marL="1219200" lvl="1" indent="-406400">
              <a:spcBef>
                <a:spcPct val="0"/>
              </a:spcBef>
              <a:spcAft>
                <a:spcPct val="0"/>
              </a:spcAft>
              <a:buSzPts val="1200"/>
              <a:buChar char="○"/>
              <a:defRPr sz="1600"/>
            </a:lvl2pPr>
            <a:lvl3pPr marL="1828800" lvl="2" indent="-406400">
              <a:spcBef>
                <a:spcPct val="0"/>
              </a:spcBef>
              <a:spcAft>
                <a:spcPct val="0"/>
              </a:spcAft>
              <a:buSzPts val="1200"/>
              <a:buChar char="■"/>
              <a:defRPr sz="1600"/>
            </a:lvl3pPr>
            <a:lvl4pPr marL="2438400" lvl="3" indent="-406400">
              <a:spcBef>
                <a:spcPct val="0"/>
              </a:spcBef>
              <a:spcAft>
                <a:spcPct val="0"/>
              </a:spcAft>
              <a:buSzPts val="1200"/>
              <a:buChar char="●"/>
              <a:defRPr sz="1600"/>
            </a:lvl4pPr>
            <a:lvl5pPr marL="3048000" lvl="4" indent="-406400">
              <a:spcBef>
                <a:spcPct val="0"/>
              </a:spcBef>
              <a:spcAft>
                <a:spcPct val="0"/>
              </a:spcAft>
              <a:buSzPts val="1200"/>
              <a:buChar char="○"/>
              <a:defRPr sz="1600"/>
            </a:lvl5pPr>
            <a:lvl6pPr marL="3657600" lvl="5" indent="-406400">
              <a:spcBef>
                <a:spcPct val="0"/>
              </a:spcBef>
              <a:spcAft>
                <a:spcPct val="0"/>
              </a:spcAft>
              <a:buSzPts val="1200"/>
              <a:buChar char="■"/>
              <a:defRPr sz="1600"/>
            </a:lvl6pPr>
            <a:lvl7pPr marL="4267200" lvl="6" indent="-406400">
              <a:spcBef>
                <a:spcPct val="0"/>
              </a:spcBef>
              <a:spcAft>
                <a:spcPct val="0"/>
              </a:spcAft>
              <a:buSzPts val="1200"/>
              <a:buChar char="●"/>
              <a:defRPr sz="1600"/>
            </a:lvl7pPr>
            <a:lvl8pPr marL="4876800" lvl="7" indent="-406400">
              <a:spcBef>
                <a:spcPct val="0"/>
              </a:spcBef>
              <a:spcAft>
                <a:spcPct val="0"/>
              </a:spcAft>
              <a:buSzPts val="1200"/>
              <a:buChar char="○"/>
              <a:defRPr sz="1600"/>
            </a:lvl8pPr>
            <a:lvl9pPr marL="5486400" lvl="8" indent="-406400">
              <a:spcBef>
                <a:spcPct val="0"/>
              </a:spcBef>
              <a:spcAft>
                <a:spcPct val="0"/>
              </a:spcAft>
              <a:buSzPts val="1200"/>
              <a:buChar char="■"/>
              <a:defRPr sz="16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667" y="701800"/>
            <a:ext cx="8302800" cy="5454400"/>
          </a:xfrm>
          <a:prstGeom prst="rect">
            <a:avLst/>
          </a:prstGeom>
        </p:spPr>
        <p:txBody>
          <a:bodyPr spcFirstLastPara="1" wrap="square" lIns="91425" tIns="91425" rIns="91425" bIns="91425" anchor="ctr" anchorCtr="0">
            <a:normAutofit/>
          </a:bodyPr>
          <a:lstStyle>
            <a:lvl1pPr lvl="0">
              <a:spcBef>
                <a:spcPct val="0"/>
              </a:spcBef>
              <a:spcAft>
                <a:spcPct val="0"/>
              </a:spcAft>
              <a:buClr>
                <a:schemeClr val="lt1"/>
              </a:buClr>
              <a:buSzPts val="4800"/>
              <a:buNone/>
              <a:defRPr sz="6400">
                <a:solidFill>
                  <a:schemeClr val="lt1"/>
                </a:solidFill>
              </a:defRPr>
            </a:lvl1pPr>
            <a:lvl2pPr lvl="1">
              <a:spcBef>
                <a:spcPct val="0"/>
              </a:spcBef>
              <a:spcAft>
                <a:spcPct val="0"/>
              </a:spcAft>
              <a:buClr>
                <a:schemeClr val="lt1"/>
              </a:buClr>
              <a:buSzPts val="4800"/>
              <a:buNone/>
              <a:defRPr sz="6400">
                <a:solidFill>
                  <a:schemeClr val="lt1"/>
                </a:solidFill>
              </a:defRPr>
            </a:lvl2pPr>
            <a:lvl3pPr lvl="2">
              <a:spcBef>
                <a:spcPct val="0"/>
              </a:spcBef>
              <a:spcAft>
                <a:spcPct val="0"/>
              </a:spcAft>
              <a:buClr>
                <a:schemeClr val="lt1"/>
              </a:buClr>
              <a:buSzPts val="4800"/>
              <a:buNone/>
              <a:defRPr sz="6400">
                <a:solidFill>
                  <a:schemeClr val="lt1"/>
                </a:solidFill>
              </a:defRPr>
            </a:lvl3pPr>
            <a:lvl4pPr lvl="3">
              <a:spcBef>
                <a:spcPct val="0"/>
              </a:spcBef>
              <a:spcAft>
                <a:spcPct val="0"/>
              </a:spcAft>
              <a:buClr>
                <a:schemeClr val="lt1"/>
              </a:buClr>
              <a:buSzPts val="4800"/>
              <a:buNone/>
              <a:defRPr sz="6400">
                <a:solidFill>
                  <a:schemeClr val="lt1"/>
                </a:solidFill>
              </a:defRPr>
            </a:lvl4pPr>
            <a:lvl5pPr lvl="4">
              <a:spcBef>
                <a:spcPct val="0"/>
              </a:spcBef>
              <a:spcAft>
                <a:spcPct val="0"/>
              </a:spcAft>
              <a:buClr>
                <a:schemeClr val="lt1"/>
              </a:buClr>
              <a:buSzPts val="4800"/>
              <a:buNone/>
              <a:defRPr sz="6400">
                <a:solidFill>
                  <a:schemeClr val="lt1"/>
                </a:solidFill>
              </a:defRPr>
            </a:lvl5pPr>
            <a:lvl6pPr lvl="5">
              <a:spcBef>
                <a:spcPct val="0"/>
              </a:spcBef>
              <a:spcAft>
                <a:spcPct val="0"/>
              </a:spcAft>
              <a:buClr>
                <a:schemeClr val="lt1"/>
              </a:buClr>
              <a:buSzPts val="4800"/>
              <a:buNone/>
              <a:defRPr sz="6400">
                <a:solidFill>
                  <a:schemeClr val="lt1"/>
                </a:solidFill>
              </a:defRPr>
            </a:lvl6pPr>
            <a:lvl7pPr lvl="6">
              <a:spcBef>
                <a:spcPct val="0"/>
              </a:spcBef>
              <a:spcAft>
                <a:spcPct val="0"/>
              </a:spcAft>
              <a:buClr>
                <a:schemeClr val="lt1"/>
              </a:buClr>
              <a:buSzPts val="4800"/>
              <a:buNone/>
              <a:defRPr sz="6400">
                <a:solidFill>
                  <a:schemeClr val="lt1"/>
                </a:solidFill>
              </a:defRPr>
            </a:lvl7pPr>
            <a:lvl8pPr lvl="7">
              <a:spcBef>
                <a:spcPct val="0"/>
              </a:spcBef>
              <a:spcAft>
                <a:spcPct val="0"/>
              </a:spcAft>
              <a:buClr>
                <a:schemeClr val="lt1"/>
              </a:buClr>
              <a:buSzPts val="4800"/>
              <a:buNone/>
              <a:defRPr sz="6400">
                <a:solidFill>
                  <a:schemeClr val="lt1"/>
                </a:solidFill>
              </a:defRPr>
            </a:lvl8pPr>
            <a:lvl9pPr lvl="8">
              <a:spcBef>
                <a:spcPct val="0"/>
              </a:spcBef>
              <a:spcAft>
                <a:spcPct val="0"/>
              </a:spcAft>
              <a:buClr>
                <a:schemeClr val="lt1"/>
              </a:buClr>
              <a:buSzPts val="4800"/>
              <a:buNone/>
              <a:defRPr sz="64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41" name="Google Shape;41;p9"/>
          <p:cNvCxnSpPr/>
          <p:nvPr/>
        </p:nvCxnSpPr>
        <p:spPr>
          <a:xfrm>
            <a:off x="6706234"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354000" y="1441867"/>
            <a:ext cx="5393600" cy="2280400"/>
          </a:xfrm>
          <a:prstGeom prst="rect">
            <a:avLst/>
          </a:prstGeom>
        </p:spPr>
        <p:txBody>
          <a:bodyPr spcFirstLastPara="1" wrap="square" lIns="91425" tIns="91425" rIns="91425" bIns="91425" anchor="b" anchorCtr="0">
            <a:normAutofit/>
          </a:bodyPr>
          <a:lstStyle>
            <a:lvl1pPr lvl="0" algn="ctr">
              <a:spcBef>
                <a:spcPct val="0"/>
              </a:spcBef>
              <a:spcAft>
                <a:spcPct val="0"/>
              </a:spcAft>
              <a:buSzPts val="4200"/>
              <a:buNone/>
              <a:defRPr sz="5600"/>
            </a:lvl1pPr>
            <a:lvl2pPr lvl="1" algn="ctr">
              <a:spcBef>
                <a:spcPct val="0"/>
              </a:spcBef>
              <a:spcAft>
                <a:spcPct val="0"/>
              </a:spcAft>
              <a:buSzPts val="4200"/>
              <a:buNone/>
              <a:defRPr sz="5600"/>
            </a:lvl2pPr>
            <a:lvl3pPr lvl="2" algn="ctr">
              <a:spcBef>
                <a:spcPct val="0"/>
              </a:spcBef>
              <a:spcAft>
                <a:spcPct val="0"/>
              </a:spcAft>
              <a:buSzPts val="4200"/>
              <a:buNone/>
              <a:defRPr sz="5600"/>
            </a:lvl3pPr>
            <a:lvl4pPr lvl="3" algn="ctr">
              <a:spcBef>
                <a:spcPct val="0"/>
              </a:spcBef>
              <a:spcAft>
                <a:spcPct val="0"/>
              </a:spcAft>
              <a:buSzPts val="4200"/>
              <a:buNone/>
              <a:defRPr sz="5600"/>
            </a:lvl4pPr>
            <a:lvl5pPr lvl="4" algn="ctr">
              <a:spcBef>
                <a:spcPct val="0"/>
              </a:spcBef>
              <a:spcAft>
                <a:spcPct val="0"/>
              </a:spcAft>
              <a:buSzPts val="4200"/>
              <a:buNone/>
              <a:defRPr sz="5600"/>
            </a:lvl5pPr>
            <a:lvl6pPr lvl="5" algn="ctr">
              <a:spcBef>
                <a:spcPct val="0"/>
              </a:spcBef>
              <a:spcAft>
                <a:spcPct val="0"/>
              </a:spcAft>
              <a:buSzPts val="4200"/>
              <a:buNone/>
              <a:defRPr sz="5600"/>
            </a:lvl6pPr>
            <a:lvl7pPr lvl="6" algn="ctr">
              <a:spcBef>
                <a:spcPct val="0"/>
              </a:spcBef>
              <a:spcAft>
                <a:spcPct val="0"/>
              </a:spcAft>
              <a:buSzPts val="4200"/>
              <a:buNone/>
              <a:defRPr sz="5600"/>
            </a:lvl7pPr>
            <a:lvl8pPr lvl="7" algn="ctr">
              <a:spcBef>
                <a:spcPct val="0"/>
              </a:spcBef>
              <a:spcAft>
                <a:spcPct val="0"/>
              </a:spcAft>
              <a:buSzPts val="4200"/>
              <a:buNone/>
              <a:defRPr sz="5600"/>
            </a:lvl8pPr>
            <a:lvl9pPr lvl="8" algn="ctr">
              <a:spcBef>
                <a:spcPct val="0"/>
              </a:spcBef>
              <a:spcAft>
                <a:spcPct val="0"/>
              </a:spcAft>
              <a:buSzPts val="4200"/>
              <a:buNone/>
              <a:defRPr sz="5600"/>
            </a:lvl9pPr>
          </a:lstStyle>
          <a:p>
            <a:endParaRPr/>
          </a:p>
        </p:txBody>
      </p:sp>
      <p:sp>
        <p:nvSpPr>
          <p:cNvPr id="43" name="Google Shape;43;p9"/>
          <p:cNvSpPr txBox="1">
            <a:spLocks noGrp="1"/>
          </p:cNvSpPr>
          <p:nvPr>
            <p:ph type="subTitle" idx="1"/>
          </p:nvPr>
        </p:nvSpPr>
        <p:spPr>
          <a:xfrm>
            <a:off x="354000" y="3793602"/>
            <a:ext cx="5393600" cy="1794000"/>
          </a:xfrm>
          <a:prstGeom prst="rect">
            <a:avLst/>
          </a:prstGeom>
        </p:spPr>
        <p:txBody>
          <a:bodyPr spcFirstLastPara="1" wrap="square" lIns="91425" tIns="91425" rIns="91425" bIns="91425" anchor="t" anchorCtr="0">
            <a:normAutofit/>
          </a:bodyPr>
          <a:lstStyle>
            <a:lvl1pPr lvl="0" algn="ctr">
              <a:lnSpc>
                <a:spcPct val="100000"/>
              </a:lnSpc>
              <a:spcBef>
                <a:spcPct val="0"/>
              </a:spcBef>
              <a:spcAft>
                <a:spcPct val="0"/>
              </a:spcAft>
              <a:buClr>
                <a:schemeClr val="dk1"/>
              </a:buClr>
              <a:buSzPts val="2100"/>
              <a:buNone/>
              <a:defRPr sz="2800">
                <a:solidFill>
                  <a:schemeClr val="dk1"/>
                </a:solidFill>
              </a:defRPr>
            </a:lvl1pPr>
            <a:lvl2pPr lvl="1" algn="ctr">
              <a:lnSpc>
                <a:spcPct val="100000"/>
              </a:lnSpc>
              <a:spcBef>
                <a:spcPct val="0"/>
              </a:spcBef>
              <a:spcAft>
                <a:spcPct val="0"/>
              </a:spcAft>
              <a:buClr>
                <a:schemeClr val="dk1"/>
              </a:buClr>
              <a:buSzPts val="2100"/>
              <a:buNone/>
              <a:defRPr sz="2800">
                <a:solidFill>
                  <a:schemeClr val="dk1"/>
                </a:solidFill>
              </a:defRPr>
            </a:lvl2pPr>
            <a:lvl3pPr lvl="2" algn="ctr">
              <a:lnSpc>
                <a:spcPct val="100000"/>
              </a:lnSpc>
              <a:spcBef>
                <a:spcPct val="0"/>
              </a:spcBef>
              <a:spcAft>
                <a:spcPct val="0"/>
              </a:spcAft>
              <a:buClr>
                <a:schemeClr val="dk1"/>
              </a:buClr>
              <a:buSzPts val="2100"/>
              <a:buNone/>
              <a:defRPr sz="2800">
                <a:solidFill>
                  <a:schemeClr val="dk1"/>
                </a:solidFill>
              </a:defRPr>
            </a:lvl3pPr>
            <a:lvl4pPr lvl="3" algn="ctr">
              <a:lnSpc>
                <a:spcPct val="100000"/>
              </a:lnSpc>
              <a:spcBef>
                <a:spcPct val="0"/>
              </a:spcBef>
              <a:spcAft>
                <a:spcPct val="0"/>
              </a:spcAft>
              <a:buClr>
                <a:schemeClr val="dk1"/>
              </a:buClr>
              <a:buSzPts val="2100"/>
              <a:buNone/>
              <a:defRPr sz="2800">
                <a:solidFill>
                  <a:schemeClr val="dk1"/>
                </a:solidFill>
              </a:defRPr>
            </a:lvl4pPr>
            <a:lvl5pPr lvl="4" algn="ctr">
              <a:lnSpc>
                <a:spcPct val="100000"/>
              </a:lnSpc>
              <a:spcBef>
                <a:spcPct val="0"/>
              </a:spcBef>
              <a:spcAft>
                <a:spcPct val="0"/>
              </a:spcAft>
              <a:buClr>
                <a:schemeClr val="dk1"/>
              </a:buClr>
              <a:buSzPts val="2100"/>
              <a:buNone/>
              <a:defRPr sz="2800">
                <a:solidFill>
                  <a:schemeClr val="dk1"/>
                </a:solidFill>
              </a:defRPr>
            </a:lvl5pPr>
            <a:lvl6pPr lvl="5" algn="ctr">
              <a:lnSpc>
                <a:spcPct val="100000"/>
              </a:lnSpc>
              <a:spcBef>
                <a:spcPct val="0"/>
              </a:spcBef>
              <a:spcAft>
                <a:spcPct val="0"/>
              </a:spcAft>
              <a:buClr>
                <a:schemeClr val="dk1"/>
              </a:buClr>
              <a:buSzPts val="2100"/>
              <a:buNone/>
              <a:defRPr sz="2800">
                <a:solidFill>
                  <a:schemeClr val="dk1"/>
                </a:solidFill>
              </a:defRPr>
            </a:lvl6pPr>
            <a:lvl7pPr lvl="6" algn="ctr">
              <a:lnSpc>
                <a:spcPct val="100000"/>
              </a:lnSpc>
              <a:spcBef>
                <a:spcPct val="0"/>
              </a:spcBef>
              <a:spcAft>
                <a:spcPct val="0"/>
              </a:spcAft>
              <a:buClr>
                <a:schemeClr val="dk1"/>
              </a:buClr>
              <a:buSzPts val="2100"/>
              <a:buNone/>
              <a:defRPr sz="2800">
                <a:solidFill>
                  <a:schemeClr val="dk1"/>
                </a:solidFill>
              </a:defRPr>
            </a:lvl7pPr>
            <a:lvl8pPr lvl="7" algn="ctr">
              <a:lnSpc>
                <a:spcPct val="100000"/>
              </a:lnSpc>
              <a:spcBef>
                <a:spcPct val="0"/>
              </a:spcBef>
              <a:spcAft>
                <a:spcPct val="0"/>
              </a:spcAft>
              <a:buClr>
                <a:schemeClr val="dk1"/>
              </a:buClr>
              <a:buSzPts val="2100"/>
              <a:buNone/>
              <a:defRPr sz="2800">
                <a:solidFill>
                  <a:schemeClr val="dk1"/>
                </a:solidFill>
              </a:defRPr>
            </a:lvl8pPr>
            <a:lvl9pPr lvl="8" algn="ctr">
              <a:lnSpc>
                <a:spcPct val="100000"/>
              </a:lnSpc>
              <a:spcBef>
                <a:spcPct val="0"/>
              </a:spcBef>
              <a:spcAft>
                <a:spcPct val="0"/>
              </a:spcAft>
              <a:buClr>
                <a:schemeClr val="dk1"/>
              </a:buClr>
              <a:buSzPts val="2100"/>
              <a:buNone/>
              <a:defRPr sz="2800">
                <a:solidFill>
                  <a:schemeClr val="dk1"/>
                </a:solidFill>
              </a:defRPr>
            </a:lvl9pPr>
          </a:lstStyle>
          <a:p>
            <a:endParaRPr/>
          </a:p>
        </p:txBody>
      </p:sp>
      <p:sp>
        <p:nvSpPr>
          <p:cNvPr id="44" name="Google Shape;44;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rmAutofit/>
          </a:bodyPr>
          <a:lstStyle>
            <a:lvl1pPr marL="609600" lvl="0" indent="-457200">
              <a:spcBef>
                <a:spcPct val="0"/>
              </a:spcBef>
              <a:spcAft>
                <a:spcPct val="0"/>
              </a:spcAft>
              <a:buClr>
                <a:schemeClr val="lt1"/>
              </a:buClr>
              <a:buSzPts val="1800"/>
              <a:buChar char="●"/>
              <a:defRPr>
                <a:solidFill>
                  <a:schemeClr val="lt1"/>
                </a:solidFill>
              </a:defRPr>
            </a:lvl1pPr>
            <a:lvl2pPr marL="1219200" lvl="1" indent="-423333">
              <a:spcBef>
                <a:spcPct val="0"/>
              </a:spcBef>
              <a:spcAft>
                <a:spcPct val="0"/>
              </a:spcAft>
              <a:buClr>
                <a:schemeClr val="lt1"/>
              </a:buClr>
              <a:buSzPts val="1400"/>
              <a:buChar char="○"/>
              <a:defRPr>
                <a:solidFill>
                  <a:schemeClr val="lt1"/>
                </a:solidFill>
              </a:defRPr>
            </a:lvl2pPr>
            <a:lvl3pPr marL="1828800" lvl="2" indent="-423333">
              <a:spcBef>
                <a:spcPct val="0"/>
              </a:spcBef>
              <a:spcAft>
                <a:spcPct val="0"/>
              </a:spcAft>
              <a:buClr>
                <a:schemeClr val="lt1"/>
              </a:buClr>
              <a:buSzPts val="1400"/>
              <a:buChar char="■"/>
              <a:defRPr>
                <a:solidFill>
                  <a:schemeClr val="lt1"/>
                </a:solidFill>
              </a:defRPr>
            </a:lvl3pPr>
            <a:lvl4pPr marL="2438400" lvl="3" indent="-423333">
              <a:spcBef>
                <a:spcPct val="0"/>
              </a:spcBef>
              <a:spcAft>
                <a:spcPct val="0"/>
              </a:spcAft>
              <a:buClr>
                <a:schemeClr val="lt1"/>
              </a:buClr>
              <a:buSzPts val="1400"/>
              <a:buChar char="●"/>
              <a:defRPr>
                <a:solidFill>
                  <a:schemeClr val="lt1"/>
                </a:solidFill>
              </a:defRPr>
            </a:lvl4pPr>
            <a:lvl5pPr marL="3048000" lvl="4" indent="-423333">
              <a:spcBef>
                <a:spcPct val="0"/>
              </a:spcBef>
              <a:spcAft>
                <a:spcPct val="0"/>
              </a:spcAft>
              <a:buClr>
                <a:schemeClr val="lt1"/>
              </a:buClr>
              <a:buSzPts val="1400"/>
              <a:buChar char="○"/>
              <a:defRPr>
                <a:solidFill>
                  <a:schemeClr val="lt1"/>
                </a:solidFill>
              </a:defRPr>
            </a:lvl5pPr>
            <a:lvl6pPr marL="3657600" lvl="5" indent="-423333">
              <a:spcBef>
                <a:spcPct val="0"/>
              </a:spcBef>
              <a:spcAft>
                <a:spcPct val="0"/>
              </a:spcAft>
              <a:buClr>
                <a:schemeClr val="lt1"/>
              </a:buClr>
              <a:buSzPts val="1400"/>
              <a:buChar char="■"/>
              <a:defRPr>
                <a:solidFill>
                  <a:schemeClr val="lt1"/>
                </a:solidFill>
              </a:defRPr>
            </a:lvl6pPr>
            <a:lvl7pPr marL="4267200" lvl="6" indent="-423333">
              <a:spcBef>
                <a:spcPct val="0"/>
              </a:spcBef>
              <a:spcAft>
                <a:spcPct val="0"/>
              </a:spcAft>
              <a:buClr>
                <a:schemeClr val="lt1"/>
              </a:buClr>
              <a:buSzPts val="1400"/>
              <a:buChar char="●"/>
              <a:defRPr>
                <a:solidFill>
                  <a:schemeClr val="lt1"/>
                </a:solidFill>
              </a:defRPr>
            </a:lvl7pPr>
            <a:lvl8pPr marL="4876800" lvl="7" indent="-423333">
              <a:spcBef>
                <a:spcPct val="0"/>
              </a:spcBef>
              <a:spcAft>
                <a:spcPct val="0"/>
              </a:spcAft>
              <a:buClr>
                <a:schemeClr val="lt1"/>
              </a:buClr>
              <a:buSzPts val="1400"/>
              <a:buChar char="○"/>
              <a:defRPr>
                <a:solidFill>
                  <a:schemeClr val="lt1"/>
                </a:solidFill>
              </a:defRPr>
            </a:lvl8pPr>
            <a:lvl9pPr marL="5486400" lvl="8" indent="-423333">
              <a:spcBef>
                <a:spcPct val="0"/>
              </a:spcBef>
              <a:spcAft>
                <a:spcPct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600" lvl="0" indent="-304800">
              <a:lnSpc>
                <a:spcPct val="100000"/>
              </a:lnSpc>
              <a:spcBef>
                <a:spcPct val="0"/>
              </a:spcBef>
              <a:spcAft>
                <a:spcPct val="0"/>
              </a:spcAft>
              <a:buClr>
                <a:schemeClr val="dk1"/>
              </a:buClr>
              <a:buSzPts val="2100"/>
              <a:buFont typeface="Oswald"/>
              <a:buNone/>
              <a:defRPr sz="28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415600" y="1673700"/>
            <a:ext cx="11360800" cy="2520800"/>
          </a:xfrm>
          <a:prstGeom prst="rect">
            <a:avLst/>
          </a:prstGeom>
        </p:spPr>
        <p:txBody>
          <a:bodyPr spcFirstLastPara="1" wrap="square" lIns="91425" tIns="91425" rIns="91425" bIns="91425" anchor="b" anchorCtr="0">
            <a:normAutofit/>
          </a:bodyPr>
          <a:lstStyle>
            <a:lvl1pPr lvl="0" algn="ctr">
              <a:spcBef>
                <a:spcPct val="0"/>
              </a:spcBef>
              <a:spcAft>
                <a:spcPct val="0"/>
              </a:spcAft>
              <a:buSzPts val="12000"/>
              <a:buNone/>
              <a:defRPr sz="16000"/>
            </a:lvl1pPr>
            <a:lvl2pPr lvl="1" algn="ctr">
              <a:spcBef>
                <a:spcPct val="0"/>
              </a:spcBef>
              <a:spcAft>
                <a:spcPct val="0"/>
              </a:spcAft>
              <a:buSzPts val="12000"/>
              <a:buNone/>
              <a:defRPr sz="16000"/>
            </a:lvl2pPr>
            <a:lvl3pPr lvl="2" algn="ctr">
              <a:spcBef>
                <a:spcPct val="0"/>
              </a:spcBef>
              <a:spcAft>
                <a:spcPct val="0"/>
              </a:spcAft>
              <a:buSzPts val="12000"/>
              <a:buNone/>
              <a:defRPr sz="16000"/>
            </a:lvl3pPr>
            <a:lvl4pPr lvl="3" algn="ctr">
              <a:spcBef>
                <a:spcPct val="0"/>
              </a:spcBef>
              <a:spcAft>
                <a:spcPct val="0"/>
              </a:spcAft>
              <a:buSzPts val="12000"/>
              <a:buNone/>
              <a:defRPr sz="16000"/>
            </a:lvl4pPr>
            <a:lvl5pPr lvl="4" algn="ctr">
              <a:spcBef>
                <a:spcPct val="0"/>
              </a:spcBef>
              <a:spcAft>
                <a:spcPct val="0"/>
              </a:spcAft>
              <a:buSzPts val="12000"/>
              <a:buNone/>
              <a:defRPr sz="16000"/>
            </a:lvl5pPr>
            <a:lvl6pPr lvl="5" algn="ctr">
              <a:spcBef>
                <a:spcPct val="0"/>
              </a:spcBef>
              <a:spcAft>
                <a:spcPct val="0"/>
              </a:spcAft>
              <a:buSzPts val="12000"/>
              <a:buNone/>
              <a:defRPr sz="16000"/>
            </a:lvl6pPr>
            <a:lvl7pPr lvl="6" algn="ctr">
              <a:spcBef>
                <a:spcPct val="0"/>
              </a:spcBef>
              <a:spcAft>
                <a:spcPct val="0"/>
              </a:spcAft>
              <a:buSzPts val="12000"/>
              <a:buNone/>
              <a:defRPr sz="16000"/>
            </a:lvl7pPr>
            <a:lvl8pPr lvl="7" algn="ctr">
              <a:spcBef>
                <a:spcPct val="0"/>
              </a:spcBef>
              <a:spcAft>
                <a:spcPct val="0"/>
              </a:spcAft>
              <a:buSzPts val="12000"/>
              <a:buNone/>
              <a:defRPr sz="16000"/>
            </a:lvl8pPr>
            <a:lvl9pPr lvl="8" algn="ctr">
              <a:spcBef>
                <a:spcPct val="0"/>
              </a:spcBef>
              <a:spcAft>
                <a:spcPct val="0"/>
              </a:spcAft>
              <a:buSzPts val="12000"/>
              <a:buNone/>
              <a:defRPr sz="16000"/>
            </a:lvl9pPr>
          </a:lstStyle>
          <a:p>
            <a:r>
              <a:t>xx%</a:t>
            </a:r>
          </a:p>
        </p:txBody>
      </p:sp>
      <p:sp>
        <p:nvSpPr>
          <p:cNvPr id="51" name="Google Shape;51;p11"/>
          <p:cNvSpPr txBox="1">
            <a:spLocks noGrp="1"/>
          </p:cNvSpPr>
          <p:nvPr>
            <p:ph type="body" idx="1"/>
          </p:nvPr>
        </p:nvSpPr>
        <p:spPr>
          <a:xfrm>
            <a:off x="415600" y="4304567"/>
            <a:ext cx="11360800" cy="1734400"/>
          </a:xfrm>
          <a:prstGeom prst="rect">
            <a:avLst/>
          </a:prstGeom>
        </p:spPr>
        <p:txBody>
          <a:bodyPr spcFirstLastPara="1" wrap="square" lIns="91425" tIns="91425" rIns="91425" bIns="91425" anchor="t" anchorCtr="0">
            <a:normAutofit/>
          </a:bodyPr>
          <a:lstStyle>
            <a:lvl1pPr marL="609600" lvl="0" indent="-457200" algn="ctr">
              <a:spcBef>
                <a:spcPct val="0"/>
              </a:spcBef>
              <a:spcAft>
                <a:spcPct val="0"/>
              </a:spcAft>
              <a:buSzPts val="1800"/>
              <a:buChar char="●"/>
              <a:defRPr/>
            </a:lvl1pPr>
            <a:lvl2pPr marL="1219200" lvl="1" indent="-423333" algn="ctr">
              <a:spcBef>
                <a:spcPct val="0"/>
              </a:spcBef>
              <a:spcAft>
                <a:spcPct val="0"/>
              </a:spcAft>
              <a:buSzPts val="1400"/>
              <a:buChar char="○"/>
              <a:defRPr/>
            </a:lvl2pPr>
            <a:lvl3pPr marL="1828800" lvl="2" indent="-423333" algn="ctr">
              <a:spcBef>
                <a:spcPct val="0"/>
              </a:spcBef>
              <a:spcAft>
                <a:spcPct val="0"/>
              </a:spcAft>
              <a:buSzPts val="1400"/>
              <a:buChar char="■"/>
              <a:defRPr/>
            </a:lvl3pPr>
            <a:lvl4pPr marL="2438400" lvl="3" indent="-423333" algn="ctr">
              <a:spcBef>
                <a:spcPct val="0"/>
              </a:spcBef>
              <a:spcAft>
                <a:spcPct val="0"/>
              </a:spcAft>
              <a:buSzPts val="1400"/>
              <a:buChar char="●"/>
              <a:defRPr/>
            </a:lvl4pPr>
            <a:lvl5pPr marL="3048000" lvl="4" indent="-423333" algn="ctr">
              <a:spcBef>
                <a:spcPct val="0"/>
              </a:spcBef>
              <a:spcAft>
                <a:spcPct val="0"/>
              </a:spcAft>
              <a:buSzPts val="1400"/>
              <a:buChar char="○"/>
              <a:defRPr/>
            </a:lvl5pPr>
            <a:lvl6pPr marL="3657600" lvl="5" indent="-423333" algn="ctr">
              <a:spcBef>
                <a:spcPct val="0"/>
              </a:spcBef>
              <a:spcAft>
                <a:spcPct val="0"/>
              </a:spcAft>
              <a:buSzPts val="1400"/>
              <a:buChar char="■"/>
              <a:defRPr/>
            </a:lvl6pPr>
            <a:lvl7pPr marL="4267200" lvl="6" indent="-423333" algn="ctr">
              <a:spcBef>
                <a:spcPct val="0"/>
              </a:spcBef>
              <a:spcAft>
                <a:spcPct val="0"/>
              </a:spcAft>
              <a:buSzPts val="1400"/>
              <a:buChar char="●"/>
              <a:defRPr/>
            </a:lvl7pPr>
            <a:lvl8pPr marL="4876800" lvl="7" indent="-423333" algn="ctr">
              <a:spcBef>
                <a:spcPct val="0"/>
              </a:spcBef>
              <a:spcAft>
                <a:spcPct val="0"/>
              </a:spcAft>
              <a:buSzPts val="1400"/>
              <a:buChar char="○"/>
              <a:defRPr/>
            </a:lvl8pPr>
            <a:lvl9pPr marL="5486400" lvl="8" indent="-423333" algn="ctr">
              <a:spcBef>
                <a:spcPct val="0"/>
              </a:spcBef>
              <a:spcAft>
                <a:spcPct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0853D19-FCB3-4CBA-8173-A60717C114E0}" type="datetimeFigureOut">
              <a:rPr lang="en-US" smtClean="0"/>
              <a:t>14-Jan-22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65B5E680-8A8C-4C50-8103-94717D03F6E9}" type="datetimeFigureOut">
              <a:rPr lang="en-US" smtClean="0"/>
              <a:t>14-Jan-22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5099E6BB-369C-4F9A-BE4D-15FE33D688A9}" type="datetimeFigureOut">
              <a:rPr lang="en-US" smtClean="0"/>
              <a:t>14-Jan-22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4.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14-Jan-22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5" name="Freeform 12"/>
            <p:cNvSpPr/>
            <p:nvPr/>
          </p:nvSpPr>
          <p:spPr bwMode="auto">
            <a:xfrm>
              <a:off x="2597151" y="2779713"/>
              <a:ext cx="550863" cy="1978025"/>
            </a:xfrm>
            <a:custGeom>
              <a:avLst/>
              <a:gdLst/>
              <a:ahLst/>
              <a:cxnLst/>
              <a:rect l="0" t="0" r="r" b="b"/>
              <a:pathLst>
                <a:path w="140" h="502">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1" name="Freeform 18"/>
            <p:cNvSpPr/>
            <p:nvPr/>
          </p:nvSpPr>
          <p:spPr bwMode="auto">
            <a:xfrm>
              <a:off x="3143251" y="4757738"/>
              <a:ext cx="161925" cy="873125"/>
            </a:xfrm>
            <a:custGeom>
              <a:avLst/>
              <a:gdLst/>
              <a:ahLst/>
              <a:cxnLst/>
              <a:rect l="0" t="0" r="r" b="b"/>
              <a:pathLst>
                <a:path w="41" h="22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3" name="Freeform 29"/>
            <p:cNvSpPr/>
            <p:nvPr/>
          </p:nvSpPr>
          <p:spPr bwMode="auto">
            <a:xfrm>
              <a:off x="7439026" y="5053013"/>
              <a:ext cx="357188" cy="820738"/>
            </a:xfrm>
            <a:custGeom>
              <a:avLst/>
              <a:gdLst/>
              <a:ahLst/>
              <a:cxnLst/>
              <a:rect l="0" t="0" r="r" b="b"/>
              <a:pathLst>
                <a:path w="90" h="206">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Freeform 35"/>
            <p:cNvSpPr/>
            <p:nvPr/>
          </p:nvSpPr>
          <p:spPr bwMode="auto">
            <a:xfrm>
              <a:off x="7494588" y="5664200"/>
              <a:ext cx="100013" cy="209550"/>
            </a:xfrm>
            <a:custGeom>
              <a:avLst/>
              <a:gdLst/>
              <a:ahLst/>
              <a:cxnLst/>
              <a:rect l="0" t="0" r="r" b="b"/>
              <a:pathLst>
                <a:path w="25" h="52">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0" name="Freeform 36"/>
            <p:cNvSpPr/>
            <p:nvPr/>
          </p:nvSpPr>
          <p:spPr bwMode="auto">
            <a:xfrm>
              <a:off x="7412038" y="5081588"/>
              <a:ext cx="114300" cy="558800"/>
            </a:xfrm>
            <a:custGeom>
              <a:avLst/>
              <a:gdLst/>
              <a:ahLst/>
              <a:cxnLst/>
              <a:rect l="0" t="0" r="r" b="b"/>
              <a:pathLst>
                <a:path w="28"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2" name="Freeform 38"/>
            <p:cNvSpPr/>
            <p:nvPr/>
          </p:nvSpPr>
          <p:spPr bwMode="auto">
            <a:xfrm>
              <a:off x="7439026" y="5434013"/>
              <a:ext cx="174625" cy="439738"/>
            </a:xfrm>
            <a:custGeom>
              <a:avLst/>
              <a:gdLst/>
              <a:ahLst/>
              <a:cxnLst/>
              <a:rect l="0" t="0" r="r" b="b"/>
              <a:pathLst>
                <a:path w="44" h="11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1BEF0D-F0BB-DE4B-95CE-6DB70DBA9567}" type="datetimeFigureOut">
              <a:rPr lang="en-US"/>
              <a:t>14-Jan-22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EAACC7-3B3F-47D1-959A-EF58926E955E}" type="datetimeFigureOut">
              <a:rPr lang="en-US" smtClean="0"/>
              <a:t>14-Jan-22</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b="1" kern="1200" spc="30" baseline="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2CC964-A50B-4C29-B4E4-2C30BB34CCF3}" type="slidenum">
              <a:rPr lang="en-US" smtClean="0"/>
              <a:t>‹#›</a:t>
            </a:fld>
            <a:endParaRPr lang="en-US"/>
          </a:p>
        </p:txBody>
      </p:sp>
    </p:spTree>
    <p:extLst>
      <p:ext uri="{BB962C8B-B14F-4D97-AF65-F5344CB8AC3E}">
        <p14:creationId xmlns:p14="http://schemas.microsoft.com/office/powerpoint/2010/main" val="4163303941"/>
      </p:ext>
    </p:extLst>
  </p:cSld>
  <p:clrMap bg1="lt1" tx1="dk1" bg2="lt2" tx2="dk2" accent1="accent1" accent2="accent2" accent3="accent3" accent4="accent4" accent5="accent5" accent6="accent6" hlink="hlink" folHlink="folHlink"/>
  <p:sldLayoutIdLst>
    <p:sldLayoutId id="2147483677"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transition/>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817600"/>
          </a:xfrm>
          <a:prstGeom prst="rect">
            <a:avLst/>
          </a:prstGeom>
          <a:noFill/>
          <a:ln>
            <a:noFill/>
          </a:ln>
        </p:spPr>
        <p:txBody>
          <a:bodyPr spcFirstLastPara="1" wrap="square" lIns="91425" tIns="91425" rIns="91425" bIns="91425" anchor="t" anchorCtr="0">
            <a:noAutofit/>
          </a:bodyPr>
          <a:lstStyle>
            <a:lvl1pPr lvl="0">
              <a:spcBef>
                <a:spcPct val="0"/>
              </a:spcBef>
              <a:spcAft>
                <a:spcPct val="0"/>
              </a:spcAft>
              <a:buClr>
                <a:schemeClr val="dk1"/>
              </a:buClr>
              <a:buSzPts val="3000"/>
              <a:buFont typeface="Old Standard TT"/>
              <a:buNone/>
              <a:defRPr sz="4000">
                <a:solidFill>
                  <a:schemeClr val="dk1"/>
                </a:solidFill>
                <a:latin typeface="Old Standard TT"/>
                <a:ea typeface="Old Standard TT"/>
                <a:cs typeface="Old Standard TT"/>
                <a:sym typeface="Old Standard TT"/>
              </a:defRPr>
            </a:lvl1pPr>
            <a:lvl2pPr lvl="1">
              <a:spcBef>
                <a:spcPct val="0"/>
              </a:spcBef>
              <a:spcAft>
                <a:spcPct val="0"/>
              </a:spcAft>
              <a:buClr>
                <a:schemeClr val="dk1"/>
              </a:buClr>
              <a:buSzPts val="3000"/>
              <a:buFont typeface="Old Standard TT"/>
              <a:buNone/>
              <a:defRPr sz="4000">
                <a:solidFill>
                  <a:schemeClr val="dk1"/>
                </a:solidFill>
                <a:latin typeface="Old Standard TT"/>
                <a:ea typeface="Old Standard TT"/>
                <a:cs typeface="Old Standard TT"/>
                <a:sym typeface="Old Standard TT"/>
              </a:defRPr>
            </a:lvl2pPr>
            <a:lvl3pPr lvl="2">
              <a:spcBef>
                <a:spcPct val="0"/>
              </a:spcBef>
              <a:spcAft>
                <a:spcPct val="0"/>
              </a:spcAft>
              <a:buClr>
                <a:schemeClr val="dk1"/>
              </a:buClr>
              <a:buSzPts val="3000"/>
              <a:buFont typeface="Old Standard TT"/>
              <a:buNone/>
              <a:defRPr sz="4000">
                <a:solidFill>
                  <a:schemeClr val="dk1"/>
                </a:solidFill>
                <a:latin typeface="Old Standard TT"/>
                <a:ea typeface="Old Standard TT"/>
                <a:cs typeface="Old Standard TT"/>
                <a:sym typeface="Old Standard TT"/>
              </a:defRPr>
            </a:lvl3pPr>
            <a:lvl4pPr lvl="3">
              <a:spcBef>
                <a:spcPct val="0"/>
              </a:spcBef>
              <a:spcAft>
                <a:spcPct val="0"/>
              </a:spcAft>
              <a:buClr>
                <a:schemeClr val="dk1"/>
              </a:buClr>
              <a:buSzPts val="3000"/>
              <a:buFont typeface="Old Standard TT"/>
              <a:buNone/>
              <a:defRPr sz="4000">
                <a:solidFill>
                  <a:schemeClr val="dk1"/>
                </a:solidFill>
                <a:latin typeface="Old Standard TT"/>
                <a:ea typeface="Old Standard TT"/>
                <a:cs typeface="Old Standard TT"/>
                <a:sym typeface="Old Standard TT"/>
              </a:defRPr>
            </a:lvl4pPr>
            <a:lvl5pPr lvl="4">
              <a:spcBef>
                <a:spcPct val="0"/>
              </a:spcBef>
              <a:spcAft>
                <a:spcPct val="0"/>
              </a:spcAft>
              <a:buClr>
                <a:schemeClr val="dk1"/>
              </a:buClr>
              <a:buSzPts val="3000"/>
              <a:buFont typeface="Old Standard TT"/>
              <a:buNone/>
              <a:defRPr sz="4000">
                <a:solidFill>
                  <a:schemeClr val="dk1"/>
                </a:solidFill>
                <a:latin typeface="Old Standard TT"/>
                <a:ea typeface="Old Standard TT"/>
                <a:cs typeface="Old Standard TT"/>
                <a:sym typeface="Old Standard TT"/>
              </a:defRPr>
            </a:lvl5pPr>
            <a:lvl6pPr lvl="5">
              <a:spcBef>
                <a:spcPct val="0"/>
              </a:spcBef>
              <a:spcAft>
                <a:spcPct val="0"/>
              </a:spcAft>
              <a:buClr>
                <a:schemeClr val="dk1"/>
              </a:buClr>
              <a:buSzPts val="3000"/>
              <a:buFont typeface="Old Standard TT"/>
              <a:buNone/>
              <a:defRPr sz="4000">
                <a:solidFill>
                  <a:schemeClr val="dk1"/>
                </a:solidFill>
                <a:latin typeface="Old Standard TT"/>
                <a:ea typeface="Old Standard TT"/>
                <a:cs typeface="Old Standard TT"/>
                <a:sym typeface="Old Standard TT"/>
              </a:defRPr>
            </a:lvl6pPr>
            <a:lvl7pPr lvl="6">
              <a:spcBef>
                <a:spcPct val="0"/>
              </a:spcBef>
              <a:spcAft>
                <a:spcPct val="0"/>
              </a:spcAft>
              <a:buClr>
                <a:schemeClr val="dk1"/>
              </a:buClr>
              <a:buSzPts val="3000"/>
              <a:buFont typeface="Old Standard TT"/>
              <a:buNone/>
              <a:defRPr sz="4000">
                <a:solidFill>
                  <a:schemeClr val="dk1"/>
                </a:solidFill>
                <a:latin typeface="Old Standard TT"/>
                <a:ea typeface="Old Standard TT"/>
                <a:cs typeface="Old Standard TT"/>
                <a:sym typeface="Old Standard TT"/>
              </a:defRPr>
            </a:lvl7pPr>
            <a:lvl8pPr lvl="7">
              <a:spcBef>
                <a:spcPct val="0"/>
              </a:spcBef>
              <a:spcAft>
                <a:spcPct val="0"/>
              </a:spcAft>
              <a:buClr>
                <a:schemeClr val="dk1"/>
              </a:buClr>
              <a:buSzPts val="3000"/>
              <a:buFont typeface="Old Standard TT"/>
              <a:buNone/>
              <a:defRPr sz="4000">
                <a:solidFill>
                  <a:schemeClr val="dk1"/>
                </a:solidFill>
                <a:latin typeface="Old Standard TT"/>
                <a:ea typeface="Old Standard TT"/>
                <a:cs typeface="Old Standard TT"/>
                <a:sym typeface="Old Standard TT"/>
              </a:defRPr>
            </a:lvl8pPr>
            <a:lvl9pPr lvl="8">
              <a:spcBef>
                <a:spcPct val="0"/>
              </a:spcBef>
              <a:spcAft>
                <a:spcPct val="0"/>
              </a:spcAft>
              <a:buClr>
                <a:schemeClr val="dk1"/>
              </a:buClr>
              <a:buSzPts val="3000"/>
              <a:buFont typeface="Old Standard TT"/>
              <a:buNone/>
              <a:defRPr sz="4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415600" y="1562134"/>
            <a:ext cx="11360800" cy="4529600"/>
          </a:xfrm>
          <a:prstGeom prst="rect">
            <a:avLst/>
          </a:prstGeom>
          <a:noFill/>
          <a:ln>
            <a:noFill/>
          </a:ln>
        </p:spPr>
        <p:txBody>
          <a:bodyPr spcFirstLastPara="1" wrap="square" lIns="91425" tIns="91425" rIns="91425" bIns="91425" anchor="t" anchorCtr="0">
            <a:noAutofit/>
          </a:bodyPr>
          <a:lstStyle>
            <a:lvl1pPr marL="609600" lvl="0" indent="-457200">
              <a:lnSpc>
                <a:spcPct val="115000"/>
              </a:lnSpc>
              <a:spcBef>
                <a:spcPct val="0"/>
              </a:spcBef>
              <a:spcAft>
                <a:spcPct val="0"/>
              </a:spcAft>
              <a:buClr>
                <a:schemeClr val="dk1"/>
              </a:buClr>
              <a:buSzPts val="1800"/>
              <a:buFont typeface="Old Standard TT"/>
              <a:buChar char="●"/>
              <a:defRPr sz="2400">
                <a:solidFill>
                  <a:schemeClr val="dk1"/>
                </a:solidFill>
                <a:latin typeface="Old Standard TT"/>
                <a:ea typeface="Old Standard TT"/>
                <a:cs typeface="Old Standard TT"/>
                <a:sym typeface="Old Standard TT"/>
              </a:defRPr>
            </a:lvl1pPr>
            <a:lvl2pPr marL="1219200" lvl="1" indent="-423333">
              <a:lnSpc>
                <a:spcPct val="115000"/>
              </a:lnSpc>
              <a:spcBef>
                <a:spcPts val="2133"/>
              </a:spcBef>
              <a:spcAft>
                <a:spcPct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828800" lvl="2" indent="-423333">
              <a:lnSpc>
                <a:spcPct val="115000"/>
              </a:lnSpc>
              <a:spcBef>
                <a:spcPts val="2133"/>
              </a:spcBef>
              <a:spcAft>
                <a:spcPct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2438400" lvl="3" indent="-423333">
              <a:lnSpc>
                <a:spcPct val="115000"/>
              </a:lnSpc>
              <a:spcBef>
                <a:spcPts val="2133"/>
              </a:spcBef>
              <a:spcAft>
                <a:spcPct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3048000" lvl="4" indent="-423333">
              <a:lnSpc>
                <a:spcPct val="115000"/>
              </a:lnSpc>
              <a:spcBef>
                <a:spcPts val="2133"/>
              </a:spcBef>
              <a:spcAft>
                <a:spcPct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3657600" lvl="5" indent="-423333">
              <a:lnSpc>
                <a:spcPct val="115000"/>
              </a:lnSpc>
              <a:spcBef>
                <a:spcPts val="2133"/>
              </a:spcBef>
              <a:spcAft>
                <a:spcPct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4267200" lvl="6" indent="-423333">
              <a:lnSpc>
                <a:spcPct val="115000"/>
              </a:lnSpc>
              <a:spcBef>
                <a:spcPts val="2133"/>
              </a:spcBef>
              <a:spcAft>
                <a:spcPct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4876800" lvl="7" indent="-423333">
              <a:lnSpc>
                <a:spcPct val="115000"/>
              </a:lnSpc>
              <a:spcBef>
                <a:spcPts val="2133"/>
              </a:spcBef>
              <a:spcAft>
                <a:spcPct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5486400" lvl="8" indent="-423333">
              <a:lnSpc>
                <a:spcPct val="115000"/>
              </a:lnSpc>
              <a:spcBef>
                <a:spcPts val="2133"/>
              </a:spcBef>
              <a:spcAft>
                <a:spcPts val="2133"/>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r" rtl="0">
              <a:lnSpc>
                <a:spcPct val="100000"/>
              </a:lnSpc>
              <a:spcBef>
                <a:spcPct val="0"/>
              </a:spcBef>
              <a:spcAft>
                <a:spcPct val="0"/>
              </a:spcAft>
              <a:buClr>
                <a:srgbClr val="000000"/>
              </a:buClr>
              <a:buFont typeface="Arial" pitchFamily="34" charset="0"/>
              <a:buNone/>
              <a:defRPr sz="1333" b="0" i="0" u="none" strike="noStrike" cap="none">
                <a:solidFill>
                  <a:schemeClr val="dk1"/>
                </a:solidFill>
                <a:latin typeface="Old Standard TT"/>
                <a:ea typeface="Old Standard TT"/>
                <a:cs typeface="Old Standard TT"/>
                <a:sym typeface="Old Standard TT"/>
              </a:defRPr>
            </a:lvl1pPr>
            <a:lvl2pPr marR="0" lvl="1" algn="r" rtl="0">
              <a:lnSpc>
                <a:spcPct val="100000"/>
              </a:lnSpc>
              <a:spcBef>
                <a:spcPct val="0"/>
              </a:spcBef>
              <a:spcAft>
                <a:spcPct val="0"/>
              </a:spcAft>
              <a:buClr>
                <a:srgbClr val="000000"/>
              </a:buClr>
              <a:buFont typeface="Arial" pitchFamily="34" charset="0"/>
              <a:buNone/>
              <a:defRPr sz="1333" b="0" i="0" u="none" strike="noStrike" cap="none">
                <a:solidFill>
                  <a:schemeClr val="dk1"/>
                </a:solidFill>
                <a:latin typeface="Old Standard TT"/>
                <a:ea typeface="Old Standard TT"/>
                <a:cs typeface="Old Standard TT"/>
                <a:sym typeface="Old Standard TT"/>
              </a:defRPr>
            </a:lvl2pPr>
            <a:lvl3pPr marR="0" lvl="2" algn="r" rtl="0">
              <a:lnSpc>
                <a:spcPct val="100000"/>
              </a:lnSpc>
              <a:spcBef>
                <a:spcPct val="0"/>
              </a:spcBef>
              <a:spcAft>
                <a:spcPct val="0"/>
              </a:spcAft>
              <a:buClr>
                <a:srgbClr val="000000"/>
              </a:buClr>
              <a:buFont typeface="Arial" pitchFamily="34" charset="0"/>
              <a:buNone/>
              <a:defRPr sz="1333" b="0" i="0" u="none" strike="noStrike" cap="none">
                <a:solidFill>
                  <a:schemeClr val="dk1"/>
                </a:solidFill>
                <a:latin typeface="Old Standard TT"/>
                <a:ea typeface="Old Standard TT"/>
                <a:cs typeface="Old Standard TT"/>
                <a:sym typeface="Old Standard TT"/>
              </a:defRPr>
            </a:lvl3pPr>
            <a:lvl4pPr marR="0" lvl="3" algn="r" rtl="0">
              <a:lnSpc>
                <a:spcPct val="100000"/>
              </a:lnSpc>
              <a:spcBef>
                <a:spcPct val="0"/>
              </a:spcBef>
              <a:spcAft>
                <a:spcPct val="0"/>
              </a:spcAft>
              <a:buClr>
                <a:srgbClr val="000000"/>
              </a:buClr>
              <a:buFont typeface="Arial" pitchFamily="34" charset="0"/>
              <a:buNone/>
              <a:defRPr sz="1333" b="0" i="0" u="none" strike="noStrike" cap="none">
                <a:solidFill>
                  <a:schemeClr val="dk1"/>
                </a:solidFill>
                <a:latin typeface="Old Standard TT"/>
                <a:ea typeface="Old Standard TT"/>
                <a:cs typeface="Old Standard TT"/>
                <a:sym typeface="Old Standard TT"/>
              </a:defRPr>
            </a:lvl4pPr>
            <a:lvl5pPr marR="0" lvl="4" algn="r" rtl="0">
              <a:lnSpc>
                <a:spcPct val="100000"/>
              </a:lnSpc>
              <a:spcBef>
                <a:spcPct val="0"/>
              </a:spcBef>
              <a:spcAft>
                <a:spcPct val="0"/>
              </a:spcAft>
              <a:buClr>
                <a:srgbClr val="000000"/>
              </a:buClr>
              <a:buFont typeface="Arial" pitchFamily="34" charset="0"/>
              <a:buNone/>
              <a:defRPr sz="1333" b="0" i="0" u="none" strike="noStrike" cap="none">
                <a:solidFill>
                  <a:schemeClr val="dk1"/>
                </a:solidFill>
                <a:latin typeface="Old Standard TT"/>
                <a:ea typeface="Old Standard TT"/>
                <a:cs typeface="Old Standard TT"/>
                <a:sym typeface="Old Standard TT"/>
              </a:defRPr>
            </a:lvl5pPr>
            <a:lvl6pPr marR="0" lvl="5" algn="r" rtl="0">
              <a:lnSpc>
                <a:spcPct val="100000"/>
              </a:lnSpc>
              <a:spcBef>
                <a:spcPct val="0"/>
              </a:spcBef>
              <a:spcAft>
                <a:spcPct val="0"/>
              </a:spcAft>
              <a:buClr>
                <a:srgbClr val="000000"/>
              </a:buClr>
              <a:buFont typeface="Arial" pitchFamily="34" charset="0"/>
              <a:buNone/>
              <a:defRPr sz="1333" b="0" i="0" u="none" strike="noStrike" cap="none">
                <a:solidFill>
                  <a:schemeClr val="dk1"/>
                </a:solidFill>
                <a:latin typeface="Old Standard TT"/>
                <a:ea typeface="Old Standard TT"/>
                <a:cs typeface="Old Standard TT"/>
                <a:sym typeface="Old Standard TT"/>
              </a:defRPr>
            </a:lvl6pPr>
            <a:lvl7pPr marR="0" lvl="6" algn="r" rtl="0">
              <a:lnSpc>
                <a:spcPct val="100000"/>
              </a:lnSpc>
              <a:spcBef>
                <a:spcPct val="0"/>
              </a:spcBef>
              <a:spcAft>
                <a:spcPct val="0"/>
              </a:spcAft>
              <a:buClr>
                <a:srgbClr val="000000"/>
              </a:buClr>
              <a:buFont typeface="Arial" pitchFamily="34" charset="0"/>
              <a:buNone/>
              <a:defRPr sz="1333" b="0" i="0" u="none" strike="noStrike" cap="none">
                <a:solidFill>
                  <a:schemeClr val="dk1"/>
                </a:solidFill>
                <a:latin typeface="Old Standard TT"/>
                <a:ea typeface="Old Standard TT"/>
                <a:cs typeface="Old Standard TT"/>
                <a:sym typeface="Old Standard TT"/>
              </a:defRPr>
            </a:lvl7pPr>
            <a:lvl8pPr marR="0" lvl="7" algn="r" rtl="0">
              <a:lnSpc>
                <a:spcPct val="100000"/>
              </a:lnSpc>
              <a:spcBef>
                <a:spcPct val="0"/>
              </a:spcBef>
              <a:spcAft>
                <a:spcPct val="0"/>
              </a:spcAft>
              <a:buClr>
                <a:srgbClr val="000000"/>
              </a:buClr>
              <a:buFont typeface="Arial" pitchFamily="34" charset="0"/>
              <a:buNone/>
              <a:defRPr sz="1333" b="0" i="0" u="none" strike="noStrike" cap="none">
                <a:solidFill>
                  <a:schemeClr val="dk1"/>
                </a:solidFill>
                <a:latin typeface="Old Standard TT"/>
                <a:ea typeface="Old Standard TT"/>
                <a:cs typeface="Old Standard TT"/>
                <a:sym typeface="Old Standard TT"/>
              </a:defRPr>
            </a:lvl8pPr>
            <a:lvl9pPr marR="0" lvl="8" algn="r" rtl="0">
              <a:lnSpc>
                <a:spcPct val="100000"/>
              </a:lnSpc>
              <a:spcBef>
                <a:spcPct val="0"/>
              </a:spcBef>
              <a:spcAft>
                <a:spcPct val="0"/>
              </a:spcAft>
              <a:buClr>
                <a:srgbClr val="000000"/>
              </a:buClr>
              <a:buFont typeface="Arial" pitchFamily="34" charset="0"/>
              <a:buNone/>
              <a:defRPr sz="1333" b="0" i="0" u="none" strike="noStrike" cap="none">
                <a:solidFill>
                  <a:schemeClr val="dk1"/>
                </a:solidFill>
                <a:latin typeface="Old Standard TT"/>
                <a:ea typeface="Old Standard TT"/>
                <a:cs typeface="Old Standard TT"/>
                <a:sym typeface="Old Standard TT"/>
              </a:defRPr>
            </a:lvl9pPr>
          </a:lstStyle>
          <a:p>
            <a:pPr marL="0" lvl="0" indent="0" algn="r" rtl="0">
              <a:spcBef>
                <a:spcPct val="0"/>
              </a:spcBef>
              <a:spcAft>
                <a:spcPct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37" r:id="rId10"/>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ct val="0"/>
              </a:spcBef>
              <a:spcAft>
                <a:spcPct val="0"/>
              </a:spcAft>
              <a:buClr>
                <a:schemeClr val="dk1"/>
              </a:buClr>
              <a:buSzPts val="2800"/>
              <a:buNone/>
              <a:defRPr sz="3733">
                <a:solidFill>
                  <a:schemeClr val="dk1"/>
                </a:solidFill>
              </a:defRPr>
            </a:lvl1pPr>
            <a:lvl2pPr lvl="1">
              <a:spcBef>
                <a:spcPct val="0"/>
              </a:spcBef>
              <a:spcAft>
                <a:spcPct val="0"/>
              </a:spcAft>
              <a:buClr>
                <a:schemeClr val="dk1"/>
              </a:buClr>
              <a:buSzPts val="2800"/>
              <a:buNone/>
              <a:defRPr sz="3733">
                <a:solidFill>
                  <a:schemeClr val="dk1"/>
                </a:solidFill>
              </a:defRPr>
            </a:lvl2pPr>
            <a:lvl3pPr lvl="2">
              <a:spcBef>
                <a:spcPct val="0"/>
              </a:spcBef>
              <a:spcAft>
                <a:spcPct val="0"/>
              </a:spcAft>
              <a:buClr>
                <a:schemeClr val="dk1"/>
              </a:buClr>
              <a:buSzPts val="2800"/>
              <a:buNone/>
              <a:defRPr sz="3733">
                <a:solidFill>
                  <a:schemeClr val="dk1"/>
                </a:solidFill>
              </a:defRPr>
            </a:lvl3pPr>
            <a:lvl4pPr lvl="3">
              <a:spcBef>
                <a:spcPct val="0"/>
              </a:spcBef>
              <a:spcAft>
                <a:spcPct val="0"/>
              </a:spcAft>
              <a:buClr>
                <a:schemeClr val="dk1"/>
              </a:buClr>
              <a:buSzPts val="2800"/>
              <a:buNone/>
              <a:defRPr sz="3733">
                <a:solidFill>
                  <a:schemeClr val="dk1"/>
                </a:solidFill>
              </a:defRPr>
            </a:lvl4pPr>
            <a:lvl5pPr lvl="4">
              <a:spcBef>
                <a:spcPct val="0"/>
              </a:spcBef>
              <a:spcAft>
                <a:spcPct val="0"/>
              </a:spcAft>
              <a:buClr>
                <a:schemeClr val="dk1"/>
              </a:buClr>
              <a:buSzPts val="2800"/>
              <a:buNone/>
              <a:defRPr sz="3733">
                <a:solidFill>
                  <a:schemeClr val="dk1"/>
                </a:solidFill>
              </a:defRPr>
            </a:lvl5pPr>
            <a:lvl6pPr lvl="5">
              <a:spcBef>
                <a:spcPct val="0"/>
              </a:spcBef>
              <a:spcAft>
                <a:spcPct val="0"/>
              </a:spcAft>
              <a:buClr>
                <a:schemeClr val="dk1"/>
              </a:buClr>
              <a:buSzPts val="2800"/>
              <a:buNone/>
              <a:defRPr sz="3733">
                <a:solidFill>
                  <a:schemeClr val="dk1"/>
                </a:solidFill>
              </a:defRPr>
            </a:lvl6pPr>
            <a:lvl7pPr lvl="6">
              <a:spcBef>
                <a:spcPct val="0"/>
              </a:spcBef>
              <a:spcAft>
                <a:spcPct val="0"/>
              </a:spcAft>
              <a:buClr>
                <a:schemeClr val="dk1"/>
              </a:buClr>
              <a:buSzPts val="2800"/>
              <a:buNone/>
              <a:defRPr sz="3733">
                <a:solidFill>
                  <a:schemeClr val="dk1"/>
                </a:solidFill>
              </a:defRPr>
            </a:lvl7pPr>
            <a:lvl8pPr lvl="7">
              <a:spcBef>
                <a:spcPct val="0"/>
              </a:spcBef>
              <a:spcAft>
                <a:spcPct val="0"/>
              </a:spcAft>
              <a:buClr>
                <a:schemeClr val="dk1"/>
              </a:buClr>
              <a:buSzPts val="2800"/>
              <a:buNone/>
              <a:defRPr sz="3733">
                <a:solidFill>
                  <a:schemeClr val="dk1"/>
                </a:solidFill>
              </a:defRPr>
            </a:lvl8pPr>
            <a:lvl9pPr lvl="8">
              <a:spcBef>
                <a:spcPct val="0"/>
              </a:spcBef>
              <a:spcAft>
                <a:spcPct val="0"/>
              </a:spcAft>
              <a:buClr>
                <a:schemeClr val="dk1"/>
              </a:buClr>
              <a:buSzPts val="2800"/>
              <a:buNone/>
              <a:defRPr sz="3733">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600" lvl="0" indent="-457200">
              <a:lnSpc>
                <a:spcPct val="115000"/>
              </a:lnSpc>
              <a:spcBef>
                <a:spcPct val="0"/>
              </a:spcBef>
              <a:spcAft>
                <a:spcPct val="0"/>
              </a:spcAft>
              <a:buClr>
                <a:schemeClr val="lt2"/>
              </a:buClr>
              <a:buSzPts val="1800"/>
              <a:buChar char="●"/>
              <a:defRPr sz="2400">
                <a:solidFill>
                  <a:schemeClr val="lt2"/>
                </a:solidFill>
              </a:defRPr>
            </a:lvl1pPr>
            <a:lvl2pPr marL="1219200" lvl="1" indent="-423333">
              <a:lnSpc>
                <a:spcPct val="115000"/>
              </a:lnSpc>
              <a:spcBef>
                <a:spcPct val="0"/>
              </a:spcBef>
              <a:spcAft>
                <a:spcPct val="0"/>
              </a:spcAft>
              <a:buClr>
                <a:schemeClr val="lt2"/>
              </a:buClr>
              <a:buSzPts val="1400"/>
              <a:buChar char="○"/>
              <a:defRPr>
                <a:solidFill>
                  <a:schemeClr val="lt2"/>
                </a:solidFill>
              </a:defRPr>
            </a:lvl2pPr>
            <a:lvl3pPr marL="1828800" lvl="2" indent="-423333">
              <a:lnSpc>
                <a:spcPct val="115000"/>
              </a:lnSpc>
              <a:spcBef>
                <a:spcPct val="0"/>
              </a:spcBef>
              <a:spcAft>
                <a:spcPct val="0"/>
              </a:spcAft>
              <a:buClr>
                <a:schemeClr val="lt2"/>
              </a:buClr>
              <a:buSzPts val="1400"/>
              <a:buChar char="■"/>
              <a:defRPr>
                <a:solidFill>
                  <a:schemeClr val="lt2"/>
                </a:solidFill>
              </a:defRPr>
            </a:lvl3pPr>
            <a:lvl4pPr marL="2438400" lvl="3" indent="-423333">
              <a:lnSpc>
                <a:spcPct val="115000"/>
              </a:lnSpc>
              <a:spcBef>
                <a:spcPct val="0"/>
              </a:spcBef>
              <a:spcAft>
                <a:spcPct val="0"/>
              </a:spcAft>
              <a:buClr>
                <a:schemeClr val="lt2"/>
              </a:buClr>
              <a:buSzPts val="1400"/>
              <a:buChar char="●"/>
              <a:defRPr>
                <a:solidFill>
                  <a:schemeClr val="lt2"/>
                </a:solidFill>
              </a:defRPr>
            </a:lvl4pPr>
            <a:lvl5pPr marL="3048000" lvl="4" indent="-423333">
              <a:lnSpc>
                <a:spcPct val="115000"/>
              </a:lnSpc>
              <a:spcBef>
                <a:spcPct val="0"/>
              </a:spcBef>
              <a:spcAft>
                <a:spcPct val="0"/>
              </a:spcAft>
              <a:buClr>
                <a:schemeClr val="lt2"/>
              </a:buClr>
              <a:buSzPts val="1400"/>
              <a:buChar char="○"/>
              <a:defRPr>
                <a:solidFill>
                  <a:schemeClr val="lt2"/>
                </a:solidFill>
              </a:defRPr>
            </a:lvl5pPr>
            <a:lvl6pPr marL="3657600" lvl="5" indent="-423333">
              <a:lnSpc>
                <a:spcPct val="115000"/>
              </a:lnSpc>
              <a:spcBef>
                <a:spcPct val="0"/>
              </a:spcBef>
              <a:spcAft>
                <a:spcPct val="0"/>
              </a:spcAft>
              <a:buClr>
                <a:schemeClr val="lt2"/>
              </a:buClr>
              <a:buSzPts val="1400"/>
              <a:buChar char="■"/>
              <a:defRPr>
                <a:solidFill>
                  <a:schemeClr val="lt2"/>
                </a:solidFill>
              </a:defRPr>
            </a:lvl6pPr>
            <a:lvl7pPr marL="4267200" lvl="6" indent="-423333">
              <a:lnSpc>
                <a:spcPct val="115000"/>
              </a:lnSpc>
              <a:spcBef>
                <a:spcPct val="0"/>
              </a:spcBef>
              <a:spcAft>
                <a:spcPct val="0"/>
              </a:spcAft>
              <a:buClr>
                <a:schemeClr val="lt2"/>
              </a:buClr>
              <a:buSzPts val="1400"/>
              <a:buChar char="●"/>
              <a:defRPr>
                <a:solidFill>
                  <a:schemeClr val="lt2"/>
                </a:solidFill>
              </a:defRPr>
            </a:lvl7pPr>
            <a:lvl8pPr marL="4876800" lvl="7" indent="-423333">
              <a:lnSpc>
                <a:spcPct val="115000"/>
              </a:lnSpc>
              <a:spcBef>
                <a:spcPct val="0"/>
              </a:spcBef>
              <a:spcAft>
                <a:spcPct val="0"/>
              </a:spcAft>
              <a:buClr>
                <a:schemeClr val="lt2"/>
              </a:buClr>
              <a:buSzPts val="1400"/>
              <a:buChar char="○"/>
              <a:defRPr>
                <a:solidFill>
                  <a:schemeClr val="lt2"/>
                </a:solidFill>
              </a:defRPr>
            </a:lvl8pPr>
            <a:lvl9pPr marL="5486400" lvl="8" indent="-423333">
              <a:lnSpc>
                <a:spcPct val="115000"/>
              </a:lnSpc>
              <a:spcBef>
                <a:spcPct val="0"/>
              </a:spcBef>
              <a:spcAft>
                <a:spcPct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ct val="0"/>
              </a:spcBef>
              <a:spcAft>
                <a:spcPct val="0"/>
              </a:spcAft>
            </a:defPPr>
            <a:lvl1pPr marR="0" lvl="0" algn="r" rtl="0">
              <a:lnSpc>
                <a:spcPct val="100000"/>
              </a:lnSpc>
              <a:spcBef>
                <a:spcPct val="0"/>
              </a:spcBef>
              <a:spcAft>
                <a:spcPct val="0"/>
              </a:spcAft>
              <a:buClr>
                <a:srgbClr val="000000"/>
              </a:buClr>
              <a:buFont typeface="Arial" pitchFamily="34" charset="0"/>
              <a:buNone/>
              <a:defRPr sz="1333" b="0" i="0" u="none" strike="noStrike" cap="none">
                <a:solidFill>
                  <a:schemeClr val="lt2"/>
                </a:solidFill>
                <a:latin typeface="Arial" pitchFamily="34" charset="0"/>
                <a:ea typeface="Arial" pitchFamily="34" charset="0"/>
                <a:cs typeface="Arial" pitchFamily="34" charset="0"/>
                <a:sym typeface="Arial" pitchFamily="34" charset="0"/>
              </a:defRPr>
            </a:lvl1pPr>
            <a:lvl2pPr marR="0" lvl="1" algn="r" rtl="0">
              <a:lnSpc>
                <a:spcPct val="100000"/>
              </a:lnSpc>
              <a:spcBef>
                <a:spcPct val="0"/>
              </a:spcBef>
              <a:spcAft>
                <a:spcPct val="0"/>
              </a:spcAft>
              <a:buClr>
                <a:srgbClr val="000000"/>
              </a:buClr>
              <a:buFont typeface="Arial" pitchFamily="34" charset="0"/>
              <a:buNone/>
              <a:defRPr sz="1333" b="0" i="0" u="none" strike="noStrike" cap="none">
                <a:solidFill>
                  <a:schemeClr val="lt2"/>
                </a:solidFill>
                <a:latin typeface="Arial" pitchFamily="34" charset="0"/>
                <a:ea typeface="Arial" pitchFamily="34" charset="0"/>
                <a:cs typeface="Arial" pitchFamily="34" charset="0"/>
                <a:sym typeface="Arial" pitchFamily="34" charset="0"/>
              </a:defRPr>
            </a:lvl2pPr>
            <a:lvl3pPr marR="0" lvl="2" algn="r" rtl="0">
              <a:lnSpc>
                <a:spcPct val="100000"/>
              </a:lnSpc>
              <a:spcBef>
                <a:spcPct val="0"/>
              </a:spcBef>
              <a:spcAft>
                <a:spcPct val="0"/>
              </a:spcAft>
              <a:buClr>
                <a:srgbClr val="000000"/>
              </a:buClr>
              <a:buFont typeface="Arial" pitchFamily="34" charset="0"/>
              <a:buNone/>
              <a:defRPr sz="1333" b="0" i="0" u="none" strike="noStrike" cap="none">
                <a:solidFill>
                  <a:schemeClr val="lt2"/>
                </a:solidFill>
                <a:latin typeface="Arial" pitchFamily="34" charset="0"/>
                <a:ea typeface="Arial" pitchFamily="34" charset="0"/>
                <a:cs typeface="Arial" pitchFamily="34" charset="0"/>
                <a:sym typeface="Arial" pitchFamily="34" charset="0"/>
              </a:defRPr>
            </a:lvl3pPr>
            <a:lvl4pPr marR="0" lvl="3" algn="r" rtl="0">
              <a:lnSpc>
                <a:spcPct val="100000"/>
              </a:lnSpc>
              <a:spcBef>
                <a:spcPct val="0"/>
              </a:spcBef>
              <a:spcAft>
                <a:spcPct val="0"/>
              </a:spcAft>
              <a:buClr>
                <a:srgbClr val="000000"/>
              </a:buClr>
              <a:buFont typeface="Arial" pitchFamily="34" charset="0"/>
              <a:buNone/>
              <a:defRPr sz="1333" b="0" i="0" u="none" strike="noStrike" cap="none">
                <a:solidFill>
                  <a:schemeClr val="lt2"/>
                </a:solidFill>
                <a:latin typeface="Arial" pitchFamily="34" charset="0"/>
                <a:ea typeface="Arial" pitchFamily="34" charset="0"/>
                <a:cs typeface="Arial" pitchFamily="34" charset="0"/>
                <a:sym typeface="Arial" pitchFamily="34" charset="0"/>
              </a:defRPr>
            </a:lvl4pPr>
            <a:lvl5pPr marR="0" lvl="4" algn="r" rtl="0">
              <a:lnSpc>
                <a:spcPct val="100000"/>
              </a:lnSpc>
              <a:spcBef>
                <a:spcPct val="0"/>
              </a:spcBef>
              <a:spcAft>
                <a:spcPct val="0"/>
              </a:spcAft>
              <a:buClr>
                <a:srgbClr val="000000"/>
              </a:buClr>
              <a:buFont typeface="Arial" pitchFamily="34" charset="0"/>
              <a:buNone/>
              <a:defRPr sz="1333" b="0" i="0" u="none" strike="noStrike" cap="none">
                <a:solidFill>
                  <a:schemeClr val="lt2"/>
                </a:solidFill>
                <a:latin typeface="Arial" pitchFamily="34" charset="0"/>
                <a:ea typeface="Arial" pitchFamily="34" charset="0"/>
                <a:cs typeface="Arial" pitchFamily="34" charset="0"/>
                <a:sym typeface="Arial" pitchFamily="34" charset="0"/>
              </a:defRPr>
            </a:lvl5pPr>
            <a:lvl6pPr marR="0" lvl="5" algn="r" rtl="0">
              <a:lnSpc>
                <a:spcPct val="100000"/>
              </a:lnSpc>
              <a:spcBef>
                <a:spcPct val="0"/>
              </a:spcBef>
              <a:spcAft>
                <a:spcPct val="0"/>
              </a:spcAft>
              <a:buClr>
                <a:srgbClr val="000000"/>
              </a:buClr>
              <a:buFont typeface="Arial" pitchFamily="34" charset="0"/>
              <a:buNone/>
              <a:defRPr sz="1333" b="0" i="0" u="none" strike="noStrike" cap="none">
                <a:solidFill>
                  <a:schemeClr val="lt2"/>
                </a:solidFill>
                <a:latin typeface="Arial" pitchFamily="34" charset="0"/>
                <a:ea typeface="Arial" pitchFamily="34" charset="0"/>
                <a:cs typeface="Arial" pitchFamily="34" charset="0"/>
                <a:sym typeface="Arial" pitchFamily="34" charset="0"/>
              </a:defRPr>
            </a:lvl6pPr>
            <a:lvl7pPr marR="0" lvl="6" algn="r" rtl="0">
              <a:lnSpc>
                <a:spcPct val="100000"/>
              </a:lnSpc>
              <a:spcBef>
                <a:spcPct val="0"/>
              </a:spcBef>
              <a:spcAft>
                <a:spcPct val="0"/>
              </a:spcAft>
              <a:buClr>
                <a:srgbClr val="000000"/>
              </a:buClr>
              <a:buFont typeface="Arial" pitchFamily="34" charset="0"/>
              <a:buNone/>
              <a:defRPr sz="1333" b="0" i="0" u="none" strike="noStrike" cap="none">
                <a:solidFill>
                  <a:schemeClr val="lt2"/>
                </a:solidFill>
                <a:latin typeface="Arial" pitchFamily="34" charset="0"/>
                <a:ea typeface="Arial" pitchFamily="34" charset="0"/>
                <a:cs typeface="Arial" pitchFamily="34" charset="0"/>
                <a:sym typeface="Arial" pitchFamily="34" charset="0"/>
              </a:defRPr>
            </a:lvl7pPr>
            <a:lvl8pPr marR="0" lvl="7" algn="r" rtl="0">
              <a:lnSpc>
                <a:spcPct val="100000"/>
              </a:lnSpc>
              <a:spcBef>
                <a:spcPct val="0"/>
              </a:spcBef>
              <a:spcAft>
                <a:spcPct val="0"/>
              </a:spcAft>
              <a:buClr>
                <a:srgbClr val="000000"/>
              </a:buClr>
              <a:buFont typeface="Arial" pitchFamily="34" charset="0"/>
              <a:buNone/>
              <a:defRPr sz="1333" b="0" i="0" u="none" strike="noStrike" cap="none">
                <a:solidFill>
                  <a:schemeClr val="lt2"/>
                </a:solidFill>
                <a:latin typeface="Arial" pitchFamily="34" charset="0"/>
                <a:ea typeface="Arial" pitchFamily="34" charset="0"/>
                <a:cs typeface="Arial" pitchFamily="34" charset="0"/>
                <a:sym typeface="Arial" pitchFamily="34" charset="0"/>
              </a:defRPr>
            </a:lvl8pPr>
            <a:lvl9pPr marR="0" lvl="8" algn="r" rtl="0">
              <a:lnSpc>
                <a:spcPct val="100000"/>
              </a:lnSpc>
              <a:spcBef>
                <a:spcPct val="0"/>
              </a:spcBef>
              <a:spcAft>
                <a:spcPct val="0"/>
              </a:spcAft>
              <a:buClr>
                <a:srgbClr val="000000"/>
              </a:buClr>
              <a:buFont typeface="Arial" pitchFamily="34" charset="0"/>
              <a:buNone/>
              <a:defRPr sz="1333" b="0" i="0" u="none" strike="noStrike" cap="none">
                <a:solidFill>
                  <a:schemeClr val="lt2"/>
                </a:solidFill>
                <a:latin typeface="Arial" pitchFamily="34" charset="0"/>
                <a:ea typeface="Arial" pitchFamily="34" charset="0"/>
                <a:cs typeface="Arial" pitchFamily="34" charset="0"/>
                <a:sym typeface="Arial" pitchFamily="34" charset="0"/>
              </a:defRPr>
            </a:lvl9pPr>
          </a:lstStyle>
          <a:p>
            <a:pPr marL="0" lvl="0" indent="0" algn="r" rtl="0">
              <a:spcBef>
                <a:spcPct val="0"/>
              </a:spcBef>
              <a:spcAft>
                <a:spcPct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ct val="0"/>
              </a:spcBef>
              <a:spcAft>
                <a:spcPct val="0"/>
              </a:spcAft>
              <a:buClr>
                <a:schemeClr val="dk1"/>
              </a:buClr>
              <a:buSzPts val="3000"/>
              <a:buFont typeface="Oswald"/>
              <a:buNone/>
              <a:defRPr sz="4000">
                <a:solidFill>
                  <a:schemeClr val="dk1"/>
                </a:solidFill>
                <a:latin typeface="Oswald"/>
                <a:ea typeface="Oswald"/>
                <a:cs typeface="Oswald"/>
                <a:sym typeface="Oswald"/>
              </a:defRPr>
            </a:lvl1pPr>
            <a:lvl2pPr lvl="1">
              <a:spcBef>
                <a:spcPct val="0"/>
              </a:spcBef>
              <a:spcAft>
                <a:spcPct val="0"/>
              </a:spcAft>
              <a:buClr>
                <a:schemeClr val="dk1"/>
              </a:buClr>
              <a:buSzPts val="3000"/>
              <a:buFont typeface="Oswald"/>
              <a:buNone/>
              <a:defRPr sz="4000">
                <a:solidFill>
                  <a:schemeClr val="dk1"/>
                </a:solidFill>
                <a:latin typeface="Oswald"/>
                <a:ea typeface="Oswald"/>
                <a:cs typeface="Oswald"/>
                <a:sym typeface="Oswald"/>
              </a:defRPr>
            </a:lvl2pPr>
            <a:lvl3pPr lvl="2">
              <a:spcBef>
                <a:spcPct val="0"/>
              </a:spcBef>
              <a:spcAft>
                <a:spcPct val="0"/>
              </a:spcAft>
              <a:buClr>
                <a:schemeClr val="dk1"/>
              </a:buClr>
              <a:buSzPts val="3000"/>
              <a:buFont typeface="Oswald"/>
              <a:buNone/>
              <a:defRPr sz="4000">
                <a:solidFill>
                  <a:schemeClr val="dk1"/>
                </a:solidFill>
                <a:latin typeface="Oswald"/>
                <a:ea typeface="Oswald"/>
                <a:cs typeface="Oswald"/>
                <a:sym typeface="Oswald"/>
              </a:defRPr>
            </a:lvl3pPr>
            <a:lvl4pPr lvl="3">
              <a:spcBef>
                <a:spcPct val="0"/>
              </a:spcBef>
              <a:spcAft>
                <a:spcPct val="0"/>
              </a:spcAft>
              <a:buClr>
                <a:schemeClr val="dk1"/>
              </a:buClr>
              <a:buSzPts val="3000"/>
              <a:buFont typeface="Oswald"/>
              <a:buNone/>
              <a:defRPr sz="4000">
                <a:solidFill>
                  <a:schemeClr val="dk1"/>
                </a:solidFill>
                <a:latin typeface="Oswald"/>
                <a:ea typeface="Oswald"/>
                <a:cs typeface="Oswald"/>
                <a:sym typeface="Oswald"/>
              </a:defRPr>
            </a:lvl4pPr>
            <a:lvl5pPr lvl="4">
              <a:spcBef>
                <a:spcPct val="0"/>
              </a:spcBef>
              <a:spcAft>
                <a:spcPct val="0"/>
              </a:spcAft>
              <a:buClr>
                <a:schemeClr val="dk1"/>
              </a:buClr>
              <a:buSzPts val="3000"/>
              <a:buFont typeface="Oswald"/>
              <a:buNone/>
              <a:defRPr sz="4000">
                <a:solidFill>
                  <a:schemeClr val="dk1"/>
                </a:solidFill>
                <a:latin typeface="Oswald"/>
                <a:ea typeface="Oswald"/>
                <a:cs typeface="Oswald"/>
                <a:sym typeface="Oswald"/>
              </a:defRPr>
            </a:lvl5pPr>
            <a:lvl6pPr lvl="5">
              <a:spcBef>
                <a:spcPct val="0"/>
              </a:spcBef>
              <a:spcAft>
                <a:spcPct val="0"/>
              </a:spcAft>
              <a:buClr>
                <a:schemeClr val="dk1"/>
              </a:buClr>
              <a:buSzPts val="3000"/>
              <a:buFont typeface="Oswald"/>
              <a:buNone/>
              <a:defRPr sz="4000">
                <a:solidFill>
                  <a:schemeClr val="dk1"/>
                </a:solidFill>
                <a:latin typeface="Oswald"/>
                <a:ea typeface="Oswald"/>
                <a:cs typeface="Oswald"/>
                <a:sym typeface="Oswald"/>
              </a:defRPr>
            </a:lvl6pPr>
            <a:lvl7pPr lvl="6">
              <a:spcBef>
                <a:spcPct val="0"/>
              </a:spcBef>
              <a:spcAft>
                <a:spcPct val="0"/>
              </a:spcAft>
              <a:buClr>
                <a:schemeClr val="dk1"/>
              </a:buClr>
              <a:buSzPts val="3000"/>
              <a:buFont typeface="Oswald"/>
              <a:buNone/>
              <a:defRPr sz="4000">
                <a:solidFill>
                  <a:schemeClr val="dk1"/>
                </a:solidFill>
                <a:latin typeface="Oswald"/>
                <a:ea typeface="Oswald"/>
                <a:cs typeface="Oswald"/>
                <a:sym typeface="Oswald"/>
              </a:defRPr>
            </a:lvl7pPr>
            <a:lvl8pPr lvl="7">
              <a:spcBef>
                <a:spcPct val="0"/>
              </a:spcBef>
              <a:spcAft>
                <a:spcPct val="0"/>
              </a:spcAft>
              <a:buClr>
                <a:schemeClr val="dk1"/>
              </a:buClr>
              <a:buSzPts val="3000"/>
              <a:buFont typeface="Oswald"/>
              <a:buNone/>
              <a:defRPr sz="4000">
                <a:solidFill>
                  <a:schemeClr val="dk1"/>
                </a:solidFill>
                <a:latin typeface="Oswald"/>
                <a:ea typeface="Oswald"/>
                <a:cs typeface="Oswald"/>
                <a:sym typeface="Oswald"/>
              </a:defRPr>
            </a:lvl8pPr>
            <a:lvl9pPr lvl="8">
              <a:spcBef>
                <a:spcPct val="0"/>
              </a:spcBef>
              <a:spcAft>
                <a:spcPct val="0"/>
              </a:spcAft>
              <a:buClr>
                <a:schemeClr val="dk1"/>
              </a:buClr>
              <a:buSzPts val="3000"/>
              <a:buFont typeface="Oswald"/>
              <a:buNone/>
              <a:defRPr sz="4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600" lvl="0" indent="-457200">
              <a:lnSpc>
                <a:spcPct val="115000"/>
              </a:lnSpc>
              <a:spcBef>
                <a:spcPct val="0"/>
              </a:spcBef>
              <a:spcAft>
                <a:spcPct val="0"/>
              </a:spcAft>
              <a:buClr>
                <a:schemeClr val="accent3"/>
              </a:buClr>
              <a:buSzPts val="1800"/>
              <a:buFont typeface="Average"/>
              <a:buChar char="●"/>
              <a:defRPr sz="2400">
                <a:solidFill>
                  <a:schemeClr val="accent3"/>
                </a:solidFill>
                <a:latin typeface="Average"/>
                <a:ea typeface="Average"/>
                <a:cs typeface="Average"/>
                <a:sym typeface="Average"/>
              </a:defRPr>
            </a:lvl1pPr>
            <a:lvl2pPr marL="1219200" lvl="1" indent="-423333">
              <a:lnSpc>
                <a:spcPct val="115000"/>
              </a:lnSpc>
              <a:spcBef>
                <a:spcPct val="0"/>
              </a:spcBef>
              <a:spcAft>
                <a:spcPct val="0"/>
              </a:spcAft>
              <a:buClr>
                <a:schemeClr val="accent3"/>
              </a:buClr>
              <a:buSzPts val="1400"/>
              <a:buFont typeface="Average"/>
              <a:buChar char="○"/>
              <a:defRPr>
                <a:solidFill>
                  <a:schemeClr val="accent3"/>
                </a:solidFill>
                <a:latin typeface="Average"/>
                <a:ea typeface="Average"/>
                <a:cs typeface="Average"/>
                <a:sym typeface="Average"/>
              </a:defRPr>
            </a:lvl2pPr>
            <a:lvl3pPr marL="1828800" lvl="2" indent="-423333">
              <a:lnSpc>
                <a:spcPct val="115000"/>
              </a:lnSpc>
              <a:spcBef>
                <a:spcPct val="0"/>
              </a:spcBef>
              <a:spcAft>
                <a:spcPct val="0"/>
              </a:spcAft>
              <a:buClr>
                <a:schemeClr val="accent3"/>
              </a:buClr>
              <a:buSzPts val="1400"/>
              <a:buFont typeface="Average"/>
              <a:buChar char="■"/>
              <a:defRPr>
                <a:solidFill>
                  <a:schemeClr val="accent3"/>
                </a:solidFill>
                <a:latin typeface="Average"/>
                <a:ea typeface="Average"/>
                <a:cs typeface="Average"/>
                <a:sym typeface="Average"/>
              </a:defRPr>
            </a:lvl3pPr>
            <a:lvl4pPr marL="2438400" lvl="3" indent="-423333">
              <a:lnSpc>
                <a:spcPct val="115000"/>
              </a:lnSpc>
              <a:spcBef>
                <a:spcPct val="0"/>
              </a:spcBef>
              <a:spcAft>
                <a:spcPct val="0"/>
              </a:spcAft>
              <a:buClr>
                <a:schemeClr val="accent3"/>
              </a:buClr>
              <a:buSzPts val="1400"/>
              <a:buFont typeface="Average"/>
              <a:buChar char="●"/>
              <a:defRPr>
                <a:solidFill>
                  <a:schemeClr val="accent3"/>
                </a:solidFill>
                <a:latin typeface="Average"/>
                <a:ea typeface="Average"/>
                <a:cs typeface="Average"/>
                <a:sym typeface="Average"/>
              </a:defRPr>
            </a:lvl4pPr>
            <a:lvl5pPr marL="3048000" lvl="4" indent="-423333">
              <a:lnSpc>
                <a:spcPct val="115000"/>
              </a:lnSpc>
              <a:spcBef>
                <a:spcPct val="0"/>
              </a:spcBef>
              <a:spcAft>
                <a:spcPct val="0"/>
              </a:spcAft>
              <a:buClr>
                <a:schemeClr val="accent3"/>
              </a:buClr>
              <a:buSzPts val="1400"/>
              <a:buFont typeface="Average"/>
              <a:buChar char="○"/>
              <a:defRPr>
                <a:solidFill>
                  <a:schemeClr val="accent3"/>
                </a:solidFill>
                <a:latin typeface="Average"/>
                <a:ea typeface="Average"/>
                <a:cs typeface="Average"/>
                <a:sym typeface="Average"/>
              </a:defRPr>
            </a:lvl5pPr>
            <a:lvl6pPr marL="3657600" lvl="5" indent="-423333">
              <a:lnSpc>
                <a:spcPct val="115000"/>
              </a:lnSpc>
              <a:spcBef>
                <a:spcPct val="0"/>
              </a:spcBef>
              <a:spcAft>
                <a:spcPct val="0"/>
              </a:spcAft>
              <a:buClr>
                <a:schemeClr val="accent3"/>
              </a:buClr>
              <a:buSzPts val="1400"/>
              <a:buFont typeface="Average"/>
              <a:buChar char="■"/>
              <a:defRPr>
                <a:solidFill>
                  <a:schemeClr val="accent3"/>
                </a:solidFill>
                <a:latin typeface="Average"/>
                <a:ea typeface="Average"/>
                <a:cs typeface="Average"/>
                <a:sym typeface="Average"/>
              </a:defRPr>
            </a:lvl6pPr>
            <a:lvl7pPr marL="4267200" lvl="6" indent="-423333">
              <a:lnSpc>
                <a:spcPct val="115000"/>
              </a:lnSpc>
              <a:spcBef>
                <a:spcPct val="0"/>
              </a:spcBef>
              <a:spcAft>
                <a:spcPct val="0"/>
              </a:spcAft>
              <a:buClr>
                <a:schemeClr val="accent3"/>
              </a:buClr>
              <a:buSzPts val="1400"/>
              <a:buFont typeface="Average"/>
              <a:buChar char="●"/>
              <a:defRPr>
                <a:solidFill>
                  <a:schemeClr val="accent3"/>
                </a:solidFill>
                <a:latin typeface="Average"/>
                <a:ea typeface="Average"/>
                <a:cs typeface="Average"/>
                <a:sym typeface="Average"/>
              </a:defRPr>
            </a:lvl7pPr>
            <a:lvl8pPr marL="4876800" lvl="7" indent="-423333">
              <a:lnSpc>
                <a:spcPct val="115000"/>
              </a:lnSpc>
              <a:spcBef>
                <a:spcPct val="0"/>
              </a:spcBef>
              <a:spcAft>
                <a:spcPct val="0"/>
              </a:spcAft>
              <a:buClr>
                <a:schemeClr val="accent3"/>
              </a:buClr>
              <a:buSzPts val="1400"/>
              <a:buFont typeface="Average"/>
              <a:buChar char="○"/>
              <a:defRPr>
                <a:solidFill>
                  <a:schemeClr val="accent3"/>
                </a:solidFill>
                <a:latin typeface="Average"/>
                <a:ea typeface="Average"/>
                <a:cs typeface="Average"/>
                <a:sym typeface="Average"/>
              </a:defRPr>
            </a:lvl8pPr>
            <a:lvl9pPr marL="5486400" lvl="8" indent="-423333">
              <a:lnSpc>
                <a:spcPct val="115000"/>
              </a:lnSpc>
              <a:spcBef>
                <a:spcPct val="0"/>
              </a:spcBef>
              <a:spcAft>
                <a:spcPct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11320334" y="6241346"/>
            <a:ext cx="731600" cy="5248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ct val="0"/>
              </a:spcBef>
              <a:spcAft>
                <a:spcPct val="0"/>
              </a:spcAft>
            </a:defPPr>
            <a:lvl1pPr marR="0" lvl="0" algn="r" rtl="0">
              <a:lnSpc>
                <a:spcPct val="100000"/>
              </a:lnSpc>
              <a:spcBef>
                <a:spcPct val="0"/>
              </a:spcBef>
              <a:spcAft>
                <a:spcPct val="0"/>
              </a:spcAft>
              <a:buClr>
                <a:srgbClr val="000000"/>
              </a:buClr>
              <a:buFont typeface="Arial" pitchFamily="34" charset="0"/>
              <a:buNone/>
              <a:defRPr sz="1333" b="0" i="0" u="none" strike="noStrike" cap="none">
                <a:solidFill>
                  <a:schemeClr val="accent3"/>
                </a:solidFill>
                <a:latin typeface="Average"/>
                <a:ea typeface="Average"/>
                <a:cs typeface="Average"/>
                <a:sym typeface="Average"/>
              </a:defRPr>
            </a:lvl1pPr>
            <a:lvl2pPr marR="0" lvl="1" algn="r" rtl="0">
              <a:lnSpc>
                <a:spcPct val="100000"/>
              </a:lnSpc>
              <a:spcBef>
                <a:spcPct val="0"/>
              </a:spcBef>
              <a:spcAft>
                <a:spcPct val="0"/>
              </a:spcAft>
              <a:buClr>
                <a:srgbClr val="000000"/>
              </a:buClr>
              <a:buFont typeface="Arial" pitchFamily="34" charset="0"/>
              <a:buNone/>
              <a:defRPr sz="1333" b="0" i="0" u="none" strike="noStrike" cap="none">
                <a:solidFill>
                  <a:schemeClr val="accent3"/>
                </a:solidFill>
                <a:latin typeface="Average"/>
                <a:ea typeface="Average"/>
                <a:cs typeface="Average"/>
                <a:sym typeface="Average"/>
              </a:defRPr>
            </a:lvl2pPr>
            <a:lvl3pPr marR="0" lvl="2" algn="r" rtl="0">
              <a:lnSpc>
                <a:spcPct val="100000"/>
              </a:lnSpc>
              <a:spcBef>
                <a:spcPct val="0"/>
              </a:spcBef>
              <a:spcAft>
                <a:spcPct val="0"/>
              </a:spcAft>
              <a:buClr>
                <a:srgbClr val="000000"/>
              </a:buClr>
              <a:buFont typeface="Arial" pitchFamily="34" charset="0"/>
              <a:buNone/>
              <a:defRPr sz="1333" b="0" i="0" u="none" strike="noStrike" cap="none">
                <a:solidFill>
                  <a:schemeClr val="accent3"/>
                </a:solidFill>
                <a:latin typeface="Average"/>
                <a:ea typeface="Average"/>
                <a:cs typeface="Average"/>
                <a:sym typeface="Average"/>
              </a:defRPr>
            </a:lvl3pPr>
            <a:lvl4pPr marR="0" lvl="3" algn="r" rtl="0">
              <a:lnSpc>
                <a:spcPct val="100000"/>
              </a:lnSpc>
              <a:spcBef>
                <a:spcPct val="0"/>
              </a:spcBef>
              <a:spcAft>
                <a:spcPct val="0"/>
              </a:spcAft>
              <a:buClr>
                <a:srgbClr val="000000"/>
              </a:buClr>
              <a:buFont typeface="Arial" pitchFamily="34" charset="0"/>
              <a:buNone/>
              <a:defRPr sz="1333" b="0" i="0" u="none" strike="noStrike" cap="none">
                <a:solidFill>
                  <a:schemeClr val="accent3"/>
                </a:solidFill>
                <a:latin typeface="Average"/>
                <a:ea typeface="Average"/>
                <a:cs typeface="Average"/>
                <a:sym typeface="Average"/>
              </a:defRPr>
            </a:lvl4pPr>
            <a:lvl5pPr marR="0" lvl="4" algn="r" rtl="0">
              <a:lnSpc>
                <a:spcPct val="100000"/>
              </a:lnSpc>
              <a:spcBef>
                <a:spcPct val="0"/>
              </a:spcBef>
              <a:spcAft>
                <a:spcPct val="0"/>
              </a:spcAft>
              <a:buClr>
                <a:srgbClr val="000000"/>
              </a:buClr>
              <a:buFont typeface="Arial" pitchFamily="34" charset="0"/>
              <a:buNone/>
              <a:defRPr sz="1333" b="0" i="0" u="none" strike="noStrike" cap="none">
                <a:solidFill>
                  <a:schemeClr val="accent3"/>
                </a:solidFill>
                <a:latin typeface="Average"/>
                <a:ea typeface="Average"/>
                <a:cs typeface="Average"/>
                <a:sym typeface="Average"/>
              </a:defRPr>
            </a:lvl5pPr>
            <a:lvl6pPr marR="0" lvl="5" algn="r" rtl="0">
              <a:lnSpc>
                <a:spcPct val="100000"/>
              </a:lnSpc>
              <a:spcBef>
                <a:spcPct val="0"/>
              </a:spcBef>
              <a:spcAft>
                <a:spcPct val="0"/>
              </a:spcAft>
              <a:buClr>
                <a:srgbClr val="000000"/>
              </a:buClr>
              <a:buFont typeface="Arial" pitchFamily="34" charset="0"/>
              <a:buNone/>
              <a:defRPr sz="1333" b="0" i="0" u="none" strike="noStrike" cap="none">
                <a:solidFill>
                  <a:schemeClr val="accent3"/>
                </a:solidFill>
                <a:latin typeface="Average"/>
                <a:ea typeface="Average"/>
                <a:cs typeface="Average"/>
                <a:sym typeface="Average"/>
              </a:defRPr>
            </a:lvl6pPr>
            <a:lvl7pPr marR="0" lvl="6" algn="r" rtl="0">
              <a:lnSpc>
                <a:spcPct val="100000"/>
              </a:lnSpc>
              <a:spcBef>
                <a:spcPct val="0"/>
              </a:spcBef>
              <a:spcAft>
                <a:spcPct val="0"/>
              </a:spcAft>
              <a:buClr>
                <a:srgbClr val="000000"/>
              </a:buClr>
              <a:buFont typeface="Arial" pitchFamily="34" charset="0"/>
              <a:buNone/>
              <a:defRPr sz="1333" b="0" i="0" u="none" strike="noStrike" cap="none">
                <a:solidFill>
                  <a:schemeClr val="accent3"/>
                </a:solidFill>
                <a:latin typeface="Average"/>
                <a:ea typeface="Average"/>
                <a:cs typeface="Average"/>
                <a:sym typeface="Average"/>
              </a:defRPr>
            </a:lvl7pPr>
            <a:lvl8pPr marR="0" lvl="7" algn="r" rtl="0">
              <a:lnSpc>
                <a:spcPct val="100000"/>
              </a:lnSpc>
              <a:spcBef>
                <a:spcPct val="0"/>
              </a:spcBef>
              <a:spcAft>
                <a:spcPct val="0"/>
              </a:spcAft>
              <a:buClr>
                <a:srgbClr val="000000"/>
              </a:buClr>
              <a:buFont typeface="Arial" pitchFamily="34" charset="0"/>
              <a:buNone/>
              <a:defRPr sz="1333" b="0" i="0" u="none" strike="noStrike" cap="none">
                <a:solidFill>
                  <a:schemeClr val="accent3"/>
                </a:solidFill>
                <a:latin typeface="Average"/>
                <a:ea typeface="Average"/>
                <a:cs typeface="Average"/>
                <a:sym typeface="Average"/>
              </a:defRPr>
            </a:lvl8pPr>
            <a:lvl9pPr marR="0" lvl="8" algn="r" rtl="0">
              <a:lnSpc>
                <a:spcPct val="100000"/>
              </a:lnSpc>
              <a:spcBef>
                <a:spcPct val="0"/>
              </a:spcBef>
              <a:spcAft>
                <a:spcPct val="0"/>
              </a:spcAft>
              <a:buClr>
                <a:srgbClr val="000000"/>
              </a:buClr>
              <a:buFont typeface="Arial" pitchFamily="34" charset="0"/>
              <a:buNone/>
              <a:defRPr sz="1333" b="0" i="0" u="none" strike="noStrike" cap="none">
                <a:solidFill>
                  <a:schemeClr val="accent3"/>
                </a:solidFill>
                <a:latin typeface="Average"/>
                <a:ea typeface="Average"/>
                <a:cs typeface="Average"/>
                <a:sym typeface="Average"/>
              </a:defRPr>
            </a:lvl9pPr>
          </a:lstStyle>
          <a:p>
            <a:pPr marL="0" lvl="0" indent="0" algn="r" rtl="0">
              <a:spcBef>
                <a:spcPct val="0"/>
              </a:spcBef>
              <a:spcAft>
                <a:spcPct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2.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62.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2.xml"/></Relationships>
</file>

<file path=ppt/slides/_rels/slide49.xml.rels><?xml version="1.0" encoding="UTF-8" standalone="yes"?>
<Relationships xmlns="http://schemas.openxmlformats.org/package/2006/relationships"><Relationship Id="rId3" Type="http://schemas.openxmlformats.org/officeDocument/2006/relationships/hyperlink" Target="https://www.blueplanet.com/resources/What-is-SDN.html?utm_campaign=X561815&amp;utm_source=Google&amp;utm_term=whtisSDN&amp;utm_medium=PaidSearch&amp;lang=EN&amp;si=BluePlanet&amp;s_kwcid=AL!12312!3!331648636553!e!!g!!software%20defined%20networking&amp;gclid=Cj0KCQiA8vSOBhCkARIsAGdp6RTr0aHJGIRQ6GGIDYWo-mS4akxrYg_uned4xN6_L6aKYysNRCVx_FUaAhKfEALw_wcB" TargetMode="External"/><Relationship Id="rId2" Type="http://schemas.openxmlformats.org/officeDocument/2006/relationships/notesSlide" Target="../notesSlides/notesSlide29.xml"/><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582795"/>
            <a:ext cx="8915399" cy="3882859"/>
          </a:xfrm>
        </p:spPr>
        <p:txBody>
          <a:bodyPr>
            <a:normAutofit/>
          </a:bodyPr>
          <a:lstStyle/>
          <a:p>
            <a:r>
              <a:rPr lang="ro-RO" sz="4800"/>
              <a:t>Rolul algoritmilor de Scheduling și Load Balancing în cloud pentru a îmbunătăți calitatea serviciilor</a:t>
            </a:r>
            <a:endParaRPr lang="en-US" sz="4800"/>
          </a:p>
        </p:txBody>
      </p:sp>
      <p:sp>
        <p:nvSpPr>
          <p:cNvPr id="3" name="Subtitle 2"/>
          <p:cNvSpPr>
            <a:spLocks noGrp="1"/>
          </p:cNvSpPr>
          <p:nvPr>
            <p:ph type="subTitle" idx="1"/>
          </p:nvPr>
        </p:nvSpPr>
        <p:spPr/>
        <p:txBody>
          <a:bodyPr>
            <a:normAutofit fontScale="92500"/>
          </a:bodyPr>
          <a:lstStyle/>
          <a:p>
            <a:pPr algn="ctr"/>
            <a:r>
              <a:rPr lang="en-US" b="1"/>
              <a:t>L. Benedict </a:t>
            </a:r>
            <a:r>
              <a:rPr lang="en-US" b="1" err="1"/>
              <a:t>Carvin, </a:t>
            </a:r>
            <a:r>
              <a:rPr lang="en-US" b="1"/>
              <a:t>BJ. Hubert </a:t>
            </a:r>
            <a:r>
              <a:rPr lang="en-US" b="1" err="1"/>
              <a:t>Shanthan, </a:t>
            </a:r>
            <a:r>
              <a:rPr lang="en-US" b="1"/>
              <a:t>A. Dalvin Vinoth Kumar, Dr. L. </a:t>
            </a:r>
            <a:r>
              <a:rPr lang="en-US" b="1" err="1"/>
              <a:t>Arockiam </a:t>
            </a:r>
            <a:endParaRPr lang="ro-RO" b="1"/>
          </a:p>
          <a:p>
            <a:pPr algn="ctr"/>
            <a:r>
              <a:rPr lang="en-US"/>
              <a:t>Department of Computer Science, St. Joseph’s College (Autonomous), Tiruchirapalli, India. </a:t>
            </a:r>
          </a:p>
        </p:txBody>
      </p:sp>
    </p:spTree>
    <p:extLst>
      <p:ext uri="{BB962C8B-B14F-4D97-AF65-F5344CB8AC3E}">
        <p14:creationId xmlns:p14="http://schemas.microsoft.com/office/powerpoint/2010/main" val="88180410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229417"/>
            <a:ext cx="8911687" cy="1280890"/>
          </a:xfrm>
        </p:spPr>
        <p:txBody>
          <a:bodyPr/>
          <a:lstStyle/>
          <a:p>
            <a:r>
              <a:rPr lang="ro-RO"/>
              <a:t>Virtualization</a:t>
            </a:r>
            <a:endParaRPr lang="en-US"/>
          </a:p>
        </p:txBody>
      </p:sp>
      <p:sp>
        <p:nvSpPr>
          <p:cNvPr id="3" name="Content Placeholder 2"/>
          <p:cNvSpPr>
            <a:spLocks noGrp="1"/>
          </p:cNvSpPr>
          <p:nvPr>
            <p:ph idx="1"/>
          </p:nvPr>
        </p:nvSpPr>
        <p:spPr>
          <a:xfrm>
            <a:off x="2585499" y="2944969"/>
            <a:ext cx="8915400" cy="3777622"/>
          </a:xfrm>
        </p:spPr>
        <p:txBody>
          <a:bodyPr>
            <a:normAutofit/>
          </a:bodyPr>
          <a:lstStyle/>
          <a:p>
            <a:r>
              <a:rPr lang="ro-RO" sz="2400" b="1"/>
              <a:t>Virtualizarea </a:t>
            </a:r>
            <a:r>
              <a:rPr lang="ro-RO" sz="2400"/>
              <a:t>reprezintă partajarea resurselor în diferite servere fără a avea nicio componentă de hardware. </a:t>
            </a:r>
            <a:endParaRPr lang="en-US" sz="2400"/>
          </a:p>
        </p:txBody>
      </p:sp>
    </p:spTree>
    <p:extLst>
      <p:ext uri="{BB962C8B-B14F-4D97-AF65-F5344CB8AC3E}">
        <p14:creationId xmlns:p14="http://schemas.microsoft.com/office/powerpoint/2010/main" val="225094566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52710"/>
            <a:ext cx="8911687" cy="1280890"/>
          </a:xfrm>
        </p:spPr>
        <p:txBody>
          <a:bodyPr/>
          <a:lstStyle/>
          <a:p>
            <a:r>
              <a:rPr lang="ro-RO" b="1"/>
              <a:t>Concluzie</a:t>
            </a:r>
            <a:br>
              <a:rPr lang="en-US"/>
            </a:br>
            <a:endParaRPr lang="en-US"/>
          </a:p>
        </p:txBody>
      </p:sp>
      <p:sp>
        <p:nvSpPr>
          <p:cNvPr id="3" name="Content Placeholder 2"/>
          <p:cNvSpPr>
            <a:spLocks noGrp="1"/>
          </p:cNvSpPr>
          <p:nvPr>
            <p:ph idx="1"/>
          </p:nvPr>
        </p:nvSpPr>
        <p:spPr>
          <a:xfrm>
            <a:off x="2589212" y="2313905"/>
            <a:ext cx="8915400" cy="3777622"/>
          </a:xfrm>
        </p:spPr>
        <p:txBody>
          <a:bodyPr/>
          <a:lstStyle/>
          <a:p>
            <a:r>
              <a:rPr lang="ro-RO"/>
              <a:t>În acest articol s-au discutat utilizări ale cloud computing-ului. Acesta are numeroase avantaje față de clasica stocare a datelor, deoarece prezintă proprietăți precum scalabilitatea, performanța, portabilitatea etc. Deși cloud computing-ul a adus numeroase schimbări pozitive, există încă probleme și provocări care sunt discutate.</a:t>
            </a:r>
            <a:endParaRPr lang="en-US"/>
          </a:p>
          <a:p>
            <a:endParaRPr lang="en-US"/>
          </a:p>
        </p:txBody>
      </p:sp>
      <p:sp>
        <p:nvSpPr>
          <p:cNvPr id="4" name="Content Placeholder 2"/>
          <p:cNvSpPr txBox="1"/>
          <p:nvPr/>
        </p:nvSpPr>
        <p:spPr>
          <a:xfrm>
            <a:off x="6181857" y="5357610"/>
            <a:ext cx="6803823" cy="1777103"/>
          </a:xfrm>
          <a:prstGeom prst="rect">
            <a:avLst/>
          </a:prstGeom>
        </p:spPr>
        <p:txBody>
          <a:bodyPr vert="horz" lIns="91440" tIns="45720" rIns="91440" bIns="45720" rtlCol="0">
            <a:normAutofit/>
          </a:bodyPr>
          <a:lstStyle>
            <a:defPPr>
              <a:defRPr lang="en-US"/>
            </a:defPPr>
            <a:lvl1pPr marL="342900" indent="-342900" algn="l" defTabSz="457200" rtl="0" eaLnBrk="1" latinLnBrk="0" hangingPunct="1">
              <a:spcBef>
                <a:spcPts val="1000"/>
              </a:spcBef>
              <a:spcAft>
                <a:spcPct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ro-RO"/>
              <a:t>Student: Todirică Oana-Andreea</a:t>
            </a:r>
          </a:p>
          <a:p>
            <a:r>
              <a:rPr lang="ro-RO"/>
              <a:t>Inginerie Software, grupa 406</a:t>
            </a:r>
            <a:endParaRPr lang="en-US"/>
          </a:p>
        </p:txBody>
      </p:sp>
    </p:spTree>
    <p:extLst>
      <p:ext uri="{BB962C8B-B14F-4D97-AF65-F5344CB8AC3E}">
        <p14:creationId xmlns:p14="http://schemas.microsoft.com/office/powerpoint/2010/main" val="35325868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9pPr>
          </a:lstStyle>
          <a:p>
            <a:pPr algn="ctr"/>
            <a:endParaRPr lang="en-US"/>
          </a:p>
        </p:txBody>
      </p:sp>
      <p:sp>
        <p:nvSpPr>
          <p:cNvPr id="60" name="Rectangle 59">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9pPr>
          </a:lstStyle>
          <a:p>
            <a:pPr algn="ctr"/>
            <a:endParaRPr lang="en-US"/>
          </a:p>
        </p:txBody>
      </p:sp>
      <p:sp>
        <p:nvSpPr>
          <p:cNvPr id="2" name="Title 1">
            <a:extLst>
              <a:ext uri="{FF2B5EF4-FFF2-40B4-BE49-F238E27FC236}">
                <a16:creationId xmlns:a16="http://schemas.microsoft.com/office/drawing/2014/main" id="{ABD7C2CB-92DE-4B72-9A48-5D56ECBD1DF5}"/>
              </a:ext>
            </a:extLst>
          </p:cNvPr>
          <p:cNvSpPr>
            <a:spLocks noGrp="1"/>
          </p:cNvSpPr>
          <p:nvPr>
            <p:ph type="ctrTitle"/>
          </p:nvPr>
        </p:nvSpPr>
        <p:spPr>
          <a:xfrm>
            <a:off x="871870" y="749595"/>
            <a:ext cx="5645888" cy="3515627"/>
          </a:xfrm>
        </p:spPr>
        <p:txBody>
          <a:bodyPr anchor="t">
            <a:normAutofit/>
          </a:bodyPr>
          <a:lstStyle/>
          <a:p>
            <a:pPr algn="l"/>
            <a:r>
              <a:rPr lang="en-US" sz="3600">
                <a:latin typeface="Amasis MT Pro Light"/>
                <a:ea typeface="+mj-lt"/>
                <a:cs typeface="+mj-lt"/>
              </a:rPr>
              <a:t>ANALIZĂ comparativă a algoritmilor de scheduling și load balancing în Mediu cloud</a:t>
            </a:r>
            <a:endParaRPr lang="en-US" sz="3600">
              <a:latin typeface="Amasis MT Pro Light"/>
              <a:cs typeface="Angsana New"/>
            </a:endParaRPr>
          </a:p>
        </p:txBody>
      </p:sp>
      <p:pic>
        <p:nvPicPr>
          <p:cNvPr id="4" name="Picture 3" descr="Blurred financial stock market data and graph">
            <a:extLst>
              <a:ext uri="{FF2B5EF4-FFF2-40B4-BE49-F238E27FC236}">
                <a16:creationId xmlns:a16="http://schemas.microsoft.com/office/drawing/2014/main" id="{FCBDB6B4-8017-4B67-A164-28B7FA6557B6}"/>
              </a:ext>
            </a:extLst>
          </p:cNvPr>
          <p:cNvPicPr>
            <a:picLocks noChangeAspect="1"/>
          </p:cNvPicPr>
          <p:nvPr/>
        </p:nvPicPr>
        <p:blipFill>
          <a:blip r:embed="rId2"/>
          <a:srcRect l="18895" r="18897" b="2"/>
          <a:stretch>
            <a:fillRect/>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62" name="Straight Connector 61">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17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050F1-5368-49B8-BFA0-BC38FA7F036A}"/>
              </a:ext>
            </a:extLst>
          </p:cNvPr>
          <p:cNvSpPr>
            <a:spLocks noGrp="1"/>
          </p:cNvSpPr>
          <p:nvPr>
            <p:ph type="title"/>
          </p:nvPr>
        </p:nvSpPr>
        <p:spPr/>
        <p:txBody>
          <a:bodyPr/>
          <a:lstStyle/>
          <a:p>
            <a:r>
              <a:rPr lang="en-US" err="1">
                <a:latin typeface="Amasis MT Pro Light"/>
              </a:rPr>
              <a:t>Introducere</a:t>
            </a:r>
            <a:endParaRPr lang="en-US">
              <a:latin typeface="Amasis MT Pro Light"/>
            </a:endParaRPr>
          </a:p>
        </p:txBody>
      </p:sp>
      <p:sp>
        <p:nvSpPr>
          <p:cNvPr id="3" name="Content Placeholder 2">
            <a:extLst>
              <a:ext uri="{FF2B5EF4-FFF2-40B4-BE49-F238E27FC236}">
                <a16:creationId xmlns:a16="http://schemas.microsoft.com/office/drawing/2014/main" id="{759DB076-FC00-4CEA-A8F3-5BC438B967AE}"/>
              </a:ext>
            </a:extLst>
          </p:cNvPr>
          <p:cNvSpPr>
            <a:spLocks noGrp="1"/>
          </p:cNvSpPr>
          <p:nvPr>
            <p:ph idx="1"/>
          </p:nvPr>
        </p:nvSpPr>
        <p:spPr>
          <a:xfrm>
            <a:off x="540328" y="2009554"/>
            <a:ext cx="10508672" cy="4054040"/>
          </a:xfrm>
        </p:spPr>
        <p:txBody>
          <a:bodyPr vert="horz" lIns="91440" tIns="45720" rIns="91440" bIns="45720" rtlCol="0" anchor="t">
            <a:normAutofit/>
          </a:bodyPr>
          <a:lstStyle/>
          <a:p>
            <a:r>
              <a:rPr lang="en-US" b="1" i="1">
                <a:latin typeface="Amasis MT Pro Light"/>
              </a:rPr>
              <a:t>Cloud computing</a:t>
            </a:r>
            <a:r>
              <a:rPr lang="en-US">
                <a:latin typeface="Amasis MT Pro Light"/>
              </a:rPr>
              <a:t> este o tendință apărută pentru a accelera procesul de dezvoltare software prin diminuarea timpului și efortului necesare pregătirii unei aplicații</a:t>
            </a:r>
          </a:p>
          <a:p>
            <a:r>
              <a:rPr lang="en-US">
                <a:latin typeface="Amasis MT Pro Light"/>
              </a:rPr>
              <a:t>Cloud-ul poate fi definit ca o rețea în care componentele hardware, dar și aplicațiile software sunt furnizate prin intermediul internetului</a:t>
            </a:r>
          </a:p>
          <a:p>
            <a:r>
              <a:rPr lang="en-US" err="1">
                <a:latin typeface="Amasis MT Pro Light"/>
              </a:rPr>
              <a:t>În cloud computing, toate aplicațiile sunt furnizate ca servicii de fiecare dată când este nevoie de ele</a:t>
            </a:r>
            <a:endParaRPr lang="en-US">
              <a:latin typeface="Amasis MT Pro Light"/>
            </a:endParaRPr>
          </a:p>
          <a:p>
            <a:r>
              <a:rPr lang="en-US">
                <a:latin typeface="Amasis MT Pro Light"/>
              </a:rPr>
              <a:t>Mare parte dintre parametrii de calitate a serviciilor au fost obținuți cu ajutorul cloud computing, câțiva dintre aceștia fiind timpul de execuție, costul, scalabilitatea, fiabilitatea, energia și load balancing-ul</a:t>
            </a:r>
          </a:p>
          <a:p>
            <a:endParaRPr lang="en-US"/>
          </a:p>
        </p:txBody>
      </p:sp>
    </p:spTree>
    <p:extLst>
      <p:ext uri="{BB962C8B-B14F-4D97-AF65-F5344CB8AC3E}">
        <p14:creationId xmlns:p14="http://schemas.microsoft.com/office/powerpoint/2010/main" val="44602183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9FEE-E5CD-4D7F-8E1D-87732C413F8E}"/>
              </a:ext>
            </a:extLst>
          </p:cNvPr>
          <p:cNvSpPr>
            <a:spLocks noGrp="1"/>
          </p:cNvSpPr>
          <p:nvPr>
            <p:ph type="title"/>
          </p:nvPr>
        </p:nvSpPr>
        <p:spPr>
          <a:xfrm>
            <a:off x="839305" y="533401"/>
            <a:ext cx="10209695" cy="1382156"/>
          </a:xfrm>
        </p:spPr>
        <p:txBody>
          <a:bodyPr/>
          <a:lstStyle/>
          <a:p>
            <a:r>
              <a:rPr lang="en-US" err="1">
                <a:latin typeface="Amasis MT Pro Light"/>
              </a:rPr>
              <a:t>Clasificarea MODELELOR CLOUD</a:t>
            </a:r>
          </a:p>
        </p:txBody>
      </p:sp>
      <p:sp>
        <p:nvSpPr>
          <p:cNvPr id="3" name="Content Placeholder 2">
            <a:extLst>
              <a:ext uri="{FF2B5EF4-FFF2-40B4-BE49-F238E27FC236}">
                <a16:creationId xmlns:a16="http://schemas.microsoft.com/office/drawing/2014/main" id="{FD1AD52B-9590-40D6-A6AD-04C7938CF29F}"/>
              </a:ext>
            </a:extLst>
          </p:cNvPr>
          <p:cNvSpPr>
            <a:spLocks noGrp="1"/>
          </p:cNvSpPr>
          <p:nvPr>
            <p:ph idx="1"/>
          </p:nvPr>
        </p:nvSpPr>
        <p:spPr/>
        <p:txBody>
          <a:bodyPr vert="horz" lIns="91440" tIns="45720" rIns="91440" bIns="45720" rtlCol="0" anchor="t">
            <a:normAutofit/>
          </a:bodyPr>
          <a:lstStyle/>
          <a:p>
            <a:r>
              <a:rPr lang="en-US" b="1" i="1">
                <a:latin typeface="Amasis MT Pro Light"/>
              </a:rPr>
              <a:t>Public</a:t>
            </a:r>
            <a:r>
              <a:rPr lang="en-US">
                <a:latin typeface="Amasis MT Pro Light"/>
              </a:rPr>
              <a:t> – utilizat pentru a oferi servicii prin intermediul internetului, această infrastructură fiind folosită simultan de mai multe organizații</a:t>
            </a:r>
          </a:p>
          <a:p>
            <a:r>
              <a:rPr lang="en-US" b="1" i="1">
                <a:latin typeface="Amasis MT Pro Light"/>
              </a:rPr>
              <a:t>Privat</a:t>
            </a:r>
            <a:r>
              <a:rPr lang="en-US">
                <a:latin typeface="Amasis MT Pro Light"/>
              </a:rPr>
              <a:t> – utilizat pentru a furniza servicii în cadrul unei singure organizații, fiind potrivit în cadrul sectoarelor guvernamentale</a:t>
            </a:r>
          </a:p>
          <a:p>
            <a:r>
              <a:rPr lang="en-US" b="1" i="1" err="1">
                <a:latin typeface="Amasis MT Pro Light"/>
              </a:rPr>
              <a:t>Hibrid</a:t>
            </a:r>
            <a:r>
              <a:rPr lang="en-US">
                <a:latin typeface="Amasis MT Pro Light"/>
              </a:rPr>
              <a:t> – utilizat pentru a combina cele două modele prezentate anterior, permițând utilizatorului să folosească tipul de cloud dorit în funcție de nevoile sale</a:t>
            </a:r>
          </a:p>
        </p:txBody>
      </p:sp>
    </p:spTree>
    <p:extLst>
      <p:ext uri="{BB962C8B-B14F-4D97-AF65-F5344CB8AC3E}">
        <p14:creationId xmlns:p14="http://schemas.microsoft.com/office/powerpoint/2010/main" val="243150821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F774-0189-454D-9460-E5E1E2E3C489}"/>
              </a:ext>
            </a:extLst>
          </p:cNvPr>
          <p:cNvSpPr>
            <a:spLocks noGrp="1"/>
          </p:cNvSpPr>
          <p:nvPr>
            <p:ph type="title"/>
          </p:nvPr>
        </p:nvSpPr>
        <p:spPr/>
        <p:txBody>
          <a:bodyPr/>
          <a:lstStyle/>
          <a:p>
            <a:r>
              <a:rPr lang="en-US">
                <a:latin typeface="Amasis MT Pro Light"/>
              </a:rPr>
              <a:t>SERVICII DE CLOUD COMPUTING</a:t>
            </a:r>
          </a:p>
        </p:txBody>
      </p:sp>
      <p:sp>
        <p:nvSpPr>
          <p:cNvPr id="3" name="Content Placeholder 2">
            <a:extLst>
              <a:ext uri="{FF2B5EF4-FFF2-40B4-BE49-F238E27FC236}">
                <a16:creationId xmlns:a16="http://schemas.microsoft.com/office/drawing/2014/main" id="{78C88F3B-8740-4E34-92F9-107963928A8C}"/>
              </a:ext>
            </a:extLst>
          </p:cNvPr>
          <p:cNvSpPr>
            <a:spLocks noGrp="1"/>
          </p:cNvSpPr>
          <p:nvPr>
            <p:ph idx="1"/>
          </p:nvPr>
        </p:nvSpPr>
        <p:spPr/>
        <p:txBody>
          <a:bodyPr vert="horz" lIns="91440" tIns="45720" rIns="91440" bIns="45720" rtlCol="0" anchor="t">
            <a:normAutofit/>
          </a:bodyPr>
          <a:lstStyle/>
          <a:p>
            <a:r>
              <a:rPr lang="en-US" b="1" i="1">
                <a:latin typeface="Amasis MT Pro Light"/>
              </a:rPr>
              <a:t>Infrastructure as a service (IaaS)</a:t>
            </a:r>
            <a:r>
              <a:rPr lang="en-US">
                <a:latin typeface="Amasis MT Pro Light"/>
              </a:rPr>
              <a:t> </a:t>
            </a:r>
            <a:r>
              <a:rPr lang="en-US">
                <a:latin typeface="Amasis MT Pro Light"/>
                <a:ea typeface="+mn-lt"/>
                <a:cs typeface="+mn-lt"/>
              </a:rPr>
              <a:t>–</a:t>
            </a:r>
            <a:r>
              <a:rPr lang="en-US">
                <a:latin typeface="Amasis MT Pro Light"/>
              </a:rPr>
              <a:t> le permite utilizatorilor să acceseze de la distanță o rețea, un spațiu de stocare, sau resurse de calcul. Exemplu: </a:t>
            </a:r>
            <a:r>
              <a:rPr lang="en-US" i="1">
                <a:latin typeface="Amasis MT Pro Light"/>
              </a:rPr>
              <a:t>Amazon EC2</a:t>
            </a:r>
          </a:p>
          <a:p>
            <a:r>
              <a:rPr lang="en-US" b="1" i="1">
                <a:latin typeface="Amasis MT Pro Light"/>
              </a:rPr>
              <a:t>Platform as a service (PaaS)</a:t>
            </a:r>
            <a:r>
              <a:rPr lang="en-US">
                <a:latin typeface="Amasis MT Pro Light"/>
              </a:rPr>
              <a:t> </a:t>
            </a:r>
            <a:r>
              <a:rPr lang="en-US">
                <a:latin typeface="Amasis MT Pro Light"/>
                <a:ea typeface="+mn-lt"/>
                <a:cs typeface="+mn-lt"/>
              </a:rPr>
              <a:t>–</a:t>
            </a:r>
            <a:r>
              <a:rPr lang="en-US">
                <a:latin typeface="Amasis MT Pro Light"/>
              </a:rPr>
              <a:t> furnizează o întreagă platformă cu un mediu care le permite utilizatorilor să dezvolte aplicații, facilitând testarea, proiectarea și găzduirea acestora. Exemplu: </a:t>
            </a:r>
            <a:r>
              <a:rPr lang="en-US" i="1">
                <a:latin typeface="Amasis MT Pro Light"/>
                <a:ea typeface="+mn-lt"/>
                <a:cs typeface="+mn-lt"/>
              </a:rPr>
              <a:t>Google App Engine</a:t>
            </a:r>
          </a:p>
          <a:p>
            <a:r>
              <a:rPr lang="en-US" b="1" i="1">
                <a:latin typeface="Amasis MT Pro Light"/>
              </a:rPr>
              <a:t>Software as a service (SaaS)</a:t>
            </a:r>
            <a:r>
              <a:rPr lang="en-US">
                <a:latin typeface="Amasis MT Pro Light"/>
              </a:rPr>
              <a:t> </a:t>
            </a:r>
            <a:r>
              <a:rPr lang="en-US">
                <a:latin typeface="Amasis MT Pro Light"/>
                <a:ea typeface="+mn-lt"/>
                <a:cs typeface="+mn-lt"/>
              </a:rPr>
              <a:t>– oferă și găzduiește, la cerere, aplicații complete ca servicii prin intermediul internetului. Exemple: </a:t>
            </a:r>
            <a:r>
              <a:rPr lang="en-US" i="1">
                <a:latin typeface="Amasis MT Pro Light"/>
                <a:ea typeface="+mn-lt"/>
                <a:cs typeface="+mn-lt"/>
              </a:rPr>
              <a:t>Google mail</a:t>
            </a:r>
            <a:r>
              <a:rPr lang="en-US">
                <a:latin typeface="Amasis MT Pro Light"/>
                <a:ea typeface="+mn-lt"/>
                <a:cs typeface="+mn-lt"/>
              </a:rPr>
              <a:t>, </a:t>
            </a:r>
            <a:r>
              <a:rPr lang="en-US" i="1">
                <a:latin typeface="Amasis MT Pro Light"/>
                <a:ea typeface="+mn-lt"/>
                <a:cs typeface="+mn-lt"/>
              </a:rPr>
              <a:t>Google Docs</a:t>
            </a:r>
            <a:r>
              <a:rPr lang="en-US">
                <a:latin typeface="Amasis MT Pro Light"/>
                <a:ea typeface="+mn-lt"/>
                <a:cs typeface="+mn-lt"/>
              </a:rPr>
              <a:t> </a:t>
            </a:r>
            <a:endParaRPr lang="en-US">
              <a:latin typeface="Amasis MT Pro Light"/>
            </a:endParaRPr>
          </a:p>
        </p:txBody>
      </p:sp>
    </p:spTree>
    <p:extLst>
      <p:ext uri="{BB962C8B-B14F-4D97-AF65-F5344CB8AC3E}">
        <p14:creationId xmlns:p14="http://schemas.microsoft.com/office/powerpoint/2010/main" val="41750587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1">
            <a:extLst>
              <a:ext uri="{FF2B5EF4-FFF2-40B4-BE49-F238E27FC236}">
                <a16:creationId xmlns:a16="http://schemas.microsoft.com/office/drawing/2014/main" id="{8590DAC5-BA81-4AF8-B0CA-D66712B30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9pPr>
          </a:lstStyle>
          <a:p>
            <a:pPr algn="ctr"/>
            <a:endParaRPr lang="en-US"/>
          </a:p>
        </p:txBody>
      </p:sp>
      <p:sp>
        <p:nvSpPr>
          <p:cNvPr id="34" name="Rectangle 33">
            <a:extLst>
              <a:ext uri="{FF2B5EF4-FFF2-40B4-BE49-F238E27FC236}">
                <a16:creationId xmlns:a16="http://schemas.microsoft.com/office/drawing/2014/main" id="{3BAB7E7E-14BD-4509-AD05-57C2EF74C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Univers Condensed Light"/>
                <a:ea typeface="Arial" pitchFamily="34" charset="0"/>
                <a:cs typeface="Arial" pitchFamily="34" charset="0"/>
                <a:sym typeface="Wingdings"/>
              </a:defRPr>
            </a:lvl9pPr>
          </a:lstStyle>
          <a:p>
            <a:pPr algn="ctr"/>
            <a:endParaRPr lang="en-US"/>
          </a:p>
        </p:txBody>
      </p:sp>
      <p:sp>
        <p:nvSpPr>
          <p:cNvPr id="2" name="Title 1">
            <a:extLst>
              <a:ext uri="{FF2B5EF4-FFF2-40B4-BE49-F238E27FC236}">
                <a16:creationId xmlns:a16="http://schemas.microsoft.com/office/drawing/2014/main" id="{8F4B4ABA-6FB1-4093-B56C-734494B80AF6}"/>
              </a:ext>
            </a:extLst>
          </p:cNvPr>
          <p:cNvSpPr>
            <a:spLocks noGrp="1"/>
          </p:cNvSpPr>
          <p:nvPr>
            <p:ph type="title"/>
          </p:nvPr>
        </p:nvSpPr>
        <p:spPr>
          <a:xfrm>
            <a:off x="5693734" y="557304"/>
            <a:ext cx="5355265" cy="1625731"/>
          </a:xfrm>
        </p:spPr>
        <p:txBody>
          <a:bodyPr>
            <a:normAutofit/>
          </a:bodyPr>
          <a:lstStyle/>
          <a:p>
            <a:r>
              <a:rPr lang="en-US" sz="4100" i="0">
                <a:latin typeface="Amasis MT Pro Light"/>
                <a:ea typeface="+mj-lt"/>
                <a:cs typeface="+mj-lt"/>
              </a:rPr>
              <a:t>Load balancing în cloud computing</a:t>
            </a:r>
            <a:endParaRPr lang="en-US" sz="4100" i="0">
              <a:latin typeface="Amasis MT Pro Light"/>
            </a:endParaRPr>
          </a:p>
        </p:txBody>
      </p:sp>
      <p:pic>
        <p:nvPicPr>
          <p:cNvPr id="4" name="Picture 4">
            <a:extLst>
              <a:ext uri="{FF2B5EF4-FFF2-40B4-BE49-F238E27FC236}">
                <a16:creationId xmlns:a16="http://schemas.microsoft.com/office/drawing/2014/main" id="{25862956-D4BC-4D14-8E3D-7A0FF1A22D52}"/>
              </a:ext>
            </a:extLst>
          </p:cNvPr>
          <p:cNvPicPr>
            <a:picLocks noChangeAspect="1"/>
          </p:cNvPicPr>
          <p:nvPr/>
        </p:nvPicPr>
        <p:blipFill>
          <a:blip r:embed="rId2"/>
          <a:srcRect t="142" r="18" b="18"/>
          <a:stretch>
            <a:fillRect/>
          </a:stretch>
        </p:blipFill>
        <p:spPr>
          <a:xfrm>
            <a:off x="-66836" y="3362168"/>
            <a:ext cx="4742121" cy="3434306"/>
          </a:xfrm>
          <a:custGeom>
            <a:avLst/>
            <a:gdLst/>
            <a:ahLst/>
            <a:cxnLst/>
            <a:rect l="l" t="t" r="r" b="b"/>
            <a:pathLst>
              <a:path w="4742121" h="3429000">
                <a:moveTo>
                  <a:pt x="0" y="0"/>
                </a:moveTo>
                <a:lnTo>
                  <a:pt x="4306186" y="0"/>
                </a:lnTo>
                <a:lnTo>
                  <a:pt x="4742121" y="3429000"/>
                </a:lnTo>
                <a:lnTo>
                  <a:pt x="0" y="3429000"/>
                </a:lnTo>
                <a:close/>
              </a:path>
            </a:pathLst>
          </a:custGeom>
        </p:spPr>
      </p:pic>
      <p:pic>
        <p:nvPicPr>
          <p:cNvPr id="20" name="Picture 21">
            <a:extLst>
              <a:ext uri="{FF2B5EF4-FFF2-40B4-BE49-F238E27FC236}">
                <a16:creationId xmlns:a16="http://schemas.microsoft.com/office/drawing/2014/main" id="{E257D5DB-B23C-4E5F-BC2D-B6B1341F8E90}"/>
              </a:ext>
            </a:extLst>
          </p:cNvPr>
          <p:cNvPicPr>
            <a:picLocks noChangeAspect="1"/>
          </p:cNvPicPr>
          <p:nvPr/>
        </p:nvPicPr>
        <p:blipFill>
          <a:blip r:embed="rId3"/>
          <a:srcRect t="5333" r="-12" b="3347"/>
          <a:stretch>
            <a:fillRect/>
          </a:stretch>
        </p:blipFill>
        <p:spPr>
          <a:xfrm>
            <a:off x="-5" y="93579"/>
            <a:ext cx="5178056" cy="3429000"/>
          </a:xfrm>
          <a:custGeom>
            <a:avLst/>
            <a:gdLst/>
            <a:ahLst/>
            <a:cxnLst/>
            <a:rect l="l" t="t" r="r" b="b"/>
            <a:pathLst>
              <a:path w="5178056" h="3429000">
                <a:moveTo>
                  <a:pt x="0" y="0"/>
                </a:moveTo>
                <a:lnTo>
                  <a:pt x="4742121" y="0"/>
                </a:lnTo>
                <a:lnTo>
                  <a:pt x="5178056" y="3429000"/>
                </a:lnTo>
                <a:lnTo>
                  <a:pt x="0" y="3429000"/>
                </a:lnTo>
                <a:close/>
              </a:path>
            </a:pathLst>
          </a:custGeom>
        </p:spPr>
      </p:pic>
      <p:sp>
        <p:nvSpPr>
          <p:cNvPr id="3" name="Content Placeholder 2">
            <a:extLst>
              <a:ext uri="{FF2B5EF4-FFF2-40B4-BE49-F238E27FC236}">
                <a16:creationId xmlns:a16="http://schemas.microsoft.com/office/drawing/2014/main" id="{B6E7F88D-DB27-4BB4-A648-DD2750BF80A7}"/>
              </a:ext>
            </a:extLst>
          </p:cNvPr>
          <p:cNvSpPr>
            <a:spLocks noGrp="1"/>
          </p:cNvSpPr>
          <p:nvPr>
            <p:ph idx="1"/>
          </p:nvPr>
        </p:nvSpPr>
        <p:spPr>
          <a:xfrm>
            <a:off x="5560050" y="2189719"/>
            <a:ext cx="6057108" cy="4121845"/>
          </a:xfrm>
        </p:spPr>
        <p:txBody>
          <a:bodyPr vert="horz" lIns="91440" tIns="45720" rIns="91440" bIns="45720" rtlCol="0" anchor="ctr">
            <a:normAutofit/>
          </a:bodyPr>
          <a:lstStyle/>
          <a:p>
            <a:r>
              <a:rPr lang="en-US" b="1" i="1">
                <a:latin typeface="Amasis MT Pro Light"/>
              </a:rPr>
              <a:t>Load balancing</a:t>
            </a:r>
            <a:r>
              <a:rPr lang="en-US">
                <a:latin typeface="Amasis MT Pro Light"/>
              </a:rPr>
              <a:t>-ul reprezintă partajarea uniformă a sarcinilor între două sau mai multe servere pentru finalizarea rapidă a proceselor și utilizarea eficientă a resurselor</a:t>
            </a:r>
          </a:p>
          <a:p>
            <a:r>
              <a:rPr lang="en-US">
                <a:latin typeface="Amasis MT Pro Light"/>
              </a:rPr>
              <a:t>O consecință a load balancing-ului este că timpul și costul realizării sarcinilor este redus semnificativ  </a:t>
            </a:r>
          </a:p>
        </p:txBody>
      </p:sp>
      <p:cxnSp>
        <p:nvCxnSpPr>
          <p:cNvPr id="36" name="Straight Connector 35">
            <a:extLst>
              <a:ext uri="{FF2B5EF4-FFF2-40B4-BE49-F238E27FC236}">
                <a16:creationId xmlns:a16="http://schemas.microsoft.com/office/drawing/2014/main" id="{4836AB60-5854-4E5A-BBFD-9E71A8600C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07678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6783-DC04-446B-ACDE-E6BAAC7323A9}"/>
              </a:ext>
            </a:extLst>
          </p:cNvPr>
          <p:cNvSpPr>
            <a:spLocks noGrp="1"/>
          </p:cNvSpPr>
          <p:nvPr>
            <p:ph type="title"/>
          </p:nvPr>
        </p:nvSpPr>
        <p:spPr/>
        <p:txBody>
          <a:bodyPr/>
          <a:lstStyle/>
          <a:p>
            <a:r>
              <a:rPr lang="en-US">
                <a:latin typeface="Amasis MT Pro Light"/>
              </a:rPr>
              <a:t>TIPURI DE LOAD BALANCING</a:t>
            </a:r>
          </a:p>
        </p:txBody>
      </p:sp>
      <p:sp>
        <p:nvSpPr>
          <p:cNvPr id="3" name="Content Placeholder 2">
            <a:extLst>
              <a:ext uri="{FF2B5EF4-FFF2-40B4-BE49-F238E27FC236}">
                <a16:creationId xmlns:a16="http://schemas.microsoft.com/office/drawing/2014/main" id="{DB29570E-0DDE-4CF4-AEE1-2FE81F959401}"/>
              </a:ext>
            </a:extLst>
          </p:cNvPr>
          <p:cNvSpPr>
            <a:spLocks noGrp="1"/>
          </p:cNvSpPr>
          <p:nvPr>
            <p:ph idx="1"/>
          </p:nvPr>
        </p:nvSpPr>
        <p:spPr/>
        <p:txBody>
          <a:bodyPr vert="horz" lIns="91440" tIns="45720" rIns="91440" bIns="45720" rtlCol="0" anchor="t">
            <a:normAutofit/>
          </a:bodyPr>
          <a:lstStyle/>
          <a:p>
            <a:r>
              <a:rPr lang="en-US" b="1" i="1">
                <a:latin typeface="Amasis MT Pro Light"/>
              </a:rPr>
              <a:t>Static</a:t>
            </a:r>
            <a:r>
              <a:rPr lang="en-US">
                <a:latin typeface="Amasis MT Pro Light"/>
              </a:rPr>
              <a:t> </a:t>
            </a:r>
            <a:r>
              <a:rPr lang="en-US">
                <a:latin typeface="Amasis MT Pro Light"/>
                <a:ea typeface="+mn-lt"/>
                <a:cs typeface="+mn-lt"/>
              </a:rPr>
              <a:t>–</a:t>
            </a:r>
            <a:r>
              <a:rPr lang="en-US">
                <a:latin typeface="Amasis MT Pro Light"/>
              </a:rPr>
              <a:t> sarcinile îi sunt atribuite procesorului în momentul compilării, adică înainte de execuția programului. Principalul obiectiv al acestei tehnici este de a minimiza timpul de execuție, dezavantajul fiind că nu este fezabil atunci când au loc schimbări ale sarcinii pe parcursul timpului</a:t>
            </a:r>
          </a:p>
          <a:p>
            <a:r>
              <a:rPr lang="en-US" b="1" i="1" err="1">
                <a:latin typeface="Amasis MT Pro Light"/>
              </a:rPr>
              <a:t>Dinamic</a:t>
            </a:r>
            <a:r>
              <a:rPr lang="en-US">
                <a:latin typeface="Amasis MT Pro Light"/>
              </a:rPr>
              <a:t> </a:t>
            </a:r>
            <a:r>
              <a:rPr lang="en-US">
                <a:latin typeface="Amasis MT Pro Light"/>
                <a:ea typeface="+mn-lt"/>
                <a:cs typeface="+mn-lt"/>
              </a:rPr>
              <a:t>– este bazat pe redistribuirea proceselor, acest lucru fiind realizat prin reatribuirea sarcinilor de la procesoarele foarte solicitate la cele mai puțin solicitate. Astfel crește eficiența sistemului, dar are dezavantajul că presupune comunicarea între procesoare după rularea aplicației</a:t>
            </a:r>
          </a:p>
        </p:txBody>
      </p:sp>
    </p:spTree>
    <p:extLst>
      <p:ext uri="{BB962C8B-B14F-4D97-AF65-F5344CB8AC3E}">
        <p14:creationId xmlns:p14="http://schemas.microsoft.com/office/powerpoint/2010/main" val="130430731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A2A-7EA8-4748-83CC-47758C7001A7}"/>
              </a:ext>
            </a:extLst>
          </p:cNvPr>
          <p:cNvSpPr>
            <a:spLocks noGrp="1"/>
          </p:cNvSpPr>
          <p:nvPr>
            <p:ph type="title"/>
          </p:nvPr>
        </p:nvSpPr>
        <p:spPr/>
        <p:txBody>
          <a:bodyPr/>
          <a:lstStyle/>
          <a:p>
            <a:pPr algn="ctr"/>
            <a:r>
              <a:rPr lang="en-US">
                <a:latin typeface="Amasis MT Pro Light"/>
              </a:rPr>
              <a:t>ALGORITMI DE SCHEDULING ȘI LOAD BALANCING</a:t>
            </a:r>
          </a:p>
        </p:txBody>
      </p:sp>
      <p:sp>
        <p:nvSpPr>
          <p:cNvPr id="3" name="Content Placeholder 2">
            <a:extLst>
              <a:ext uri="{FF2B5EF4-FFF2-40B4-BE49-F238E27FC236}">
                <a16:creationId xmlns:a16="http://schemas.microsoft.com/office/drawing/2014/main" id="{AB8E73AE-6156-4CF4-AB8C-3C340CB0D306}"/>
              </a:ext>
            </a:extLst>
          </p:cNvPr>
          <p:cNvSpPr>
            <a:spLocks noGrp="1"/>
          </p:cNvSpPr>
          <p:nvPr>
            <p:ph idx="1"/>
          </p:nvPr>
        </p:nvSpPr>
        <p:spPr/>
        <p:txBody>
          <a:bodyPr vert="horz" lIns="91440" tIns="45720" rIns="91440" bIns="45720" rtlCol="0" anchor="t">
            <a:normAutofit lnSpcReduction="10000"/>
          </a:bodyPr>
          <a:lstStyle/>
          <a:p>
            <a:r>
              <a:rPr lang="en-US" b="1" i="1">
                <a:latin typeface="Amasis MT Pro Light"/>
              </a:rPr>
              <a:t>Round Robin</a:t>
            </a:r>
            <a:r>
              <a:rPr lang="en-US">
                <a:latin typeface="Amasis MT Pro Light"/>
              </a:rPr>
              <a:t> este unul dintre cei mai cunoscuți algoritmi de load balancing. În cadrul acestuia, sarcinile le sunt atribuite serverelor în mod circular. Cu toate că procesoarele folosite sunt similare, timpul de procesare nu este același. Dezavantajul acestui algoritm constă în faptul că se poate ajunge la situații în care un server este foarte solicitat iar altele sunt nefolosite.</a:t>
            </a:r>
          </a:p>
          <a:p>
            <a:r>
              <a:rPr lang="en-US">
                <a:latin typeface="Amasis MT Pro Light"/>
                <a:ea typeface="+mn-lt"/>
                <a:cs typeface="+mn-lt"/>
              </a:rPr>
              <a:t>O îmbunătățire a acestui algoritm este </a:t>
            </a:r>
            <a:r>
              <a:rPr lang="en-US" b="1" i="1">
                <a:latin typeface="Amasis MT Pro Light"/>
                <a:ea typeface="+mn-lt"/>
                <a:cs typeface="+mn-lt"/>
              </a:rPr>
              <a:t>Round Robin cu costuri</a:t>
            </a:r>
            <a:r>
              <a:rPr lang="en-US">
                <a:latin typeface="Amasis MT Pro Light"/>
                <a:ea typeface="+mn-lt"/>
                <a:cs typeface="+mn-lt"/>
              </a:rPr>
              <a:t>. În cadrul acestuia, fiecărui server îi este atribuit un cost. Astfel, dacă un server poate manipula de două ori mai multe sarcini decât alt server, atunci, pentru fiecare sarcină atribuită serverului mai slab, îi vor fi atribuite două celui mai performant. Dezavantajul este că timpul de procesare nu este luat în considerare.</a:t>
            </a:r>
          </a:p>
          <a:p>
            <a:endParaRPr lang="en-US">
              <a:ea typeface="+mn-lt"/>
              <a:cs typeface="+mn-lt"/>
            </a:endParaRPr>
          </a:p>
        </p:txBody>
      </p:sp>
    </p:spTree>
    <p:extLst>
      <p:ext uri="{BB962C8B-B14F-4D97-AF65-F5344CB8AC3E}">
        <p14:creationId xmlns:p14="http://schemas.microsoft.com/office/powerpoint/2010/main" val="216490379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9C3E7A5D-8CBE-431F-82FB-C6E3A0A96DB4}"/>
              </a:ext>
            </a:extLst>
          </p:cNvPr>
          <p:cNvPicPr>
            <a:picLocks noGrp="1" noChangeAspect="1"/>
          </p:cNvPicPr>
          <p:nvPr>
            <p:ph idx="1"/>
          </p:nvPr>
        </p:nvPicPr>
        <p:blipFill>
          <a:blip r:embed="rId2"/>
          <a:stretch>
            <a:fillRect/>
          </a:stretch>
        </p:blipFill>
        <p:spPr>
          <a:xfrm>
            <a:off x="985359" y="1120554"/>
            <a:ext cx="9950716" cy="4615250"/>
          </a:xfrm>
        </p:spPr>
      </p:pic>
    </p:spTree>
    <p:extLst>
      <p:ext uri="{BB962C8B-B14F-4D97-AF65-F5344CB8AC3E}">
        <p14:creationId xmlns:p14="http://schemas.microsoft.com/office/powerpoint/2010/main" val="2213672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Introducere</a:t>
            </a:r>
            <a:endParaRPr lang="en-US"/>
          </a:p>
        </p:txBody>
      </p:sp>
      <p:sp>
        <p:nvSpPr>
          <p:cNvPr id="3" name="Content Placeholder 2"/>
          <p:cNvSpPr>
            <a:spLocks noGrp="1"/>
          </p:cNvSpPr>
          <p:nvPr>
            <p:ph idx="1"/>
          </p:nvPr>
        </p:nvSpPr>
        <p:spPr>
          <a:xfrm>
            <a:off x="2589212" y="1558637"/>
            <a:ext cx="8915400" cy="4539622"/>
          </a:xfrm>
        </p:spPr>
        <p:txBody>
          <a:bodyPr>
            <a:noAutofit/>
          </a:bodyPr>
          <a:lstStyle/>
          <a:p>
            <a:r>
              <a:rPr lang="en-US" sz="2000"/>
              <a:t>Cloud </a:t>
            </a:r>
            <a:r>
              <a:rPr lang="en-US" sz="2000" err="1"/>
              <a:t>este un sistem de calcul care funcționează atât în mod paralel, cât și concurent. Acesta conține mai multe computere interconectate și virtualizate care sunt furnizate dinamic și conțin resurse unificate conform acordurilor stabilite între consumator și furnizorul de servicii. </a:t>
            </a:r>
            <a:endParaRPr lang="ro-RO" sz="2000"/>
          </a:p>
          <a:p>
            <a:r>
              <a:rPr lang="en-US" sz="2000"/>
              <a:t>Cloud se referă atât la aplicația furnizată ca servicii prin internet, cât și la hardware-ul care furnizează acele servicii. Clienții nu au acces la partea de infrastructură fizică.</a:t>
            </a:r>
          </a:p>
          <a:p>
            <a:r>
              <a:rPr lang="en-US" sz="2000" err="1"/>
              <a:t>Acest articol oferă o prezentare a cloud-ului și a problemelor acestuia.</a:t>
            </a:r>
          </a:p>
        </p:txBody>
      </p:sp>
    </p:spTree>
    <p:extLst>
      <p:ext uri="{BB962C8B-B14F-4D97-AF65-F5344CB8AC3E}">
        <p14:creationId xmlns:p14="http://schemas.microsoft.com/office/powerpoint/2010/main" val="304046320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F7E8-B756-44D6-A503-32276874BCB0}"/>
              </a:ext>
            </a:extLst>
          </p:cNvPr>
          <p:cNvSpPr>
            <a:spLocks noGrp="1"/>
          </p:cNvSpPr>
          <p:nvPr>
            <p:ph type="title"/>
          </p:nvPr>
        </p:nvSpPr>
        <p:spPr/>
        <p:txBody>
          <a:bodyPr/>
          <a:lstStyle/>
          <a:p>
            <a:r>
              <a:rPr lang="en-US">
                <a:latin typeface="Amasis MT Pro Light"/>
              </a:rPr>
              <a:t>CONCLUZIE</a:t>
            </a:r>
          </a:p>
        </p:txBody>
      </p:sp>
      <p:sp>
        <p:nvSpPr>
          <p:cNvPr id="3" name="Content Placeholder 2">
            <a:extLst>
              <a:ext uri="{FF2B5EF4-FFF2-40B4-BE49-F238E27FC236}">
                <a16:creationId xmlns:a16="http://schemas.microsoft.com/office/drawing/2014/main" id="{E3870A1E-4EC7-427F-97B0-C8591F0B5EA7}"/>
              </a:ext>
            </a:extLst>
          </p:cNvPr>
          <p:cNvSpPr>
            <a:spLocks noGrp="1"/>
          </p:cNvSpPr>
          <p:nvPr>
            <p:ph idx="1"/>
          </p:nvPr>
        </p:nvSpPr>
        <p:spPr/>
        <p:txBody>
          <a:bodyPr vert="horz" lIns="91440" tIns="45720" rIns="91440" bIns="45720" rtlCol="0" anchor="t">
            <a:normAutofit/>
          </a:bodyPr>
          <a:lstStyle/>
          <a:p>
            <a:r>
              <a:rPr lang="en-US">
                <a:latin typeface="Amasis MT Pro Light"/>
              </a:rPr>
              <a:t>Scheduling-ul și load balancing-ul sunt principalele provocări atunci când discutăm despre cloud computing</a:t>
            </a:r>
          </a:p>
          <a:p>
            <a:r>
              <a:rPr lang="en-US">
                <a:latin typeface="Amasis MT Pro Light"/>
              </a:rPr>
              <a:t> Articolul ales oferă o privire de ansamblu asupra câtorva astfel de algoritmi din cloud computing și, de asemenea, face o comparație a acestora bazată pe calitatea serviciilor</a:t>
            </a:r>
          </a:p>
        </p:txBody>
      </p:sp>
    </p:spTree>
    <p:extLst>
      <p:ext uri="{BB962C8B-B14F-4D97-AF65-F5344CB8AC3E}">
        <p14:creationId xmlns:p14="http://schemas.microsoft.com/office/powerpoint/2010/main" val="143435921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p>
            <a:pPr marL="0" lvl="0" indent="0" algn="ctr" rtl="0">
              <a:spcBef>
                <a:spcPct val="0"/>
              </a:spcBef>
              <a:spcAft>
                <a:spcPct val="0"/>
              </a:spcAft>
              <a:buSzPts val="990"/>
              <a:buNone/>
            </a:pPr>
            <a:r>
              <a:rPr lang="en" sz="4773"/>
              <a:t>L</a:t>
            </a:r>
            <a:r>
              <a:rPr lang="en" sz="4107"/>
              <a:t>oad Balancing in Cloud Computing: A State of the Art Survey</a:t>
            </a:r>
            <a:endParaRPr sz="4107"/>
          </a:p>
        </p:txBody>
      </p:sp>
      <p:sp>
        <p:nvSpPr>
          <p:cNvPr id="55" name="Google Shape;55;p13"/>
          <p:cNvSpPr txBox="1">
            <a:spLocks noGrp="1"/>
          </p:cNvSpPr>
          <p:nvPr>
            <p:ph type="subTitle" idx="1"/>
          </p:nvPr>
        </p:nvSpPr>
        <p:spPr>
          <a:xfrm>
            <a:off x="415600" y="3778834"/>
            <a:ext cx="11360800" cy="1056800"/>
          </a:xfrm>
          <a:prstGeom prst="rect">
            <a:avLst/>
          </a:prstGeom>
        </p:spPr>
        <p:txBody>
          <a:bodyPr spcFirstLastPara="1" wrap="square" lIns="91425" tIns="91425" rIns="91425" bIns="91425" anchor="t" anchorCtr="0">
            <a:normAutofit fontScale="55000" lnSpcReduction="20000"/>
          </a:bodyPr>
          <a:lstStyle/>
          <a:p>
            <a:pPr marL="0" lvl="0" indent="0" algn="ctr" rtl="0">
              <a:lnSpc>
                <a:spcPct val="115000"/>
              </a:lnSpc>
              <a:spcBef>
                <a:spcPts val="1600"/>
              </a:spcBef>
              <a:spcAft>
                <a:spcPct val="0"/>
              </a:spcAft>
              <a:buNone/>
            </a:pPr>
            <a:r>
              <a:rPr lang="en" sz="3067">
                <a:solidFill>
                  <a:schemeClr val="dk1"/>
                </a:solidFill>
              </a:rPr>
              <a:t>Mohammadreza Mesbahi	​</a:t>
            </a:r>
            <a:endParaRPr sz="3067">
              <a:solidFill>
                <a:schemeClr val="dk1"/>
              </a:solidFill>
            </a:endParaRPr>
          </a:p>
          <a:p>
            <a:pPr marL="0" lvl="0" indent="0" algn="ctr" rtl="0">
              <a:spcBef>
                <a:spcPts val="1600"/>
              </a:spcBef>
              <a:spcAft>
                <a:spcPct val="0"/>
              </a:spcAft>
              <a:buNone/>
            </a:pPr>
            <a:r>
              <a:rPr lang="en" sz="3067">
                <a:solidFill>
                  <a:schemeClr val="dk1"/>
                </a:solidFill>
              </a:rPr>
              <a:t>Amir Masoud Rahmani</a:t>
            </a:r>
            <a:endParaRPr>
              <a:solidFill>
                <a:schemeClr val="dk1"/>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ct val="0"/>
              </a:spcBef>
              <a:spcAft>
                <a:spcPct val="0"/>
              </a:spcAft>
              <a:buNone/>
            </a:pPr>
            <a:r>
              <a:rPr lang="en"/>
              <a:t>Obiectivele load balancingului</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0000" lnSpcReduction="10000"/>
          </a:bodyPr>
          <a:lstStyle/>
          <a:p>
            <a:pPr marL="609600" lvl="0" indent="-431800" algn="l" rtl="0">
              <a:spcBef>
                <a:spcPct val="0"/>
              </a:spcBef>
              <a:spcAft>
                <a:spcPct val="0"/>
              </a:spcAft>
              <a:buClr>
                <a:schemeClr val="dk1"/>
              </a:buClr>
              <a:buSzPts val="1500"/>
              <a:buChar char="●"/>
            </a:pPr>
            <a:r>
              <a:rPr lang="en" sz="2000">
                <a:solidFill>
                  <a:schemeClr val="dk1"/>
                </a:solidFill>
              </a:rPr>
              <a:t>Reducerea timpului de răspuns al joburilor, păstrând în același timp delay-uri acceptabile</a:t>
            </a:r>
            <a:endParaRPr sz="2000">
              <a:solidFill>
                <a:schemeClr val="dk1"/>
              </a:solidFill>
            </a:endParaRPr>
          </a:p>
          <a:p>
            <a:pPr marL="609600" lvl="0" indent="-431800" algn="l" rtl="0">
              <a:spcBef>
                <a:spcPct val="0"/>
              </a:spcBef>
              <a:spcAft>
                <a:spcPct val="0"/>
              </a:spcAft>
              <a:buClr>
                <a:schemeClr val="dk1"/>
              </a:buClr>
              <a:buSzPts val="1500"/>
              <a:buChar char="●"/>
            </a:pPr>
            <a:r>
              <a:rPr lang="en" sz="2000">
                <a:solidFill>
                  <a:schemeClr val="dk1"/>
                </a:solidFill>
              </a:rPr>
              <a:t>Toleranță la erori/failover</a:t>
            </a:r>
            <a:endParaRPr sz="2000">
              <a:solidFill>
                <a:schemeClr val="dk1"/>
              </a:solidFill>
            </a:endParaRPr>
          </a:p>
          <a:p>
            <a:pPr marL="609600" lvl="0" indent="-431800" algn="l" rtl="0">
              <a:spcBef>
                <a:spcPct val="0"/>
              </a:spcBef>
              <a:spcAft>
                <a:spcPct val="0"/>
              </a:spcAft>
              <a:buClr>
                <a:schemeClr val="dk1"/>
              </a:buClr>
              <a:buSzPts val="1500"/>
              <a:buChar char="●"/>
            </a:pPr>
            <a:r>
              <a:rPr lang="en" sz="2000">
                <a:solidFill>
                  <a:schemeClr val="dk1"/>
                </a:solidFill>
              </a:rPr>
              <a:t> Îmbunătățirea performanței generale a sistemului pentru a obține o utilizare optimă a resurselor, a capacitatii maxime și a evita supraîncărcarea</a:t>
            </a:r>
            <a:endParaRPr sz="2000">
              <a:solidFill>
                <a:schemeClr val="dk1"/>
              </a:solidFill>
            </a:endParaRPr>
          </a:p>
          <a:p>
            <a:pPr marL="609600" lvl="0" indent="-431800" algn="l" rtl="0">
              <a:spcBef>
                <a:spcPct val="0"/>
              </a:spcBef>
              <a:spcAft>
                <a:spcPct val="0"/>
              </a:spcAft>
              <a:buClr>
                <a:schemeClr val="dk1"/>
              </a:buClr>
              <a:buSzPts val="1500"/>
              <a:buChar char="●"/>
            </a:pPr>
            <a:r>
              <a:rPr lang="en" sz="2000">
                <a:solidFill>
                  <a:schemeClr val="dk1"/>
                </a:solidFill>
              </a:rPr>
              <a:t>Îmbunătățirea și menținerea disponibilității în sistemele cloud</a:t>
            </a:r>
            <a:endParaRPr sz="2000">
              <a:solidFill>
                <a:schemeClr val="dk1"/>
              </a:solidFill>
            </a:endParaRPr>
          </a:p>
          <a:p>
            <a:pPr marL="609600" lvl="0" indent="-431800" algn="l" rtl="0">
              <a:spcBef>
                <a:spcPct val="0"/>
              </a:spcBef>
              <a:spcAft>
                <a:spcPct val="0"/>
              </a:spcAft>
              <a:buClr>
                <a:schemeClr val="dk1"/>
              </a:buClr>
              <a:buSzPts val="1500"/>
              <a:buChar char="●"/>
            </a:pPr>
            <a:r>
              <a:rPr lang="en" sz="2000">
                <a:solidFill>
                  <a:schemeClr val="dk1"/>
                </a:solidFill>
              </a:rPr>
              <a:t>Gestionarea cererilor clientului și transferul de resurse în conformitate cu politicile de load balancing</a:t>
            </a:r>
            <a:endParaRPr sz="2000">
              <a:solidFill>
                <a:schemeClr val="dk1"/>
              </a:solidFill>
            </a:endParaRPr>
          </a:p>
          <a:p>
            <a:pPr marL="609600" lvl="0" indent="-431800" algn="l" rtl="0">
              <a:spcBef>
                <a:spcPct val="0"/>
              </a:spcBef>
              <a:spcAft>
                <a:spcPct val="0"/>
              </a:spcAft>
              <a:buClr>
                <a:schemeClr val="dk1"/>
              </a:buClr>
              <a:buSzPts val="1500"/>
              <a:buChar char="●"/>
            </a:pPr>
            <a:r>
              <a:rPr lang="en" sz="2000">
                <a:solidFill>
                  <a:schemeClr val="dk1"/>
                </a:solidFill>
              </a:rPr>
              <a:t>Scalabilitate a capacității de gestionare a requesturilor într-un mod autoorganizat ​ </a:t>
            </a:r>
            <a:endParaRPr sz="2000">
              <a:solidFill>
                <a:schemeClr val="dk1"/>
              </a:solidFill>
            </a:endParaRPr>
          </a:p>
          <a:p>
            <a:pPr marL="609600" lvl="0" indent="-457200" algn="l" rtl="0">
              <a:spcBef>
                <a:spcPct val="0"/>
              </a:spcBef>
              <a:spcAft>
                <a:spcPct val="0"/>
              </a:spcAft>
              <a:buClr>
                <a:schemeClr val="dk1"/>
              </a:buClr>
              <a:buSzPts val="1800"/>
              <a:buChar char="●"/>
            </a:pPr>
            <a:r>
              <a:rPr lang="en" sz="2000">
                <a:solidFill>
                  <a:schemeClr val="dk1"/>
                </a:solidFill>
              </a:rPr>
              <a:t>Abilitatea de a gestiona un trafic mai complex și mai mare</a:t>
            </a:r>
            <a:r>
              <a:rPr lang="en">
                <a:solidFill>
                  <a:schemeClr val="dk1"/>
                </a:solidFill>
              </a:rPr>
              <a:t> </a:t>
            </a:r>
            <a:endParaRPr>
              <a:solidFill>
                <a:schemeClr val="dk1"/>
              </a:solidFill>
            </a:endParaRPr>
          </a:p>
          <a:p>
            <a:pPr marL="0" lvl="0" indent="0" algn="l" rtl="0">
              <a:spcBef>
                <a:spcPts val="1600"/>
              </a:spcBef>
              <a:spcAft>
                <a:spcPts val="1600"/>
              </a:spcAft>
              <a:buNone/>
            </a:pPr>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71867" y="415167"/>
            <a:ext cx="11360800" cy="763600"/>
          </a:xfrm>
          <a:prstGeom prst="rect">
            <a:avLst/>
          </a:prstGeom>
        </p:spPr>
        <p:txBody>
          <a:bodyPr spcFirstLastPara="1" wrap="square" lIns="91425" tIns="91425" rIns="91425" bIns="91425" anchor="t" anchorCtr="0">
            <a:normAutofit/>
          </a:bodyPr>
          <a:lstStyle/>
          <a:p>
            <a:pPr marL="0" lvl="0" indent="0" algn="l" rtl="0">
              <a:spcBef>
                <a:spcPct val="0"/>
              </a:spcBef>
              <a:spcAft>
                <a:spcPct val="0"/>
              </a:spcAft>
              <a:buSzPts val="990"/>
              <a:buNone/>
            </a:pPr>
            <a:r>
              <a:rPr lang="en" sz="2960"/>
              <a:t>Provocări ale load balancing-ului în cloud​ </a:t>
            </a:r>
            <a:endParaRPr sz="2960"/>
          </a:p>
        </p:txBody>
      </p:sp>
      <p:sp>
        <p:nvSpPr>
          <p:cNvPr id="67" name="Google Shape;67;p15"/>
          <p:cNvSpPr txBox="1">
            <a:spLocks noGrp="1"/>
          </p:cNvSpPr>
          <p:nvPr>
            <p:ph type="body" idx="1"/>
          </p:nvPr>
        </p:nvSpPr>
        <p:spPr>
          <a:xfrm>
            <a:off x="415600" y="1294233"/>
            <a:ext cx="11360800" cy="4797600"/>
          </a:xfrm>
          <a:prstGeom prst="rect">
            <a:avLst/>
          </a:prstGeom>
        </p:spPr>
        <p:txBody>
          <a:bodyPr spcFirstLastPara="1" wrap="square" lIns="91425" tIns="91425" rIns="91425" bIns="91425" anchor="t" anchorCtr="0">
            <a:noAutofit/>
          </a:bodyPr>
          <a:lstStyle/>
          <a:p>
            <a:pPr marL="609600" lvl="0" indent="-406400" algn="l" rtl="0">
              <a:lnSpc>
                <a:spcPct val="150000"/>
              </a:lnSpc>
              <a:spcBef>
                <a:spcPct val="0"/>
              </a:spcBef>
              <a:spcAft>
                <a:spcPct val="0"/>
              </a:spcAft>
              <a:buClr>
                <a:schemeClr val="dk1"/>
              </a:buClr>
              <a:buSzPts val="1200"/>
              <a:buChar char="●"/>
            </a:pPr>
            <a:r>
              <a:rPr lang="en" sz="1600">
                <a:solidFill>
                  <a:schemeClr val="dk1"/>
                </a:solidFill>
              </a:rPr>
              <a:t>Distribuția geografică a nodurilor,factori precum distanta dintre noduri, întârzierile de comunicare, lățimea de bandă a rețelei în LANS și WAN, distanța dintre clienți etc.</a:t>
            </a:r>
            <a:endParaRPr sz="1600">
              <a:solidFill>
                <a:schemeClr val="dk1"/>
              </a:solidFill>
            </a:endParaRPr>
          </a:p>
          <a:p>
            <a:pPr marL="609600" lvl="0" indent="-406400" algn="l" rtl="0">
              <a:lnSpc>
                <a:spcPct val="150000"/>
              </a:lnSpc>
              <a:spcBef>
                <a:spcPct val="0"/>
              </a:spcBef>
              <a:spcAft>
                <a:spcPct val="0"/>
              </a:spcAft>
              <a:buClr>
                <a:schemeClr val="dk1"/>
              </a:buClr>
              <a:buSzPts val="1200"/>
              <a:buChar char="●"/>
            </a:pPr>
            <a:r>
              <a:rPr lang="en" sz="1600">
                <a:solidFill>
                  <a:schemeClr val="dk1"/>
                </a:solidFill>
              </a:rPr>
              <a:t>Momentul migrarii masinilor virtuale(o solutie comuna pentru deblocarea serverele supraincarcate) </a:t>
            </a:r>
            <a:endParaRPr sz="1600">
              <a:solidFill>
                <a:schemeClr val="dk1"/>
              </a:solidFill>
            </a:endParaRPr>
          </a:p>
          <a:p>
            <a:pPr marL="609600" lvl="0" indent="-406400" algn="l" rtl="0">
              <a:lnSpc>
                <a:spcPct val="150000"/>
              </a:lnSpc>
              <a:spcBef>
                <a:spcPct val="0"/>
              </a:spcBef>
              <a:spcAft>
                <a:spcPct val="0"/>
              </a:spcAft>
              <a:buClr>
                <a:schemeClr val="dk1"/>
              </a:buClr>
              <a:buSzPts val="1200"/>
              <a:buChar char="●"/>
            </a:pPr>
            <a:r>
              <a:rPr lang="en" sz="1600">
                <a:solidFill>
                  <a:schemeClr val="dk1"/>
                </a:solidFill>
              </a:rPr>
              <a:t>Proiectarea  în cea mai simplă formă (un algoritm de load balancing cu o complexitate mare poate supraincarca si impacta performanta sistemului )</a:t>
            </a:r>
            <a:endParaRPr sz="1600">
              <a:solidFill>
                <a:schemeClr val="dk1"/>
              </a:solidFill>
            </a:endParaRPr>
          </a:p>
          <a:p>
            <a:pPr marL="609600" lvl="0" indent="-406400" algn="l" rtl="0">
              <a:lnSpc>
                <a:spcPct val="150000"/>
              </a:lnSpc>
              <a:spcBef>
                <a:spcPct val="0"/>
              </a:spcBef>
              <a:spcAft>
                <a:spcPct val="0"/>
              </a:spcAft>
              <a:buClr>
                <a:schemeClr val="dk1"/>
              </a:buClr>
              <a:buSzPts val="1200"/>
              <a:buChar char="●"/>
            </a:pPr>
            <a:r>
              <a:rPr lang="en" sz="1600">
                <a:solidFill>
                  <a:schemeClr val="dk1"/>
                </a:solidFill>
              </a:rPr>
              <a:t>Situația în care nodurile își petrec tot timpul executand joburi și migrarea aplicațiilor în loc de procesare și execuție. </a:t>
            </a:r>
            <a:endParaRPr sz="1600">
              <a:solidFill>
                <a:schemeClr val="dk1"/>
              </a:solidFill>
            </a:endParaRPr>
          </a:p>
          <a:p>
            <a:pPr marL="609600" lvl="0" indent="-406400" algn="l" rtl="0">
              <a:lnSpc>
                <a:spcPct val="150000"/>
              </a:lnSpc>
              <a:spcBef>
                <a:spcPct val="0"/>
              </a:spcBef>
              <a:spcAft>
                <a:spcPct val="0"/>
              </a:spcAft>
              <a:buClr>
                <a:schemeClr val="dk1"/>
              </a:buClr>
              <a:buSzPts val="1200"/>
              <a:buChar char="●"/>
            </a:pPr>
            <a:r>
              <a:rPr lang="en" sz="1600">
                <a:solidFill>
                  <a:schemeClr val="dk1"/>
                </a:solidFill>
              </a:rPr>
              <a:t>Datele a două noduri diferite nu ar trebui sa difere cu mai mult de un anumit procent. </a:t>
            </a:r>
            <a:endParaRPr sz="1600">
              <a:solidFill>
                <a:schemeClr val="dk1"/>
              </a:solidFill>
            </a:endParaRPr>
          </a:p>
          <a:p>
            <a:pPr marL="609600" lvl="0" indent="-406400" algn="l" rtl="0">
              <a:lnSpc>
                <a:spcPct val="150000"/>
              </a:lnSpc>
              <a:spcBef>
                <a:spcPct val="0"/>
              </a:spcBef>
              <a:spcAft>
                <a:spcPct val="0"/>
              </a:spcAft>
              <a:buClr>
                <a:schemeClr val="dk1"/>
              </a:buClr>
              <a:buSzPts val="1200"/>
              <a:buChar char="●"/>
            </a:pPr>
            <a:r>
              <a:rPr lang="en" sz="1600">
                <a:solidFill>
                  <a:schemeClr val="dk1"/>
                </a:solidFill>
              </a:rPr>
              <a:t>Reducerea consumului de energie al centrelor de date și a emisiilor de carbon </a:t>
            </a:r>
            <a:endParaRPr sz="1600">
              <a:solidFill>
                <a:schemeClr val="dk1"/>
              </a:solidFill>
            </a:endParaRPr>
          </a:p>
          <a:p>
            <a:pPr marL="609600" lvl="0" indent="-406400" algn="l" rtl="0">
              <a:lnSpc>
                <a:spcPct val="150000"/>
              </a:lnSpc>
              <a:spcBef>
                <a:spcPct val="0"/>
              </a:spcBef>
              <a:spcAft>
                <a:spcPct val="0"/>
              </a:spcAft>
              <a:buClr>
                <a:schemeClr val="dk1"/>
              </a:buClr>
              <a:buSzPts val="1200"/>
              <a:buChar char="●"/>
            </a:pPr>
            <a:r>
              <a:rPr lang="en" sz="1600">
                <a:solidFill>
                  <a:schemeClr val="dk1"/>
                </a:solidFill>
              </a:rPr>
              <a:t>Comunicare dintre noduri, procesarea si colectarea informatiilor din nodurile sistemului ar trebui sa fie realizata astfel incat sa suporte esuarea unui nod sau un bottleneck.</a:t>
            </a:r>
            <a:endParaRPr sz="1600">
              <a:solidFill>
                <a:schemeClr val="dk1"/>
              </a:solidFill>
            </a:endParaRPr>
          </a:p>
          <a:p>
            <a:pPr marL="609600" lvl="0" indent="0" algn="l" rtl="0">
              <a:lnSpc>
                <a:spcPct val="150000"/>
              </a:lnSpc>
              <a:spcBef>
                <a:spcPts val="1600"/>
              </a:spcBef>
              <a:spcAft>
                <a:spcPts val="1600"/>
              </a:spcAft>
              <a:buNone/>
            </a:pPr>
            <a:endParaRPr sz="1600">
              <a:solidFill>
                <a:schemeClr val="dk1"/>
              </a:solidFill>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15600" y="421900"/>
            <a:ext cx="11360800" cy="763600"/>
          </a:xfrm>
          <a:prstGeom prst="rect">
            <a:avLst/>
          </a:prstGeom>
        </p:spPr>
        <p:txBody>
          <a:bodyPr spcFirstLastPara="1" wrap="square" lIns="91425" tIns="91425" rIns="91425" bIns="91425" anchor="t" anchorCtr="0">
            <a:normAutofit/>
          </a:bodyPr>
          <a:lstStyle/>
          <a:p>
            <a:pPr marL="0" lvl="0" indent="0" algn="l" rtl="0">
              <a:spcBef>
                <a:spcPct val="0"/>
              </a:spcBef>
              <a:spcAft>
                <a:spcPct val="0"/>
              </a:spcAft>
              <a:buNone/>
            </a:pPr>
            <a:r>
              <a:rPr lang="en"/>
              <a:t>Tipuri de load balancing in cloud</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609600" lvl="0" indent="-457200" algn="l" rtl="0">
              <a:spcBef>
                <a:spcPct val="0"/>
              </a:spcBef>
              <a:spcAft>
                <a:spcPct val="0"/>
              </a:spcAft>
              <a:buClr>
                <a:schemeClr val="dk1"/>
              </a:buClr>
              <a:buSzPts val="1800"/>
              <a:buAutoNum type="alphaUcPeriod"/>
            </a:pPr>
            <a:r>
              <a:rPr lang="en">
                <a:solidFill>
                  <a:schemeClr val="dk1"/>
                </a:solidFill>
              </a:rPr>
              <a:t>Load balancing bazat pe algoritmi</a:t>
            </a:r>
            <a:endParaRPr>
              <a:solidFill>
                <a:schemeClr val="dk1"/>
              </a:solidFill>
            </a:endParaRPr>
          </a:p>
          <a:p>
            <a:pPr marL="609600" lvl="0" indent="-457200" algn="l" rtl="0">
              <a:spcBef>
                <a:spcPct val="0"/>
              </a:spcBef>
              <a:spcAft>
                <a:spcPct val="0"/>
              </a:spcAft>
              <a:buClr>
                <a:schemeClr val="dk1"/>
              </a:buClr>
              <a:buSzPts val="1800"/>
              <a:buAutoNum type="alphaUcPeriod"/>
            </a:pPr>
            <a:r>
              <a:rPr lang="en">
                <a:solidFill>
                  <a:schemeClr val="dk1"/>
                </a:solidFill>
              </a:rPr>
              <a:t>Load balancing bazat pe arhitectura</a:t>
            </a:r>
            <a:endParaRPr>
              <a:solidFill>
                <a:schemeClr val="dk1"/>
              </a:solidFill>
            </a:endParaRPr>
          </a:p>
          <a:p>
            <a:pPr marL="609600" lvl="0" indent="-457200" algn="l" rtl="0">
              <a:spcBef>
                <a:spcPct val="0"/>
              </a:spcBef>
              <a:spcAft>
                <a:spcPct val="0"/>
              </a:spcAft>
              <a:buClr>
                <a:schemeClr val="dk1"/>
              </a:buClr>
              <a:buSzPts val="1800"/>
              <a:buAutoNum type="alphaUcPeriod"/>
            </a:pPr>
            <a:r>
              <a:rPr lang="en">
                <a:solidFill>
                  <a:schemeClr val="dk1"/>
                </a:solidFill>
              </a:rPr>
              <a:t>Load balancing bazat pe AI </a:t>
            </a:r>
            <a:endParaRPr>
              <a:solidFill>
                <a:schemeClr val="dk1"/>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609600" lvl="0" indent="-441960" algn="l" rtl="0">
              <a:lnSpc>
                <a:spcPct val="115000"/>
              </a:lnSpc>
              <a:spcBef>
                <a:spcPct val="0"/>
              </a:spcBef>
              <a:spcAft>
                <a:spcPct val="0"/>
              </a:spcAft>
              <a:buClr>
                <a:schemeClr val="dk1"/>
              </a:buClr>
              <a:buSzTx/>
              <a:buAutoNum type="alphaUcPeriod"/>
            </a:pPr>
            <a:r>
              <a:rPr lang="en" sz="2400"/>
              <a:t>Load balancing bazat pe algoritmi</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745067" lvl="0" indent="-423333" algn="l" rtl="0">
              <a:lnSpc>
                <a:spcPct val="95000"/>
              </a:lnSpc>
              <a:spcBef>
                <a:spcPts val="1600"/>
              </a:spcBef>
              <a:spcAft>
                <a:spcPct val="0"/>
              </a:spcAft>
              <a:buClr>
                <a:schemeClr val="dk1"/>
              </a:buClr>
              <a:buSzPts val="1400"/>
              <a:buFont typeface="Proxima Nova"/>
              <a:buChar char="●"/>
            </a:pPr>
            <a:r>
              <a:rPr lang="en" sz="1867">
                <a:solidFill>
                  <a:schemeClr val="dk1"/>
                </a:solidFill>
              </a:rPr>
              <a:t>Round-Robin/Weighted round-robin​</a:t>
            </a:r>
            <a:endParaRPr sz="1867">
              <a:solidFill>
                <a:schemeClr val="dk1"/>
              </a:solidFill>
            </a:endParaRPr>
          </a:p>
          <a:p>
            <a:pPr marL="745067" lvl="0" indent="-423333" algn="l" rtl="0">
              <a:lnSpc>
                <a:spcPct val="95000"/>
              </a:lnSpc>
              <a:spcBef>
                <a:spcPct val="0"/>
              </a:spcBef>
              <a:spcAft>
                <a:spcPct val="0"/>
              </a:spcAft>
              <a:buClr>
                <a:schemeClr val="dk1"/>
              </a:buClr>
              <a:buSzPts val="1400"/>
              <a:buFont typeface="Proxima Nova"/>
              <a:buChar char="●"/>
            </a:pPr>
            <a:r>
              <a:rPr lang="en" sz="1867">
                <a:solidFill>
                  <a:schemeClr val="dk1"/>
                </a:solidFill>
              </a:rPr>
              <a:t>Least-connection/Weighted least-connection​</a:t>
            </a:r>
            <a:endParaRPr sz="1867">
              <a:solidFill>
                <a:schemeClr val="dk1"/>
              </a:solidFill>
            </a:endParaRPr>
          </a:p>
          <a:p>
            <a:pPr marL="745067" lvl="0" indent="-423333" algn="l" rtl="0">
              <a:lnSpc>
                <a:spcPct val="95000"/>
              </a:lnSpc>
              <a:spcBef>
                <a:spcPct val="0"/>
              </a:spcBef>
              <a:spcAft>
                <a:spcPct val="0"/>
              </a:spcAft>
              <a:buClr>
                <a:schemeClr val="dk1"/>
              </a:buClr>
              <a:buSzPts val="1400"/>
              <a:buFont typeface="Proxima Nova"/>
              <a:buChar char="●"/>
            </a:pPr>
            <a:r>
              <a:rPr lang="en" sz="1867">
                <a:solidFill>
                  <a:schemeClr val="dk1"/>
                </a:solidFill>
              </a:rPr>
              <a:t>Shortest expected delay</a:t>
            </a:r>
            <a:endParaRPr sz="1867">
              <a:solidFill>
                <a:schemeClr val="dk1"/>
              </a:solidFill>
            </a:endParaRPr>
          </a:p>
          <a:p>
            <a:pPr marL="0" lvl="0" indent="0" algn="l" rtl="0">
              <a:lnSpc>
                <a:spcPct val="95000"/>
              </a:lnSpc>
              <a:spcBef>
                <a:spcPts val="1600"/>
              </a:spcBef>
              <a:spcAft>
                <a:spcPct val="0"/>
              </a:spcAft>
              <a:buNone/>
            </a:pPr>
            <a:endParaRPr sz="1867">
              <a:solidFill>
                <a:schemeClr val="dk1"/>
              </a:solidFill>
            </a:endParaRPr>
          </a:p>
          <a:p>
            <a:pPr marL="745067" lvl="0" indent="-423333" algn="l" rtl="0">
              <a:lnSpc>
                <a:spcPct val="95000"/>
              </a:lnSpc>
              <a:spcBef>
                <a:spcPts val="1600"/>
              </a:spcBef>
              <a:spcAft>
                <a:spcPct val="0"/>
              </a:spcAft>
              <a:buClr>
                <a:schemeClr val="dk1"/>
              </a:buClr>
              <a:buSzPts val="1400"/>
              <a:buFont typeface="Proxima Nova"/>
              <a:buChar char="●"/>
            </a:pPr>
            <a:r>
              <a:rPr lang="en" sz="1867">
                <a:solidFill>
                  <a:schemeClr val="dk1"/>
                </a:solidFill>
              </a:rPr>
              <a:t>Trust model (Punit GUpta et al. [1]) - utilizatorii și centrele de date sunt clasificate în două grupe: grupuri de încredere și neîncredere, in functie de o valoare de incredere calculata anterior. Potrivit acestor grupuri, VM-urile nodurilor supraincarcate care aparțin unui grup de încredere sau neincredere pot migra către data center-uri de încredere sau neîncredere care nu sunt subîncărcate și potrivite pentru migrare. </a:t>
            </a:r>
            <a:endParaRPr sz="1867">
              <a:solidFill>
                <a:schemeClr val="dk1"/>
              </a:solidFill>
            </a:endParaRPr>
          </a:p>
          <a:p>
            <a:pPr marL="0" lvl="0" indent="0" algn="l" rtl="0">
              <a:lnSpc>
                <a:spcPct val="95000"/>
              </a:lnSpc>
              <a:spcBef>
                <a:spcPts val="1600"/>
              </a:spcBef>
              <a:spcAft>
                <a:spcPts val="1600"/>
              </a:spcAft>
              <a:buNone/>
            </a:pPr>
            <a:endParaRPr sz="1867">
              <a:solidFill>
                <a:schemeClr val="dk1"/>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ct val="0"/>
              </a:spcBef>
              <a:spcAft>
                <a:spcPts val="1600"/>
              </a:spcAft>
              <a:buNone/>
            </a:pPr>
            <a:r>
              <a:rPr lang="en" sz="2400"/>
              <a:t>B. Load balancing bazat pe arhitectura</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ct val="0"/>
              </a:spcBef>
              <a:spcAft>
                <a:spcPct val="0"/>
              </a:spcAft>
              <a:buNone/>
            </a:pPr>
            <a:r>
              <a:rPr lang="en" sz="1867">
                <a:solidFill>
                  <a:schemeClr val="dk1"/>
                </a:solidFill>
              </a:rPr>
              <a:t>L3B este un load balancer centralizat, situat intre client si noduri heterogene din infrastructura nivelului cloud. (Monika Simjanoska et al. [69])</a:t>
            </a:r>
            <a:endParaRPr sz="1867">
              <a:solidFill>
                <a:schemeClr val="dk1"/>
              </a:solidFill>
            </a:endParaRPr>
          </a:p>
          <a:p>
            <a:pPr marL="0" lvl="0" indent="0" algn="l" rtl="0">
              <a:spcBef>
                <a:spcPts val="1600"/>
              </a:spcBef>
              <a:spcAft>
                <a:spcPct val="0"/>
              </a:spcAft>
              <a:buNone/>
            </a:pPr>
            <a:r>
              <a:rPr lang="en" sz="1867">
                <a:solidFill>
                  <a:schemeClr val="dk1"/>
                </a:solidFill>
              </a:rPr>
              <a:t>L3B îmbunătățește performanța globală a cloud-ului, reduce consumul de energie și costurile clienților instantiind un VM, daca un anume threshold al volumului de requesturi este depasit. Iar daca acesta scade sub o anumita valoare un VM este oprit automat.</a:t>
            </a:r>
            <a:endParaRPr sz="1867">
              <a:solidFill>
                <a:schemeClr val="dk1"/>
              </a:solidFill>
            </a:endParaRPr>
          </a:p>
          <a:p>
            <a:pPr marL="0" lvl="0" indent="0" algn="l" rtl="0">
              <a:spcBef>
                <a:spcPts val="1600"/>
              </a:spcBef>
              <a:spcAft>
                <a:spcPct val="0"/>
              </a:spcAft>
              <a:buNone/>
            </a:pPr>
            <a:r>
              <a:rPr lang="en" sz="1867">
                <a:solidFill>
                  <a:schemeClr val="dk1"/>
                </a:solidFill>
              </a:rPr>
              <a:t>Arhitectura propusă este formată din două componente principale:</a:t>
            </a:r>
            <a:endParaRPr sz="1867">
              <a:solidFill>
                <a:schemeClr val="dk1"/>
              </a:solidFill>
            </a:endParaRPr>
          </a:p>
          <a:p>
            <a:pPr marL="609600" lvl="0" indent="-423333" algn="l" rtl="0">
              <a:spcBef>
                <a:spcPts val="1600"/>
              </a:spcBef>
              <a:spcAft>
                <a:spcPct val="0"/>
              </a:spcAft>
              <a:buClr>
                <a:schemeClr val="dk1"/>
              </a:buClr>
              <a:buSzPts val="1400"/>
              <a:buChar char="●"/>
            </a:pPr>
            <a:r>
              <a:rPr lang="en" sz="1867">
                <a:solidFill>
                  <a:schemeClr val="dk1"/>
                </a:solidFill>
              </a:rPr>
              <a:t> Managementul resurselor Modul (RMM) </a:t>
            </a:r>
            <a:endParaRPr sz="1867">
              <a:solidFill>
                <a:schemeClr val="dk1"/>
              </a:solidFill>
            </a:endParaRPr>
          </a:p>
          <a:p>
            <a:pPr marL="609600" lvl="0" indent="-423333" algn="l" rtl="0">
              <a:spcBef>
                <a:spcPct val="0"/>
              </a:spcBef>
              <a:spcAft>
                <a:spcPct val="0"/>
              </a:spcAft>
              <a:buClr>
                <a:schemeClr val="dk1"/>
              </a:buClr>
              <a:buSzPts val="1400"/>
              <a:buChar char="●"/>
            </a:pPr>
            <a:r>
              <a:rPr lang="en" sz="1867">
                <a:solidFill>
                  <a:schemeClr val="dk1"/>
                </a:solidFill>
              </a:rPr>
              <a:t> Modulul de gestionare a pachetelor (PMM) </a:t>
            </a:r>
            <a:endParaRPr sz="1867">
              <a:solidFill>
                <a:schemeClr val="dk1"/>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ct val="0"/>
              </a:spcBef>
              <a:spcAft>
                <a:spcPct val="0"/>
              </a:spcAft>
              <a:buNone/>
            </a:pPr>
            <a:r>
              <a:rPr lang="en" sz="2267"/>
              <a:t>C. Load balancing bazat pe AI </a:t>
            </a:r>
            <a:endParaRPr sz="2267"/>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7500" lnSpcReduction="10000"/>
          </a:bodyPr>
          <a:lstStyle/>
          <a:p>
            <a:pPr marL="0" lvl="0" indent="0" algn="l" rtl="0">
              <a:spcBef>
                <a:spcPct val="0"/>
              </a:spcBef>
              <a:spcAft>
                <a:spcPct val="0"/>
              </a:spcAft>
              <a:buNone/>
            </a:pPr>
            <a:r>
              <a:rPr lang="en" sz="1867">
                <a:solidFill>
                  <a:schemeClr val="dk1"/>
                </a:solidFill>
              </a:rPr>
              <a:t>Ant Colony Optimization (ACO)(umar Nishant et al)</a:t>
            </a:r>
            <a:endParaRPr sz="1867">
              <a:solidFill>
                <a:schemeClr val="dk1"/>
              </a:solidFill>
            </a:endParaRPr>
          </a:p>
          <a:p>
            <a:pPr marL="0" lvl="0" indent="0" algn="l" rtl="0">
              <a:spcBef>
                <a:spcPts val="1600"/>
              </a:spcBef>
              <a:spcAft>
                <a:spcPct val="0"/>
              </a:spcAft>
              <a:buNone/>
            </a:pPr>
            <a:r>
              <a:rPr lang="en" sz="1867">
                <a:solidFill>
                  <a:schemeClr val="dk1"/>
                </a:solidFill>
              </a:rPr>
              <a:t>O soluție bazată pe inteligență artificială, are un nod principal care generează furnici. Furnicile traversează lățimea și lungimea rețelei cloud în modul în care acestea cunosc locația nodurilor neincarcate sau supraîncărcate. Odata cu mișcările lor, furnicile actualizează un tabel de feromoni pentru păstrare informațiile despre utilizarea resurselor. </a:t>
            </a:r>
            <a:endParaRPr sz="1867">
              <a:solidFill>
                <a:schemeClr val="dk1"/>
              </a:solidFill>
            </a:endParaRPr>
          </a:p>
          <a:p>
            <a:pPr marL="0" lvl="0" indent="0" algn="l" rtl="0">
              <a:spcBef>
                <a:spcPts val="1600"/>
              </a:spcBef>
              <a:spcAft>
                <a:spcPts val="1600"/>
              </a:spcAft>
              <a:buNone/>
            </a:pPr>
            <a:r>
              <a:rPr lang="en" sz="1867">
                <a:solidFill>
                  <a:schemeClr val="dk1"/>
                </a:solidFill>
              </a:rPr>
              <a:t>Pe baza mișcărilor inainte/inapoi și prin utilizarea tabelul cu feromoni, surplusul de requesturi vor fi transferate de la nodurile încărcate la cele care nu sunt supraincarcate.</a:t>
            </a:r>
            <a:endParaRPr sz="1867">
              <a:solidFill>
                <a:schemeClr val="dk1"/>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ct val="0"/>
              </a:spcBef>
              <a:spcAft>
                <a:spcPct val="0"/>
              </a:spcAft>
              <a:buNone/>
            </a:pPr>
            <a:r>
              <a:rPr lang="en"/>
              <a:t>Concluzii</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7500" lnSpcReduction="10000"/>
          </a:bodyPr>
          <a:lstStyle/>
          <a:p>
            <a:pPr marL="0" lvl="0" indent="0" algn="l" rtl="0">
              <a:spcBef>
                <a:spcPct val="0"/>
              </a:spcBef>
              <a:spcAft>
                <a:spcPct val="0"/>
              </a:spcAft>
              <a:buNone/>
            </a:pPr>
            <a:r>
              <a:rPr lang="en" sz="1867">
                <a:solidFill>
                  <a:schemeClr val="dk1"/>
                </a:solidFill>
              </a:rPr>
              <a:t>In urma studierii acestui paper ajungem la concluzia ca cele mai bune abordari ale load balancingului sunt cele dinamice, distributive si non-cooperative. </a:t>
            </a:r>
            <a:endParaRPr sz="1867">
              <a:solidFill>
                <a:schemeClr val="dk1"/>
              </a:solidFill>
            </a:endParaRPr>
          </a:p>
          <a:p>
            <a:pPr marL="0" lvl="0" indent="0" algn="l" rtl="0">
              <a:spcBef>
                <a:spcPts val="1600"/>
              </a:spcBef>
              <a:spcAft>
                <a:spcPct val="0"/>
              </a:spcAft>
              <a:buNone/>
            </a:pPr>
            <a:r>
              <a:rPr lang="en" sz="1867">
                <a:solidFill>
                  <a:schemeClr val="dk1"/>
                </a:solidFill>
              </a:rPr>
              <a:t>Proiectarea distribuită poate preveni blocajele și un singur punct de eșec și, prin urmare, oferă scalabilitate mai bună și toleranta la erori. În cele din urmă, abordarea non-cooperantă poate evita cheltuieli inutile generate în timp ce un load balancer functioneaza.</a:t>
            </a:r>
            <a:endParaRPr sz="1867">
              <a:solidFill>
                <a:schemeClr val="dk1"/>
              </a:solidFill>
            </a:endParaRPr>
          </a:p>
          <a:p>
            <a:pPr marL="0" lvl="0" indent="0" algn="l" rtl="0">
              <a:spcBef>
                <a:spcPts val="1600"/>
              </a:spcBef>
              <a:spcAft>
                <a:spcPts val="1600"/>
              </a:spcAft>
              <a:buNone/>
            </a:pPr>
            <a:r>
              <a:rPr lang="en" sz="1867">
                <a:solidFill>
                  <a:schemeClr val="dk1"/>
                </a:solidFill>
              </a:rPr>
              <a:t>Aspecte de arhitectură și proiectare de luat in considerare pentru implementarea unui load balancer: migrarea mașinii virtuale, elasticitate, costul și managementul consumului de energie </a:t>
            </a:r>
            <a:endParaRPr sz="1867">
              <a:solidFill>
                <a:schemeClr val="dk1"/>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ct val="0"/>
              </a:spcBef>
              <a:spcAft>
                <a:spcPct val="0"/>
              </a:spcAft>
              <a:buNone/>
            </a:pPr>
            <a:r>
              <a:rPr lang="en" sz="4000">
                <a:latin typeface="Oswald"/>
                <a:ea typeface="Oswald"/>
                <a:cs typeface="Oswald"/>
                <a:sym typeface="Oswald"/>
              </a:rPr>
              <a:t>Bibliografie</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ct val="0"/>
              </a:spcBef>
              <a:spcAft>
                <a:spcPct val="0"/>
              </a:spcAft>
              <a:buNone/>
            </a:pPr>
            <a:r>
              <a:rPr lang="en" sz="1867"/>
              <a:t>Mohammadreza Mesbahi, Amir Masoud Rahmani,"Load Balancing in Cloud Computing: A</a:t>
            </a:r>
            <a:endParaRPr sz="1867"/>
          </a:p>
          <a:p>
            <a:pPr marL="0" lvl="0" indent="0" algn="l" rtl="0">
              <a:spcBef>
                <a:spcPts val="1600"/>
              </a:spcBef>
              <a:spcAft>
                <a:spcPct val="0"/>
              </a:spcAft>
              <a:buNone/>
            </a:pPr>
            <a:r>
              <a:rPr lang="en" sz="1867"/>
              <a:t>State of the Art Survey", International Journal of Modern Education and Computer Science(IJMECS), Vol.8, No.3,</a:t>
            </a:r>
            <a:endParaRPr sz="1867"/>
          </a:p>
          <a:p>
            <a:pPr marL="0" lvl="0" indent="0" algn="l" rtl="0">
              <a:spcBef>
                <a:spcPts val="1600"/>
              </a:spcBef>
              <a:spcAft>
                <a:spcPts val="1600"/>
              </a:spcAft>
              <a:buNone/>
            </a:pPr>
            <a:r>
              <a:rPr lang="en" sz="1867"/>
              <a:t>pp.64-78, 2016.DOI: 10.5815/ijmecs.2016.03.08</a:t>
            </a:r>
            <a:endParaRPr sz="1867"/>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843051"/>
            <a:ext cx="8911687" cy="1280890"/>
          </a:xfrm>
        </p:spPr>
        <p:txBody>
          <a:bodyPr/>
          <a:lstStyle/>
          <a:p>
            <a:r>
              <a:rPr lang="ro-RO"/>
              <a:t>Modele de implementare</a:t>
            </a:r>
            <a:endParaRPr lang="en-US"/>
          </a:p>
        </p:txBody>
      </p:sp>
      <p:sp>
        <p:nvSpPr>
          <p:cNvPr id="3" name="Content Placeholder 2"/>
          <p:cNvSpPr>
            <a:spLocks noGrp="1"/>
          </p:cNvSpPr>
          <p:nvPr>
            <p:ph idx="1"/>
          </p:nvPr>
        </p:nvSpPr>
        <p:spPr>
          <a:xfrm>
            <a:off x="2585499" y="2484550"/>
            <a:ext cx="8915400" cy="4468091"/>
          </a:xfrm>
        </p:spPr>
        <p:txBody>
          <a:bodyPr>
            <a:normAutofit/>
          </a:bodyPr>
          <a:lstStyle/>
          <a:p>
            <a:pPr marL="0" indent="0">
              <a:buNone/>
            </a:pPr>
            <a:r>
              <a:rPr lang="en-US" sz="2000"/>
              <a:t>Cloud-ul poate fi clasificat ca</a:t>
            </a:r>
            <a:r>
              <a:rPr lang="ro-RO" sz="2000"/>
              <a:t> și:</a:t>
            </a:r>
          </a:p>
          <a:p>
            <a:r>
              <a:rPr lang="en-US" sz="2000" b="1"/>
              <a:t>Cloud public</a:t>
            </a:r>
          </a:p>
          <a:p>
            <a:r>
              <a:rPr lang="en-US" sz="2000" b="1"/>
              <a:t>Cloud privat</a:t>
            </a:r>
          </a:p>
          <a:p>
            <a:r>
              <a:rPr lang="en-US" sz="2000" b="1"/>
              <a:t>Cloud community</a:t>
            </a:r>
          </a:p>
          <a:p>
            <a:r>
              <a:rPr lang="en-US" sz="2000" b="1"/>
              <a:t>Cloud hibrid</a:t>
            </a:r>
          </a:p>
          <a:p>
            <a:pPr marL="0" indent="0">
              <a:buNone/>
            </a:pPr>
            <a:endParaRPr lang="en-US"/>
          </a:p>
        </p:txBody>
      </p:sp>
    </p:spTree>
    <p:extLst>
      <p:ext uri="{BB962C8B-B14F-4D97-AF65-F5344CB8AC3E}">
        <p14:creationId xmlns:p14="http://schemas.microsoft.com/office/powerpoint/2010/main" val="311674960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45141" y="2634503"/>
            <a:ext cx="11501718" cy="1391771"/>
          </a:xfrm>
          <a:prstGeom prst="rect">
            <a:avLst/>
          </a:prstGeom>
        </p:spPr>
        <p:txBody>
          <a:bodyPr spcFirstLastPara="1" wrap="square" lIns="91425" tIns="91425" rIns="91425" bIns="91425" anchor="b" anchorCtr="0">
            <a:noAutofit/>
          </a:bodyPr>
          <a:lstStyle/>
          <a:p>
            <a:pPr marL="0" lvl="0" indent="0" algn="l" rtl="0">
              <a:spcBef>
                <a:spcPct val="0"/>
              </a:spcBef>
              <a:spcAft>
                <a:spcPct val="0"/>
              </a:spcAft>
              <a:buNone/>
            </a:pPr>
            <a:r>
              <a:rPr lang="ro-RO" sz="4000">
                <a:solidFill>
                  <a:srgbClr val="FFFFFF"/>
                </a:solidFill>
              </a:rPr>
              <a:t>Importanța algoritmilor de balansare în cadrul unui Web Server</a:t>
            </a:r>
            <a:endParaRPr lang="en-US" sz="4000">
              <a:solidFill>
                <a:srgbClr val="FFFFFF"/>
              </a:solidFill>
            </a:endParaRPr>
          </a:p>
        </p:txBody>
      </p:sp>
      <p:sp>
        <p:nvSpPr>
          <p:cNvPr id="60" name="Google Shape;60;p13"/>
          <p:cNvSpPr txBox="1">
            <a:spLocks noGrp="1"/>
          </p:cNvSpPr>
          <p:nvPr>
            <p:ph type="subTitle" idx="1"/>
          </p:nvPr>
        </p:nvSpPr>
        <p:spPr>
          <a:xfrm>
            <a:off x="683600" y="5120852"/>
            <a:ext cx="10824800" cy="1050000"/>
          </a:xfrm>
          <a:prstGeom prst="rect">
            <a:avLst/>
          </a:prstGeom>
          <a:solidFill>
            <a:srgbClr val="000000"/>
          </a:solidFill>
        </p:spPr>
        <p:txBody>
          <a:bodyPr spcFirstLastPara="1" wrap="square" lIns="91425" tIns="91425" rIns="91425" bIns="91425" anchor="t" anchorCtr="0">
            <a:noAutofit/>
          </a:bodyPr>
          <a:lstStyle/>
          <a:p>
            <a:pPr marL="0" lvl="0" indent="0" algn="l" rtl="0">
              <a:spcBef>
                <a:spcPct val="0"/>
              </a:spcBef>
              <a:spcAft>
                <a:spcPct val="0"/>
              </a:spcAft>
              <a:buNone/>
            </a:pPr>
            <a:r>
              <a:rPr lang="en-US"/>
              <a:t>Alexandru-Ioan Maftei</a:t>
            </a:r>
            <a:endParaRPr/>
          </a:p>
          <a:p>
            <a:pPr marL="0" lvl="0" indent="0" algn="l" rtl="0">
              <a:spcBef>
                <a:spcPct val="0"/>
              </a:spcBef>
              <a:spcAft>
                <a:spcPct val="0"/>
              </a:spcAft>
              <a:buNone/>
            </a:pPr>
            <a:r>
              <a:rPr lang="en"/>
              <a:t>Group 410</a:t>
            </a:r>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83600" y="1138533"/>
            <a:ext cx="10824800" cy="3416400"/>
          </a:xfrm>
          <a:prstGeom prst="rect">
            <a:avLst/>
          </a:prstGeom>
        </p:spPr>
        <p:txBody>
          <a:bodyPr spcFirstLastPara="1" wrap="square" lIns="91425" tIns="91425" rIns="91425" bIns="91425" anchor="b" anchorCtr="0">
            <a:noAutofit/>
          </a:bodyPr>
          <a:lstStyle/>
          <a:p>
            <a:pPr marL="0" lvl="0" indent="0" algn="l" rtl="0">
              <a:spcBef>
                <a:spcPct val="0"/>
              </a:spcBef>
              <a:spcAft>
                <a:spcPct val="0"/>
              </a:spcAft>
              <a:buNone/>
            </a:pPr>
            <a:r>
              <a:rPr lang="en"/>
              <a:t>Load balancing </a:t>
            </a:r>
            <a:r>
              <a:rPr lang="ro-RO"/>
              <a:t>pentru </a:t>
            </a:r>
            <a:br>
              <a:rPr lang="ro-RO"/>
            </a:br>
            <a:r>
              <a:rPr lang="ro-RO"/>
              <a:t>Web Server</a:t>
            </a:r>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415600" y="432633"/>
            <a:ext cx="11543317" cy="8176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ro-RO"/>
              <a:t>Ce este load balancing-ul pentru un Web Server?</a:t>
            </a:r>
            <a:r>
              <a:rPr lang="en-US"/>
              <a:t> </a:t>
            </a:r>
            <a:r>
              <a:rPr lang="en-US" sz="2000"/>
              <a:t>[1]</a:t>
            </a:r>
            <a:endParaRPr sz="2000"/>
          </a:p>
        </p:txBody>
      </p:sp>
      <p:pic>
        <p:nvPicPr>
          <p:cNvPr id="6" name="Picture 5">
            <a:extLst>
              <a:ext uri="{FF2B5EF4-FFF2-40B4-BE49-F238E27FC236}">
                <a16:creationId xmlns:a16="http://schemas.microsoft.com/office/drawing/2014/main" id="{656D90A4-2F4E-4E97-9D11-32EF7B89DE5F}"/>
              </a:ext>
            </a:extLst>
          </p:cNvPr>
          <p:cNvPicPr>
            <a:picLocks noChangeAspect="1"/>
          </p:cNvPicPr>
          <p:nvPr/>
        </p:nvPicPr>
        <p:blipFill>
          <a:blip r:embed="rId3"/>
          <a:stretch>
            <a:fillRect/>
          </a:stretch>
        </p:blipFill>
        <p:spPr>
          <a:xfrm>
            <a:off x="812062" y="1806500"/>
            <a:ext cx="10567875" cy="3747023"/>
          </a:xfrm>
          <a:prstGeom prst="rect">
            <a:avLst/>
          </a:prstGeom>
        </p:spPr>
      </p:pic>
    </p:spTree>
    <p:extLst>
      <p:ext uri="{BB962C8B-B14F-4D97-AF65-F5344CB8AC3E}">
        <p14:creationId xmlns:p14="http://schemas.microsoft.com/office/powerpoint/2010/main" val="34934238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7"/>
          <p:cNvSpPr txBox="1">
            <a:spLocks noGrp="1"/>
          </p:cNvSpPr>
          <p:nvPr>
            <p:ph type="body" idx="1"/>
          </p:nvPr>
        </p:nvSpPr>
        <p:spPr>
          <a:xfrm>
            <a:off x="747294" y="1459771"/>
            <a:ext cx="4398447" cy="1764776"/>
          </a:xfrm>
          <a:prstGeom prst="rect">
            <a:avLst/>
          </a:prstGeom>
        </p:spPr>
        <p:txBody>
          <a:bodyPr spcFirstLastPara="1" wrap="square" lIns="91425" tIns="91425" rIns="91425" bIns="91425" anchor="t" anchorCtr="0">
            <a:noAutofit/>
          </a:bodyPr>
          <a:lstStyle/>
          <a:p>
            <a:pPr marL="609600" lvl="0" indent="-440267" algn="just" rtl="0">
              <a:lnSpc>
                <a:spcPct val="100000"/>
              </a:lnSpc>
              <a:spcBef>
                <a:spcPct val="0"/>
              </a:spcBef>
              <a:spcAft>
                <a:spcPct val="0"/>
              </a:spcAft>
              <a:buSzPts val="1600"/>
              <a:buAutoNum type="arabicPeriod"/>
            </a:pPr>
            <a:r>
              <a:rPr lang="en-US" sz="2133" err="1"/>
              <a:t>prin </a:t>
            </a:r>
            <a:r>
              <a:rPr lang="ro-RO" sz="2133"/>
              <a:t>DNS</a:t>
            </a:r>
            <a:r>
              <a:rPr lang="en" sz="2133"/>
              <a:t>;</a:t>
            </a:r>
            <a:endParaRPr sz="2133"/>
          </a:p>
          <a:p>
            <a:pPr marL="609600" lvl="0" indent="-440267" algn="just" rtl="0">
              <a:lnSpc>
                <a:spcPct val="100000"/>
              </a:lnSpc>
              <a:spcBef>
                <a:spcPts val="2133"/>
              </a:spcBef>
              <a:spcAft>
                <a:spcPct val="0"/>
              </a:spcAft>
              <a:buSzPts val="1600"/>
              <a:buAutoNum type="arabicPeriod"/>
            </a:pPr>
            <a:r>
              <a:rPr lang="en-US" sz="2133" err="1"/>
              <a:t>prin </a:t>
            </a:r>
            <a:r>
              <a:rPr lang="ro-RO" sz="2133"/>
              <a:t>Hardware</a:t>
            </a:r>
            <a:r>
              <a:rPr lang="en-US" sz="2133"/>
              <a:t>;</a:t>
            </a:r>
          </a:p>
          <a:p>
            <a:pPr marL="609600" lvl="0" indent="-440267" algn="just" rtl="0">
              <a:lnSpc>
                <a:spcPct val="100000"/>
              </a:lnSpc>
              <a:spcBef>
                <a:spcPts val="2133"/>
              </a:spcBef>
              <a:spcAft>
                <a:spcPct val="0"/>
              </a:spcAft>
              <a:buSzPts val="1600"/>
              <a:buAutoNum type="arabicPeriod"/>
            </a:pPr>
            <a:r>
              <a:rPr lang="en-US" sz="2133" err="1"/>
              <a:t>prin </a:t>
            </a:r>
            <a:r>
              <a:rPr lang="ro-RO" sz="2133"/>
              <a:t>Software (ex</a:t>
            </a:r>
            <a:r>
              <a:rPr lang="en-US" sz="2133"/>
              <a:t>: HAProxy)</a:t>
            </a:r>
            <a:r>
              <a:rPr lang="ro-RO" sz="2133"/>
              <a:t>.</a:t>
            </a:r>
            <a:endParaRPr lang="en-US" sz="2133"/>
          </a:p>
        </p:txBody>
      </p:sp>
      <p:sp>
        <p:nvSpPr>
          <p:cNvPr id="6" name="Google Shape;84;p17">
            <a:extLst>
              <a:ext uri="{FF2B5EF4-FFF2-40B4-BE49-F238E27FC236}">
                <a16:creationId xmlns:a16="http://schemas.microsoft.com/office/drawing/2014/main" id="{F5724EDF-DE05-4972-B819-B99191299D4D}"/>
              </a:ext>
            </a:extLst>
          </p:cNvPr>
          <p:cNvSpPr txBox="1"/>
          <p:nvPr/>
        </p:nvSpPr>
        <p:spPr>
          <a:xfrm>
            <a:off x="415599" y="111715"/>
            <a:ext cx="11360800" cy="148687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9pPr>
          </a:lstStyle>
          <a:p>
            <a:r>
              <a:rPr lang="ro-RO" sz="4000"/>
              <a:t>Load balancing-ul poate fi efectuat cu una dintre următoarele</a:t>
            </a:r>
            <a:r>
              <a:rPr lang="en-US" sz="4000"/>
              <a:t> metode:</a:t>
            </a:r>
            <a:endParaRPr lang="ro-RO"/>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7"/>
          <p:cNvSpPr txBox="1">
            <a:spLocks noGrp="1"/>
          </p:cNvSpPr>
          <p:nvPr>
            <p:ph type="body" idx="1"/>
          </p:nvPr>
        </p:nvSpPr>
        <p:spPr>
          <a:xfrm>
            <a:off x="747293" y="1459771"/>
            <a:ext cx="4317764" cy="1764776"/>
          </a:xfrm>
          <a:prstGeom prst="rect">
            <a:avLst/>
          </a:prstGeom>
        </p:spPr>
        <p:txBody>
          <a:bodyPr spcFirstLastPara="1" wrap="square" lIns="91425" tIns="91425" rIns="91425" bIns="91425" anchor="t" anchorCtr="0">
            <a:noAutofit/>
          </a:bodyPr>
          <a:lstStyle/>
          <a:p>
            <a:pPr marL="609600" lvl="0" indent="-440267" algn="just" rtl="0">
              <a:lnSpc>
                <a:spcPct val="100000"/>
              </a:lnSpc>
              <a:spcBef>
                <a:spcPct val="0"/>
              </a:spcBef>
              <a:spcAft>
                <a:spcPct val="0"/>
              </a:spcAft>
              <a:buSzPts val="1600"/>
              <a:buAutoNum type="arabicPeriod"/>
            </a:pPr>
            <a:r>
              <a:rPr lang="en-US" sz="2133" err="1"/>
              <a:t>prin </a:t>
            </a:r>
            <a:r>
              <a:rPr lang="ro-RO" sz="2133"/>
              <a:t>DNS</a:t>
            </a:r>
            <a:r>
              <a:rPr lang="en" sz="2133"/>
              <a:t>;</a:t>
            </a:r>
            <a:endParaRPr sz="2133"/>
          </a:p>
          <a:p>
            <a:pPr marL="609600" lvl="0" indent="-440267" algn="just" rtl="0">
              <a:lnSpc>
                <a:spcPct val="100000"/>
              </a:lnSpc>
              <a:spcBef>
                <a:spcPts val="2133"/>
              </a:spcBef>
              <a:spcAft>
                <a:spcPct val="0"/>
              </a:spcAft>
              <a:buSzPts val="1600"/>
              <a:buAutoNum type="arabicPeriod"/>
            </a:pPr>
            <a:r>
              <a:rPr lang="en-US" sz="2133" err="1"/>
              <a:t>prin </a:t>
            </a:r>
            <a:r>
              <a:rPr lang="ro-RO" sz="2133"/>
              <a:t>Hardware</a:t>
            </a:r>
            <a:r>
              <a:rPr lang="en-US" sz="2133"/>
              <a:t>;</a:t>
            </a:r>
          </a:p>
          <a:p>
            <a:pPr marL="609600" lvl="0" indent="-440267" algn="just" rtl="0">
              <a:lnSpc>
                <a:spcPct val="100000"/>
              </a:lnSpc>
              <a:spcBef>
                <a:spcPts val="2133"/>
              </a:spcBef>
              <a:spcAft>
                <a:spcPct val="0"/>
              </a:spcAft>
              <a:buSzPts val="1600"/>
              <a:buAutoNum type="arabicPeriod"/>
            </a:pPr>
            <a:r>
              <a:rPr lang="en-US" sz="2133" err="1"/>
              <a:t>prin </a:t>
            </a:r>
            <a:r>
              <a:rPr lang="ro-RO" sz="2133"/>
              <a:t>Software (ex</a:t>
            </a:r>
            <a:r>
              <a:rPr lang="en-US" sz="2133"/>
              <a:t>: HAProxy)</a:t>
            </a:r>
          </a:p>
        </p:txBody>
      </p:sp>
      <p:graphicFrame>
        <p:nvGraphicFramePr>
          <p:cNvPr id="3" name="Table 3">
            <a:extLst>
              <a:ext uri="{FF2B5EF4-FFF2-40B4-BE49-F238E27FC236}">
                <a16:creationId xmlns:a16="http://schemas.microsoft.com/office/drawing/2014/main" id="{5D5F51B1-C739-4391-AC09-2F3F2A2FA7B8}"/>
              </a:ext>
            </a:extLst>
          </p:cNvPr>
          <p:cNvGraphicFramePr>
            <a:graphicFrameLocks noGrp="1"/>
          </p:cNvGraphicFramePr>
          <p:nvPr>
            <p:extLst>
              <p:ext uri="{D42A27DB-BD31-4B8C-83A1-F6EECF244321}">
                <p14:modId xmlns:p14="http://schemas.microsoft.com/office/powerpoint/2010/main" val="2435755756"/>
              </p:ext>
            </p:extLst>
          </p:nvPr>
        </p:nvGraphicFramePr>
        <p:xfrm>
          <a:off x="916640" y="3779482"/>
          <a:ext cx="10358716" cy="2536300"/>
        </p:xfrm>
        <a:graphic>
          <a:graphicData uri="http://schemas.openxmlformats.org/drawingml/2006/table">
            <a:tbl>
              <a:tblPr firstRow="1" bandRow="1">
                <a:tableStyleId>{5C22544A-7EE6-4342-B048-85BDC9FD1C3A}</a:tableStyleId>
              </a:tblPr>
              <a:tblGrid>
                <a:gridCol w="1620371">
                  <a:extLst>
                    <a:ext uri="{9D8B030D-6E8A-4147-A177-3AD203B41FA5}">
                      <a16:colId xmlns:a16="http://schemas.microsoft.com/office/drawing/2014/main" val="270290666"/>
                    </a:ext>
                  </a:extLst>
                </a:gridCol>
                <a:gridCol w="4955241">
                  <a:extLst>
                    <a:ext uri="{9D8B030D-6E8A-4147-A177-3AD203B41FA5}">
                      <a16:colId xmlns:a16="http://schemas.microsoft.com/office/drawing/2014/main" val="4267137586"/>
                    </a:ext>
                  </a:extLst>
                </a:gridCol>
                <a:gridCol w="3783104">
                  <a:extLst>
                    <a:ext uri="{9D8B030D-6E8A-4147-A177-3AD203B41FA5}">
                      <a16:colId xmlns:a16="http://schemas.microsoft.com/office/drawing/2014/main" val="806332058"/>
                    </a:ext>
                  </a:extLst>
                </a:gridCol>
              </a:tblGrid>
              <a:tr h="405057">
                <a:tc>
                  <a:txBody>
                    <a:bodyPr/>
                    <a:lstStyle/>
                    <a:p>
                      <a:r>
                        <a:rPr lang="en-US" sz="1867" err="1">
                          <a:solidFill>
                            <a:schemeClr val="tx1"/>
                          </a:solidFill>
                        </a:rPr>
                        <a:t>Metod</a:t>
                      </a:r>
                      <a:r>
                        <a:rPr lang="ro-RO" sz="1867">
                          <a:solidFill>
                            <a:schemeClr val="tx1"/>
                          </a:solidFill>
                        </a:rPr>
                        <a:t>ă</a:t>
                      </a:r>
                      <a:endParaRPr lang="en-US">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o-RO" sz="1867">
                          <a:solidFill>
                            <a:schemeClr val="tx1"/>
                          </a:solidFill>
                        </a:rPr>
                        <a:t>Avantaje</a:t>
                      </a:r>
                      <a:endParaRPr lang="en-US">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o-RO" sz="1867">
                          <a:solidFill>
                            <a:schemeClr val="tx1"/>
                          </a:solidFill>
                        </a:rPr>
                        <a:t>Dezavantaje</a:t>
                      </a:r>
                      <a:endParaRPr lang="en-US">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0165544"/>
                  </a:ext>
                </a:extLst>
              </a:tr>
              <a:tr h="789861">
                <a:tc>
                  <a:txBody>
                    <a:bodyPr/>
                    <a:lstStyle/>
                    <a:p>
                      <a:r>
                        <a:rPr lang="ro-RO" sz="1600">
                          <a:solidFill>
                            <a:schemeClr val="tx1"/>
                          </a:solidFill>
                        </a:rPr>
                        <a:t>DNS</a:t>
                      </a:r>
                      <a:endParaRPr lang="en-US" sz="1200">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itchFamily="34" charset="0"/>
                        <a:buNone/>
                      </a:pPr>
                      <a:r>
                        <a:rPr lang="en-US" sz="1400"/>
                        <a:t>• Folose</a:t>
                      </a:r>
                      <a:r>
                        <a:rPr lang="ro-RO" sz="1400"/>
                        <a:t>ște Round-Robin</a:t>
                      </a:r>
                      <a:r>
                        <a:rPr lang="en-US" sz="1400"/>
                        <a:t> </a:t>
                      </a:r>
                    </a:p>
                    <a:p>
                      <a:pPr marL="0" indent="0">
                        <a:buFont typeface="Arial" pitchFamily="34" charset="0"/>
                        <a:buNone/>
                      </a:pPr>
                      <a:r>
                        <a:rPr lang="en-US" sz="1400"/>
                        <a:t>•</a:t>
                      </a:r>
                      <a:r>
                        <a:rPr lang="ro-RO" sz="1400"/>
                        <a:t> Poate fi folosit destul de ușor pe mai multe servere (Built-in)</a:t>
                      </a:r>
                      <a:endParaRPr lang="en-US" sz="105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itchFamily="34" charset="0"/>
                        <a:buNone/>
                      </a:pPr>
                      <a:r>
                        <a:rPr lang="en-US" sz="1400"/>
                        <a:t>• </a:t>
                      </a:r>
                      <a:r>
                        <a:rPr lang="ro-RO" sz="1400"/>
                        <a:t>Nu există</a:t>
                      </a:r>
                      <a:r>
                        <a:rPr lang="en-US" sz="1400"/>
                        <a:t> control asupra algoritmului de load balancing</a:t>
                      </a:r>
                    </a:p>
                    <a:p>
                      <a:pPr marL="0" indent="0">
                        <a:buFont typeface="Arial" pitchFamily="34" charset="0"/>
                        <a:buNone/>
                      </a:pPr>
                      <a:r>
                        <a:rPr lang="en-US" sz="1400"/>
                        <a:t>• Are </a:t>
                      </a:r>
                      <a:r>
                        <a:rPr lang="ro-RO" sz="1400"/>
                        <a:t>o memorie (cache) limitată</a:t>
                      </a:r>
                      <a:endParaRPr lang="en-US" sz="105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2049444"/>
                  </a:ext>
                </a:extLst>
              </a:tr>
              <a:tr h="735632">
                <a:tc>
                  <a:txBody>
                    <a:bodyPr/>
                    <a:lstStyle/>
                    <a:p>
                      <a:r>
                        <a:rPr lang="ro-RO" sz="1600"/>
                        <a:t>Hardware</a:t>
                      </a:r>
                      <a:endParaRPr lang="en-US" sz="12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 </a:t>
                      </a:r>
                      <a:r>
                        <a:rPr lang="ro-RO" sz="1400"/>
                        <a:t>Cel mai comun pentru balansarea traficului</a:t>
                      </a:r>
                    </a:p>
                    <a:p>
                      <a:pPr marL="0" marR="0" lvl="0" indent="0" algn="l" defTabSz="1219200" rtl="0" eaLnBrk="1" fontAlgn="auto" latinLnBrk="0" hangingPunct="1">
                        <a:lnSpc>
                          <a:spcPct val="100000"/>
                        </a:lnSpc>
                        <a:spcBef>
                          <a:spcPct val="0"/>
                        </a:spcBef>
                        <a:spcAft>
                          <a:spcPct val="0"/>
                        </a:spcAft>
                        <a:buClr>
                          <a:srgbClr val="000000"/>
                        </a:buClr>
                        <a:buSzTx/>
                        <a:buFont typeface="Arial" pitchFamily="34" charset="0"/>
                        <a:buNone/>
                        <a:defRPr/>
                      </a:pPr>
                      <a:r>
                        <a:rPr lang="en-US" sz="1400"/>
                        <a:t>•</a:t>
                      </a:r>
                      <a:r>
                        <a:rPr lang="ro-RO" sz="1400"/>
                        <a:t> Ușor de folosit (există tool-uri Linux)</a:t>
                      </a:r>
                    </a:p>
                    <a:p>
                      <a:pPr marL="0" marR="0" lvl="0" indent="0" algn="l" defTabSz="1219200" rtl="0" eaLnBrk="1" fontAlgn="auto" latinLnBrk="0" hangingPunct="1">
                        <a:lnSpc>
                          <a:spcPct val="100000"/>
                        </a:lnSpc>
                        <a:spcBef>
                          <a:spcPct val="0"/>
                        </a:spcBef>
                        <a:spcAft>
                          <a:spcPct val="0"/>
                        </a:spcAft>
                        <a:buClr>
                          <a:srgbClr val="000000"/>
                        </a:buClr>
                        <a:buSzTx/>
                        <a:buFont typeface="Arial" pitchFamily="34" charset="0"/>
                        <a:buNone/>
                        <a:defRPr/>
                      </a:pPr>
                      <a:r>
                        <a:rPr lang="en-US" sz="1400"/>
                        <a:t>•</a:t>
                      </a:r>
                      <a:r>
                        <a:rPr lang="ro-RO" sz="1400"/>
                        <a:t> Considerat cel mai de incredere (șanse mici de dead-lock)</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 Mai scump dec</a:t>
                      </a:r>
                      <a:r>
                        <a:rPr lang="ro-RO" sz="1400"/>
                        <a:t>ât cel Software și mai greu de întreținut</a:t>
                      </a:r>
                      <a:endParaRPr lang="en-US" sz="105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5691418"/>
                  </a:ext>
                </a:extLst>
              </a:tr>
              <a:tr h="577975">
                <a:tc>
                  <a:txBody>
                    <a:bodyPr/>
                    <a:lstStyle/>
                    <a:p>
                      <a:r>
                        <a:rPr lang="ro-RO" sz="1600"/>
                        <a:t>Software</a:t>
                      </a:r>
                      <a:endParaRPr lang="en-US" sz="12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200" rtl="0" eaLnBrk="1" fontAlgn="auto" latinLnBrk="0" hangingPunct="1">
                        <a:lnSpc>
                          <a:spcPct val="100000"/>
                        </a:lnSpc>
                        <a:spcBef>
                          <a:spcPct val="0"/>
                        </a:spcBef>
                        <a:spcAft>
                          <a:spcPct val="0"/>
                        </a:spcAft>
                        <a:buClr>
                          <a:srgbClr val="000000"/>
                        </a:buClr>
                        <a:buSzTx/>
                        <a:buFont typeface="Arial" pitchFamily="34" charset="0"/>
                        <a:buNone/>
                        <a:defRPr/>
                      </a:pPr>
                      <a:r>
                        <a:rPr lang="en-US" sz="1400"/>
                        <a:t>•</a:t>
                      </a:r>
                      <a:r>
                        <a:rPr lang="ro-RO" sz="1400"/>
                        <a:t> Ușor de personalizat în funcție de nevoile clientului</a:t>
                      </a:r>
                    </a:p>
                    <a:p>
                      <a:pPr marL="0" marR="0" lvl="0" indent="0" algn="l" defTabSz="1219200" rtl="0" eaLnBrk="1" fontAlgn="auto" latinLnBrk="0" hangingPunct="1">
                        <a:lnSpc>
                          <a:spcPct val="100000"/>
                        </a:lnSpc>
                        <a:spcBef>
                          <a:spcPct val="0"/>
                        </a:spcBef>
                        <a:spcAft>
                          <a:spcPct val="0"/>
                        </a:spcAft>
                        <a:buClr>
                          <a:srgbClr val="000000"/>
                        </a:buClr>
                        <a:buSzTx/>
                        <a:buFont typeface="Arial" pitchFamily="34" charset="0"/>
                        <a:buNone/>
                        <a:defRPr/>
                      </a:pPr>
                      <a:r>
                        <a:rPr lang="en-US" sz="1400"/>
                        <a:t>•</a:t>
                      </a:r>
                      <a:r>
                        <a:rPr lang="ro-RO" sz="1400"/>
                        <a:t> De încredere dacă este setat corect</a:t>
                      </a:r>
                      <a:endParaRPr lang="en-US" sz="105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200" rtl="0" eaLnBrk="1" fontAlgn="auto" latinLnBrk="0" hangingPunct="1">
                        <a:lnSpc>
                          <a:spcPct val="100000"/>
                        </a:lnSpc>
                        <a:spcBef>
                          <a:spcPct val="0"/>
                        </a:spcBef>
                        <a:spcAft>
                          <a:spcPct val="0"/>
                        </a:spcAft>
                        <a:buClr>
                          <a:srgbClr val="000000"/>
                        </a:buClr>
                        <a:buSzTx/>
                        <a:buFont typeface="Arial" pitchFamily="34" charset="0"/>
                        <a:buNone/>
                        <a:defRPr/>
                      </a:pPr>
                      <a:r>
                        <a:rPr lang="en-US" sz="1400"/>
                        <a:t>•</a:t>
                      </a:r>
                      <a:r>
                        <a:rPr lang="ro-RO" sz="1400"/>
                        <a:t> </a:t>
                      </a:r>
                      <a:r>
                        <a:rPr lang="en-US" sz="1400" err="1"/>
                        <a:t>Trebuie setat adecvat pentru a da rezultate optime</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6112210"/>
                  </a:ext>
                </a:extLst>
              </a:tr>
            </a:tbl>
          </a:graphicData>
        </a:graphic>
      </p:graphicFrame>
      <p:sp>
        <p:nvSpPr>
          <p:cNvPr id="6" name="Google Shape;84;p17">
            <a:extLst>
              <a:ext uri="{FF2B5EF4-FFF2-40B4-BE49-F238E27FC236}">
                <a16:creationId xmlns:a16="http://schemas.microsoft.com/office/drawing/2014/main" id="{F5724EDF-DE05-4972-B819-B99191299D4D}"/>
              </a:ext>
            </a:extLst>
          </p:cNvPr>
          <p:cNvSpPr txBox="1"/>
          <p:nvPr/>
        </p:nvSpPr>
        <p:spPr>
          <a:xfrm>
            <a:off x="415599" y="111715"/>
            <a:ext cx="11360800" cy="148687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9pPr>
          </a:lstStyle>
          <a:p>
            <a:r>
              <a:rPr lang="ro-RO" sz="4000"/>
              <a:t>Load balancing-ul poate fi efectuat cu una dintre următoarele</a:t>
            </a:r>
            <a:r>
              <a:rPr lang="en-US" sz="4000"/>
              <a:t> metode:</a:t>
            </a:r>
            <a:endParaRPr lang="ro-RO"/>
          </a:p>
        </p:txBody>
      </p:sp>
      <p:sp>
        <p:nvSpPr>
          <p:cNvPr id="11" name="Google Shape;85;p17">
            <a:extLst>
              <a:ext uri="{FF2B5EF4-FFF2-40B4-BE49-F238E27FC236}">
                <a16:creationId xmlns:a16="http://schemas.microsoft.com/office/drawing/2014/main" id="{7B7B7BDD-E343-4C8B-BAF7-B21005B29150}"/>
              </a:ext>
            </a:extLst>
          </p:cNvPr>
          <p:cNvSpPr txBox="1"/>
          <p:nvPr/>
        </p:nvSpPr>
        <p:spPr>
          <a:xfrm>
            <a:off x="3989298" y="3078518"/>
            <a:ext cx="3980333" cy="70096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ct val="0"/>
              </a:spcBef>
              <a:spcAft>
                <a:spcPct val="0"/>
              </a:spcAft>
            </a:defPPr>
            <a:lvl1pPr marL="609600" marR="0" lvl="0" indent="-423333" algn="l" rtl="0">
              <a:lnSpc>
                <a:spcPct val="115000"/>
              </a:lnSpc>
              <a:spcBef>
                <a:spcPct val="0"/>
              </a:spcBef>
              <a:spcAft>
                <a:spcPct val="0"/>
              </a:spcAft>
              <a:buClr>
                <a:schemeClr val="dk1"/>
              </a:buClr>
              <a:buSzPts val="1400"/>
              <a:buFont typeface="Old Standard TT"/>
              <a:buChar char="●"/>
              <a:defRPr sz="1867" b="0" i="0" u="none" strike="noStrike" cap="none">
                <a:solidFill>
                  <a:schemeClr val="dk1"/>
                </a:solidFill>
                <a:latin typeface="Old Standard TT"/>
                <a:ea typeface="Old Standard TT"/>
                <a:cs typeface="Old Standard TT"/>
                <a:sym typeface="Old Standard TT"/>
              </a:defRPr>
            </a:lvl1pPr>
            <a:lvl2pPr marL="1219200" marR="0" lvl="1" indent="-406400" algn="l" rtl="0">
              <a:lnSpc>
                <a:spcPct val="115000"/>
              </a:lnSpc>
              <a:spcBef>
                <a:spcPts val="2133"/>
              </a:spcBef>
              <a:spcAft>
                <a:spcPct val="0"/>
              </a:spcAft>
              <a:buClr>
                <a:schemeClr val="dk1"/>
              </a:buClr>
              <a:buSzPts val="1200"/>
              <a:buFont typeface="Old Standard TT"/>
              <a:buChar char="○"/>
              <a:defRPr sz="1600" b="0" i="0" u="none" strike="noStrike" cap="none">
                <a:solidFill>
                  <a:schemeClr val="dk1"/>
                </a:solidFill>
                <a:latin typeface="Old Standard TT"/>
                <a:ea typeface="Old Standard TT"/>
                <a:cs typeface="Old Standard TT"/>
                <a:sym typeface="Old Standard TT"/>
              </a:defRPr>
            </a:lvl2pPr>
            <a:lvl3pPr marL="1828800" marR="0" lvl="2" indent="-406400" algn="l" rtl="0">
              <a:lnSpc>
                <a:spcPct val="115000"/>
              </a:lnSpc>
              <a:spcBef>
                <a:spcPts val="2133"/>
              </a:spcBef>
              <a:spcAft>
                <a:spcPct val="0"/>
              </a:spcAft>
              <a:buClr>
                <a:schemeClr val="dk1"/>
              </a:buClr>
              <a:buSzPts val="1200"/>
              <a:buFont typeface="Old Standard TT"/>
              <a:buChar char="■"/>
              <a:defRPr sz="1600" b="0" i="0" u="none" strike="noStrike" cap="none">
                <a:solidFill>
                  <a:schemeClr val="dk1"/>
                </a:solidFill>
                <a:latin typeface="Old Standard TT"/>
                <a:ea typeface="Old Standard TT"/>
                <a:cs typeface="Old Standard TT"/>
                <a:sym typeface="Old Standard TT"/>
              </a:defRPr>
            </a:lvl3pPr>
            <a:lvl4pPr marL="2438400" marR="0" lvl="3" indent="-406400" algn="l" rtl="0">
              <a:lnSpc>
                <a:spcPct val="115000"/>
              </a:lnSpc>
              <a:spcBef>
                <a:spcPts val="2133"/>
              </a:spcBef>
              <a:spcAft>
                <a:spcPct val="0"/>
              </a:spcAft>
              <a:buClr>
                <a:schemeClr val="dk1"/>
              </a:buClr>
              <a:buSzPts val="1200"/>
              <a:buFont typeface="Old Standard TT"/>
              <a:buChar char="●"/>
              <a:defRPr sz="1600" b="0" i="0" u="none" strike="noStrike" cap="none">
                <a:solidFill>
                  <a:schemeClr val="dk1"/>
                </a:solidFill>
                <a:latin typeface="Old Standard TT"/>
                <a:ea typeface="Old Standard TT"/>
                <a:cs typeface="Old Standard TT"/>
                <a:sym typeface="Old Standard TT"/>
              </a:defRPr>
            </a:lvl4pPr>
            <a:lvl5pPr marL="3048000" marR="0" lvl="4" indent="-406400" algn="l" rtl="0">
              <a:lnSpc>
                <a:spcPct val="115000"/>
              </a:lnSpc>
              <a:spcBef>
                <a:spcPts val="2133"/>
              </a:spcBef>
              <a:spcAft>
                <a:spcPct val="0"/>
              </a:spcAft>
              <a:buClr>
                <a:schemeClr val="dk1"/>
              </a:buClr>
              <a:buSzPts val="1200"/>
              <a:buFont typeface="Old Standard TT"/>
              <a:buChar char="○"/>
              <a:defRPr sz="1600" b="0" i="0" u="none" strike="noStrike" cap="none">
                <a:solidFill>
                  <a:schemeClr val="dk1"/>
                </a:solidFill>
                <a:latin typeface="Old Standard TT"/>
                <a:ea typeface="Old Standard TT"/>
                <a:cs typeface="Old Standard TT"/>
                <a:sym typeface="Old Standard TT"/>
              </a:defRPr>
            </a:lvl5pPr>
            <a:lvl6pPr marL="3657600" marR="0" lvl="5" indent="-406400" algn="l" rtl="0">
              <a:lnSpc>
                <a:spcPct val="115000"/>
              </a:lnSpc>
              <a:spcBef>
                <a:spcPts val="2133"/>
              </a:spcBef>
              <a:spcAft>
                <a:spcPct val="0"/>
              </a:spcAft>
              <a:buClr>
                <a:schemeClr val="dk1"/>
              </a:buClr>
              <a:buSzPts val="1200"/>
              <a:buFont typeface="Old Standard TT"/>
              <a:buChar char="■"/>
              <a:defRPr sz="1600" b="0" i="0" u="none" strike="noStrike" cap="none">
                <a:solidFill>
                  <a:schemeClr val="dk1"/>
                </a:solidFill>
                <a:latin typeface="Old Standard TT"/>
                <a:ea typeface="Old Standard TT"/>
                <a:cs typeface="Old Standard TT"/>
                <a:sym typeface="Old Standard TT"/>
              </a:defRPr>
            </a:lvl6pPr>
            <a:lvl7pPr marL="4267200" marR="0" lvl="6" indent="-406400" algn="l" rtl="0">
              <a:lnSpc>
                <a:spcPct val="115000"/>
              </a:lnSpc>
              <a:spcBef>
                <a:spcPts val="2133"/>
              </a:spcBef>
              <a:spcAft>
                <a:spcPct val="0"/>
              </a:spcAft>
              <a:buClr>
                <a:schemeClr val="dk1"/>
              </a:buClr>
              <a:buSzPts val="1200"/>
              <a:buFont typeface="Old Standard TT"/>
              <a:buChar char="●"/>
              <a:defRPr sz="1600" b="0" i="0" u="none" strike="noStrike" cap="none">
                <a:solidFill>
                  <a:schemeClr val="dk1"/>
                </a:solidFill>
                <a:latin typeface="Old Standard TT"/>
                <a:ea typeface="Old Standard TT"/>
                <a:cs typeface="Old Standard TT"/>
                <a:sym typeface="Old Standard TT"/>
              </a:defRPr>
            </a:lvl7pPr>
            <a:lvl8pPr marL="4876800" marR="0" lvl="7" indent="-406400" algn="l" rtl="0">
              <a:lnSpc>
                <a:spcPct val="115000"/>
              </a:lnSpc>
              <a:spcBef>
                <a:spcPts val="2133"/>
              </a:spcBef>
              <a:spcAft>
                <a:spcPct val="0"/>
              </a:spcAft>
              <a:buClr>
                <a:schemeClr val="dk1"/>
              </a:buClr>
              <a:buSzPts val="1200"/>
              <a:buFont typeface="Old Standard TT"/>
              <a:buChar char="○"/>
              <a:defRPr sz="1600" b="0" i="0" u="none" strike="noStrike" cap="none">
                <a:solidFill>
                  <a:schemeClr val="dk1"/>
                </a:solidFill>
                <a:latin typeface="Old Standard TT"/>
                <a:ea typeface="Old Standard TT"/>
                <a:cs typeface="Old Standard TT"/>
                <a:sym typeface="Old Standard TT"/>
              </a:defRPr>
            </a:lvl8pPr>
            <a:lvl9pPr marL="5486400" marR="0" lvl="8" indent="-406400" algn="l" rtl="0">
              <a:lnSpc>
                <a:spcPct val="115000"/>
              </a:lnSpc>
              <a:spcBef>
                <a:spcPts val="2133"/>
              </a:spcBef>
              <a:spcAft>
                <a:spcPts val="2133"/>
              </a:spcAft>
              <a:buClr>
                <a:schemeClr val="dk1"/>
              </a:buClr>
              <a:buSzPts val="1200"/>
              <a:buFont typeface="Old Standard TT"/>
              <a:buChar char="■"/>
              <a:defRPr sz="1600" b="0" i="0" u="none" strike="noStrike" cap="none">
                <a:solidFill>
                  <a:schemeClr val="dk1"/>
                </a:solidFill>
                <a:latin typeface="Old Standard TT"/>
                <a:ea typeface="Old Standard TT"/>
                <a:cs typeface="Old Standard TT"/>
                <a:sym typeface="Old Standard TT"/>
              </a:defRPr>
            </a:lvl9pPr>
          </a:lstStyle>
          <a:p>
            <a:pPr marL="169333" indent="0" algn="just">
              <a:buSzPts val="1600"/>
              <a:buNone/>
            </a:pPr>
            <a:r>
              <a:rPr lang="de-DE" sz="2667"/>
              <a:t>Avantaje </a:t>
            </a:r>
            <a:r>
              <a:rPr lang="ro-RO" sz="2667"/>
              <a:t>și dezavantaje</a:t>
            </a:r>
            <a:endParaRPr lang="de-DE" sz="2667"/>
          </a:p>
        </p:txBody>
      </p:sp>
    </p:spTree>
    <p:extLst>
      <p:ext uri="{BB962C8B-B14F-4D97-AF65-F5344CB8AC3E}">
        <p14:creationId xmlns:p14="http://schemas.microsoft.com/office/powerpoint/2010/main" val="338380406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83600" y="1138533"/>
            <a:ext cx="10824800" cy="3416400"/>
          </a:xfrm>
          <a:prstGeom prst="rect">
            <a:avLst/>
          </a:prstGeom>
        </p:spPr>
        <p:txBody>
          <a:bodyPr spcFirstLastPara="1" wrap="square" lIns="91425" tIns="91425" rIns="91425" bIns="91425" anchor="b" anchorCtr="0">
            <a:noAutofit/>
          </a:bodyPr>
          <a:lstStyle/>
          <a:p>
            <a:pPr marL="0" lvl="0" indent="0" algn="l" rtl="0">
              <a:spcBef>
                <a:spcPct val="0"/>
              </a:spcBef>
              <a:spcAft>
                <a:spcPct val="0"/>
              </a:spcAft>
              <a:buNone/>
            </a:pPr>
            <a:r>
              <a:rPr lang="en"/>
              <a:t>HAProxy</a:t>
            </a:r>
            <a:endParaRPr/>
          </a:p>
        </p:txBody>
      </p:sp>
    </p:spTree>
    <p:extLst>
      <p:ext uri="{BB962C8B-B14F-4D97-AF65-F5344CB8AC3E}">
        <p14:creationId xmlns:p14="http://schemas.microsoft.com/office/powerpoint/2010/main" val="376723744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7"/>
          <p:cNvSpPr txBox="1">
            <a:spLocks noGrp="1"/>
          </p:cNvSpPr>
          <p:nvPr>
            <p:ph type="body" idx="1"/>
          </p:nvPr>
        </p:nvSpPr>
        <p:spPr>
          <a:xfrm>
            <a:off x="415600" y="1431896"/>
            <a:ext cx="4398447" cy="2342245"/>
          </a:xfrm>
          <a:prstGeom prst="rect">
            <a:avLst/>
          </a:prstGeom>
        </p:spPr>
        <p:txBody>
          <a:bodyPr spcFirstLastPara="1" wrap="square" lIns="91425" tIns="91425" rIns="91425" bIns="91425" anchor="t" anchorCtr="0">
            <a:noAutofit/>
          </a:bodyPr>
          <a:lstStyle/>
          <a:p>
            <a:pPr marL="609600" lvl="0" indent="-440267" algn="just" rtl="0">
              <a:lnSpc>
                <a:spcPct val="100000"/>
              </a:lnSpc>
              <a:spcBef>
                <a:spcPct val="0"/>
              </a:spcBef>
              <a:spcAft>
                <a:spcPct val="0"/>
              </a:spcAft>
              <a:buSzPts val="1600"/>
              <a:buAutoNum type="arabicPeriod"/>
            </a:pPr>
            <a:r>
              <a:rPr lang="ro-RO" sz="2133"/>
              <a:t>Round Robin</a:t>
            </a:r>
            <a:r>
              <a:rPr lang="en" sz="2133"/>
              <a:t>;</a:t>
            </a:r>
            <a:endParaRPr sz="2133"/>
          </a:p>
          <a:p>
            <a:pPr marL="609600" lvl="0" indent="-440267" algn="just" rtl="0">
              <a:lnSpc>
                <a:spcPct val="100000"/>
              </a:lnSpc>
              <a:spcBef>
                <a:spcPts val="2133"/>
              </a:spcBef>
              <a:spcAft>
                <a:spcPct val="0"/>
              </a:spcAft>
              <a:buSzPts val="1600"/>
              <a:buAutoNum type="arabicPeriod"/>
            </a:pPr>
            <a:r>
              <a:rPr lang="ro-RO" sz="2133"/>
              <a:t>Static Round Robin</a:t>
            </a:r>
            <a:r>
              <a:rPr lang="en-US" sz="2133"/>
              <a:t>;</a:t>
            </a:r>
          </a:p>
          <a:p>
            <a:pPr marL="609600" lvl="0" indent="-440267" algn="just" rtl="0">
              <a:lnSpc>
                <a:spcPct val="100000"/>
              </a:lnSpc>
              <a:spcBef>
                <a:spcPts val="2133"/>
              </a:spcBef>
              <a:spcAft>
                <a:spcPct val="0"/>
              </a:spcAft>
              <a:buSzPts val="1600"/>
              <a:buAutoNum type="arabicPeriod"/>
            </a:pPr>
            <a:r>
              <a:rPr lang="ro-RO" sz="2133"/>
              <a:t>Least Connections</a:t>
            </a:r>
            <a:r>
              <a:rPr lang="en-US" sz="2133"/>
              <a:t>;</a:t>
            </a:r>
          </a:p>
          <a:p>
            <a:pPr marL="609600" lvl="0" indent="-440267" algn="just" rtl="0">
              <a:lnSpc>
                <a:spcPct val="100000"/>
              </a:lnSpc>
              <a:spcBef>
                <a:spcPts val="2133"/>
              </a:spcBef>
              <a:spcAft>
                <a:spcPct val="0"/>
              </a:spcAft>
              <a:buSzPts val="1600"/>
              <a:buAutoNum type="arabicPeriod"/>
            </a:pPr>
            <a:r>
              <a:rPr lang="en-US" sz="2133"/>
              <a:t>Source.</a:t>
            </a:r>
            <a:endParaRPr lang="ro-RO" sz="2133"/>
          </a:p>
        </p:txBody>
      </p:sp>
      <p:sp>
        <p:nvSpPr>
          <p:cNvPr id="4" name="Google Shape;84;p17">
            <a:extLst>
              <a:ext uri="{FF2B5EF4-FFF2-40B4-BE49-F238E27FC236}">
                <a16:creationId xmlns:a16="http://schemas.microsoft.com/office/drawing/2014/main" id="{F7B8896E-FE5E-468D-8FED-3929C6387D97}"/>
              </a:ext>
            </a:extLst>
          </p:cNvPr>
          <p:cNvSpPr txBox="1"/>
          <p:nvPr/>
        </p:nvSpPr>
        <p:spPr>
          <a:xfrm>
            <a:off x="415600" y="470303"/>
            <a:ext cx="11507459" cy="91026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9pPr>
          </a:lstStyle>
          <a:p>
            <a:r>
              <a:rPr lang="en-US" sz="4000" err="1"/>
              <a:t>Algoritmi </a:t>
            </a:r>
            <a:r>
              <a:rPr lang="ro-RO" sz="4000"/>
              <a:t>de load balancing </a:t>
            </a:r>
            <a:r>
              <a:rPr lang="en-US" sz="4000" err="1"/>
              <a:t>utiliza</a:t>
            </a:r>
            <a:r>
              <a:rPr lang="ro-RO" sz="4000"/>
              <a:t>ți de HAProxy</a:t>
            </a:r>
            <a:r>
              <a:rPr lang="en-US" sz="4000"/>
              <a:t> </a:t>
            </a:r>
            <a:r>
              <a:rPr lang="en-US" sz="2000"/>
              <a:t>[2]</a:t>
            </a:r>
            <a:endParaRPr lang="ro-RO" sz="2000"/>
          </a:p>
        </p:txBody>
      </p:sp>
    </p:spTree>
    <p:extLst>
      <p:ext uri="{BB962C8B-B14F-4D97-AF65-F5344CB8AC3E}">
        <p14:creationId xmlns:p14="http://schemas.microsoft.com/office/powerpoint/2010/main" val="200072071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7"/>
          <p:cNvSpPr txBox="1">
            <a:spLocks noGrp="1"/>
          </p:cNvSpPr>
          <p:nvPr>
            <p:ph type="body" idx="1"/>
          </p:nvPr>
        </p:nvSpPr>
        <p:spPr>
          <a:xfrm>
            <a:off x="415600" y="1431896"/>
            <a:ext cx="4398447" cy="2342245"/>
          </a:xfrm>
          <a:prstGeom prst="rect">
            <a:avLst/>
          </a:prstGeom>
        </p:spPr>
        <p:txBody>
          <a:bodyPr spcFirstLastPara="1" wrap="square" lIns="91425" tIns="91425" rIns="91425" bIns="91425" anchor="t" anchorCtr="0">
            <a:noAutofit/>
          </a:bodyPr>
          <a:lstStyle/>
          <a:p>
            <a:pPr marL="609600" lvl="0" indent="-440267" algn="just" rtl="0">
              <a:lnSpc>
                <a:spcPct val="100000"/>
              </a:lnSpc>
              <a:spcBef>
                <a:spcPct val="0"/>
              </a:spcBef>
              <a:spcAft>
                <a:spcPct val="0"/>
              </a:spcAft>
              <a:buSzPts val="1600"/>
              <a:buAutoNum type="arabicPeriod"/>
            </a:pPr>
            <a:r>
              <a:rPr lang="ro-RO" sz="2133"/>
              <a:t>Round Robin</a:t>
            </a:r>
            <a:r>
              <a:rPr lang="en" sz="2133"/>
              <a:t>;</a:t>
            </a:r>
            <a:endParaRPr sz="2133"/>
          </a:p>
          <a:p>
            <a:pPr marL="609600" lvl="0" indent="-440267" algn="just" rtl="0">
              <a:lnSpc>
                <a:spcPct val="100000"/>
              </a:lnSpc>
              <a:spcBef>
                <a:spcPts val="2133"/>
              </a:spcBef>
              <a:spcAft>
                <a:spcPct val="0"/>
              </a:spcAft>
              <a:buSzPts val="1600"/>
              <a:buAutoNum type="arabicPeriod"/>
            </a:pPr>
            <a:r>
              <a:rPr lang="ro-RO" sz="2133"/>
              <a:t>Static Round Robin</a:t>
            </a:r>
            <a:r>
              <a:rPr lang="en-US" sz="2133"/>
              <a:t>;</a:t>
            </a:r>
          </a:p>
          <a:p>
            <a:pPr marL="609600" lvl="0" indent="-440267" algn="just" rtl="0">
              <a:lnSpc>
                <a:spcPct val="100000"/>
              </a:lnSpc>
              <a:spcBef>
                <a:spcPts val="2133"/>
              </a:spcBef>
              <a:spcAft>
                <a:spcPct val="0"/>
              </a:spcAft>
              <a:buSzPts val="1600"/>
              <a:buAutoNum type="arabicPeriod"/>
            </a:pPr>
            <a:r>
              <a:rPr lang="ro-RO" sz="2133"/>
              <a:t>Least Connections</a:t>
            </a:r>
            <a:r>
              <a:rPr lang="en-US" sz="2133"/>
              <a:t>;</a:t>
            </a:r>
          </a:p>
          <a:p>
            <a:pPr marL="609600" lvl="0" indent="-440267" algn="just" rtl="0">
              <a:lnSpc>
                <a:spcPct val="100000"/>
              </a:lnSpc>
              <a:spcBef>
                <a:spcPts val="2133"/>
              </a:spcBef>
              <a:spcAft>
                <a:spcPct val="0"/>
              </a:spcAft>
              <a:buSzPts val="1600"/>
              <a:buAutoNum type="arabicPeriod"/>
            </a:pPr>
            <a:r>
              <a:rPr lang="en-US" sz="2133"/>
              <a:t>Source.</a:t>
            </a:r>
            <a:endParaRPr lang="ro-RO" sz="2133"/>
          </a:p>
        </p:txBody>
      </p:sp>
      <p:sp>
        <p:nvSpPr>
          <p:cNvPr id="6" name="Google Shape;84;p17">
            <a:extLst>
              <a:ext uri="{FF2B5EF4-FFF2-40B4-BE49-F238E27FC236}">
                <a16:creationId xmlns:a16="http://schemas.microsoft.com/office/drawing/2014/main" id="{F5724EDF-DE05-4972-B819-B99191299D4D}"/>
              </a:ext>
            </a:extLst>
          </p:cNvPr>
          <p:cNvSpPr txBox="1"/>
          <p:nvPr/>
        </p:nvSpPr>
        <p:spPr>
          <a:xfrm>
            <a:off x="415600" y="470303"/>
            <a:ext cx="11507459" cy="91026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9pPr>
          </a:lstStyle>
          <a:p>
            <a:r>
              <a:rPr lang="en-US" sz="4000" err="1"/>
              <a:t>Algoritmi </a:t>
            </a:r>
            <a:r>
              <a:rPr lang="ro-RO" sz="4000"/>
              <a:t>de load balancing </a:t>
            </a:r>
            <a:r>
              <a:rPr lang="en-US" sz="4000" err="1"/>
              <a:t>utiliza</a:t>
            </a:r>
            <a:r>
              <a:rPr lang="ro-RO" sz="4000"/>
              <a:t>ți de HAProxy</a:t>
            </a:r>
            <a:r>
              <a:rPr lang="en-US" sz="4000"/>
              <a:t> </a:t>
            </a:r>
            <a:r>
              <a:rPr lang="en-US" sz="2000"/>
              <a:t>[2]</a:t>
            </a:r>
            <a:endParaRPr lang="ro-RO" sz="2000"/>
          </a:p>
        </p:txBody>
      </p:sp>
      <p:sp>
        <p:nvSpPr>
          <p:cNvPr id="4" name="Google Shape;84;p17">
            <a:extLst>
              <a:ext uri="{FF2B5EF4-FFF2-40B4-BE49-F238E27FC236}">
                <a16:creationId xmlns:a16="http://schemas.microsoft.com/office/drawing/2014/main" id="{ECF775DF-06D1-4C76-A786-1385FE7FA721}"/>
              </a:ext>
            </a:extLst>
          </p:cNvPr>
          <p:cNvSpPr txBox="1"/>
          <p:nvPr/>
        </p:nvSpPr>
        <p:spPr>
          <a:xfrm>
            <a:off x="415600" y="3999409"/>
            <a:ext cx="11360800" cy="91026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9pPr>
          </a:lstStyle>
          <a:p>
            <a:r>
              <a:rPr lang="en-US" sz="4000" err="1"/>
              <a:t>Scenariile studiate:</a:t>
            </a:r>
            <a:endParaRPr lang="ro-RO"/>
          </a:p>
        </p:txBody>
      </p:sp>
      <p:sp>
        <p:nvSpPr>
          <p:cNvPr id="5" name="Google Shape;85;p17">
            <a:extLst>
              <a:ext uri="{FF2B5EF4-FFF2-40B4-BE49-F238E27FC236}">
                <a16:creationId xmlns:a16="http://schemas.microsoft.com/office/drawing/2014/main" id="{3F4F2BF5-2870-47A3-847B-D130F34E38BB}"/>
              </a:ext>
            </a:extLst>
          </p:cNvPr>
          <p:cNvSpPr txBox="1"/>
          <p:nvPr/>
        </p:nvSpPr>
        <p:spPr>
          <a:xfrm>
            <a:off x="415600" y="4915647"/>
            <a:ext cx="6514117" cy="118517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ct val="0"/>
              </a:spcBef>
              <a:spcAft>
                <a:spcPct val="0"/>
              </a:spcAft>
            </a:defPPr>
            <a:lvl1pPr marL="609600" marR="0" lvl="0" indent="-423333" algn="l" rtl="0">
              <a:lnSpc>
                <a:spcPct val="115000"/>
              </a:lnSpc>
              <a:spcBef>
                <a:spcPct val="0"/>
              </a:spcBef>
              <a:spcAft>
                <a:spcPct val="0"/>
              </a:spcAft>
              <a:buClr>
                <a:schemeClr val="dk1"/>
              </a:buClr>
              <a:buSzPts val="1400"/>
              <a:buFont typeface="Old Standard TT"/>
              <a:buChar char="●"/>
              <a:defRPr sz="1867" b="0" i="0" u="none" strike="noStrike" cap="none">
                <a:solidFill>
                  <a:schemeClr val="dk1"/>
                </a:solidFill>
                <a:latin typeface="Old Standard TT"/>
                <a:ea typeface="Old Standard TT"/>
                <a:cs typeface="Old Standard TT"/>
                <a:sym typeface="Old Standard TT"/>
              </a:defRPr>
            </a:lvl1pPr>
            <a:lvl2pPr marL="1219200" marR="0" lvl="1" indent="-406400" algn="l" rtl="0">
              <a:lnSpc>
                <a:spcPct val="115000"/>
              </a:lnSpc>
              <a:spcBef>
                <a:spcPts val="2133"/>
              </a:spcBef>
              <a:spcAft>
                <a:spcPct val="0"/>
              </a:spcAft>
              <a:buClr>
                <a:schemeClr val="dk1"/>
              </a:buClr>
              <a:buSzPts val="1200"/>
              <a:buFont typeface="Old Standard TT"/>
              <a:buChar char="○"/>
              <a:defRPr sz="1600" b="0" i="0" u="none" strike="noStrike" cap="none">
                <a:solidFill>
                  <a:schemeClr val="dk1"/>
                </a:solidFill>
                <a:latin typeface="Old Standard TT"/>
                <a:ea typeface="Old Standard TT"/>
                <a:cs typeface="Old Standard TT"/>
                <a:sym typeface="Old Standard TT"/>
              </a:defRPr>
            </a:lvl2pPr>
            <a:lvl3pPr marL="1828800" marR="0" lvl="2" indent="-406400" algn="l" rtl="0">
              <a:lnSpc>
                <a:spcPct val="115000"/>
              </a:lnSpc>
              <a:spcBef>
                <a:spcPts val="2133"/>
              </a:spcBef>
              <a:spcAft>
                <a:spcPct val="0"/>
              </a:spcAft>
              <a:buClr>
                <a:schemeClr val="dk1"/>
              </a:buClr>
              <a:buSzPts val="1200"/>
              <a:buFont typeface="Old Standard TT"/>
              <a:buChar char="■"/>
              <a:defRPr sz="1600" b="0" i="0" u="none" strike="noStrike" cap="none">
                <a:solidFill>
                  <a:schemeClr val="dk1"/>
                </a:solidFill>
                <a:latin typeface="Old Standard TT"/>
                <a:ea typeface="Old Standard TT"/>
                <a:cs typeface="Old Standard TT"/>
                <a:sym typeface="Old Standard TT"/>
              </a:defRPr>
            </a:lvl3pPr>
            <a:lvl4pPr marL="2438400" marR="0" lvl="3" indent="-406400" algn="l" rtl="0">
              <a:lnSpc>
                <a:spcPct val="115000"/>
              </a:lnSpc>
              <a:spcBef>
                <a:spcPts val="2133"/>
              </a:spcBef>
              <a:spcAft>
                <a:spcPct val="0"/>
              </a:spcAft>
              <a:buClr>
                <a:schemeClr val="dk1"/>
              </a:buClr>
              <a:buSzPts val="1200"/>
              <a:buFont typeface="Old Standard TT"/>
              <a:buChar char="●"/>
              <a:defRPr sz="1600" b="0" i="0" u="none" strike="noStrike" cap="none">
                <a:solidFill>
                  <a:schemeClr val="dk1"/>
                </a:solidFill>
                <a:latin typeface="Old Standard TT"/>
                <a:ea typeface="Old Standard TT"/>
                <a:cs typeface="Old Standard TT"/>
                <a:sym typeface="Old Standard TT"/>
              </a:defRPr>
            </a:lvl4pPr>
            <a:lvl5pPr marL="3048000" marR="0" lvl="4" indent="-406400" algn="l" rtl="0">
              <a:lnSpc>
                <a:spcPct val="115000"/>
              </a:lnSpc>
              <a:spcBef>
                <a:spcPts val="2133"/>
              </a:spcBef>
              <a:spcAft>
                <a:spcPct val="0"/>
              </a:spcAft>
              <a:buClr>
                <a:schemeClr val="dk1"/>
              </a:buClr>
              <a:buSzPts val="1200"/>
              <a:buFont typeface="Old Standard TT"/>
              <a:buChar char="○"/>
              <a:defRPr sz="1600" b="0" i="0" u="none" strike="noStrike" cap="none">
                <a:solidFill>
                  <a:schemeClr val="dk1"/>
                </a:solidFill>
                <a:latin typeface="Old Standard TT"/>
                <a:ea typeface="Old Standard TT"/>
                <a:cs typeface="Old Standard TT"/>
                <a:sym typeface="Old Standard TT"/>
              </a:defRPr>
            </a:lvl5pPr>
            <a:lvl6pPr marL="3657600" marR="0" lvl="5" indent="-406400" algn="l" rtl="0">
              <a:lnSpc>
                <a:spcPct val="115000"/>
              </a:lnSpc>
              <a:spcBef>
                <a:spcPts val="2133"/>
              </a:spcBef>
              <a:spcAft>
                <a:spcPct val="0"/>
              </a:spcAft>
              <a:buClr>
                <a:schemeClr val="dk1"/>
              </a:buClr>
              <a:buSzPts val="1200"/>
              <a:buFont typeface="Old Standard TT"/>
              <a:buChar char="■"/>
              <a:defRPr sz="1600" b="0" i="0" u="none" strike="noStrike" cap="none">
                <a:solidFill>
                  <a:schemeClr val="dk1"/>
                </a:solidFill>
                <a:latin typeface="Old Standard TT"/>
                <a:ea typeface="Old Standard TT"/>
                <a:cs typeface="Old Standard TT"/>
                <a:sym typeface="Old Standard TT"/>
              </a:defRPr>
            </a:lvl6pPr>
            <a:lvl7pPr marL="4267200" marR="0" lvl="6" indent="-406400" algn="l" rtl="0">
              <a:lnSpc>
                <a:spcPct val="115000"/>
              </a:lnSpc>
              <a:spcBef>
                <a:spcPts val="2133"/>
              </a:spcBef>
              <a:spcAft>
                <a:spcPct val="0"/>
              </a:spcAft>
              <a:buClr>
                <a:schemeClr val="dk1"/>
              </a:buClr>
              <a:buSzPts val="1200"/>
              <a:buFont typeface="Old Standard TT"/>
              <a:buChar char="●"/>
              <a:defRPr sz="1600" b="0" i="0" u="none" strike="noStrike" cap="none">
                <a:solidFill>
                  <a:schemeClr val="dk1"/>
                </a:solidFill>
                <a:latin typeface="Old Standard TT"/>
                <a:ea typeface="Old Standard TT"/>
                <a:cs typeface="Old Standard TT"/>
                <a:sym typeface="Old Standard TT"/>
              </a:defRPr>
            </a:lvl7pPr>
            <a:lvl8pPr marL="4876800" marR="0" lvl="7" indent="-406400" algn="l" rtl="0">
              <a:lnSpc>
                <a:spcPct val="115000"/>
              </a:lnSpc>
              <a:spcBef>
                <a:spcPts val="2133"/>
              </a:spcBef>
              <a:spcAft>
                <a:spcPct val="0"/>
              </a:spcAft>
              <a:buClr>
                <a:schemeClr val="dk1"/>
              </a:buClr>
              <a:buSzPts val="1200"/>
              <a:buFont typeface="Old Standard TT"/>
              <a:buChar char="○"/>
              <a:defRPr sz="1600" b="0" i="0" u="none" strike="noStrike" cap="none">
                <a:solidFill>
                  <a:schemeClr val="dk1"/>
                </a:solidFill>
                <a:latin typeface="Old Standard TT"/>
                <a:ea typeface="Old Standard TT"/>
                <a:cs typeface="Old Standard TT"/>
                <a:sym typeface="Old Standard TT"/>
              </a:defRPr>
            </a:lvl8pPr>
            <a:lvl9pPr marL="5486400" marR="0" lvl="8" indent="-406400" algn="l" rtl="0">
              <a:lnSpc>
                <a:spcPct val="115000"/>
              </a:lnSpc>
              <a:spcBef>
                <a:spcPts val="2133"/>
              </a:spcBef>
              <a:spcAft>
                <a:spcPts val="2133"/>
              </a:spcAft>
              <a:buClr>
                <a:schemeClr val="dk1"/>
              </a:buClr>
              <a:buSzPts val="1200"/>
              <a:buFont typeface="Old Standard TT"/>
              <a:buChar char="■"/>
              <a:defRPr sz="1600" b="0" i="0" u="none" strike="noStrike" cap="none">
                <a:solidFill>
                  <a:schemeClr val="dk1"/>
                </a:solidFill>
                <a:latin typeface="Old Standard TT"/>
                <a:ea typeface="Old Standard TT"/>
                <a:cs typeface="Old Standard TT"/>
                <a:sym typeface="Old Standard TT"/>
              </a:defRPr>
            </a:lvl9pPr>
          </a:lstStyle>
          <a:p>
            <a:pPr indent="-440267" algn="just">
              <a:lnSpc>
                <a:spcPct val="100000"/>
              </a:lnSpc>
              <a:buSzPts val="1600"/>
              <a:buFont typeface="Old Standard TT"/>
              <a:buAutoNum type="arabicPeriod"/>
            </a:pPr>
            <a:r>
              <a:rPr lang="en-US" sz="2133"/>
              <a:t>F</a:t>
            </a:r>
            <a:r>
              <a:rPr lang="ro-RO" sz="2133"/>
              <a:t>ără un algoritm de balansare a request-urilor</a:t>
            </a:r>
            <a:r>
              <a:rPr lang="en-US" sz="2133"/>
              <a:t>;</a:t>
            </a:r>
          </a:p>
          <a:p>
            <a:pPr indent="-440267" algn="just">
              <a:lnSpc>
                <a:spcPct val="100000"/>
              </a:lnSpc>
              <a:spcBef>
                <a:spcPts val="2133"/>
              </a:spcBef>
              <a:buSzPts val="1600"/>
              <a:buFont typeface="Old Standard TT"/>
              <a:buAutoNum type="arabicPeriod"/>
            </a:pPr>
            <a:r>
              <a:rPr lang="ro-RO" sz="2133"/>
              <a:t>Cu algoritmii enunțați anterior</a:t>
            </a:r>
            <a:r>
              <a:rPr lang="en-US" sz="2133"/>
              <a:t>.</a:t>
            </a:r>
          </a:p>
        </p:txBody>
      </p:sp>
      <p:pic>
        <p:nvPicPr>
          <p:cNvPr id="3" name="Picture 2">
            <a:extLst>
              <a:ext uri="{FF2B5EF4-FFF2-40B4-BE49-F238E27FC236}">
                <a16:creationId xmlns:a16="http://schemas.microsoft.com/office/drawing/2014/main" id="{85E926B1-7969-4706-8A9B-066FE5EF5DBA}"/>
              </a:ext>
            </a:extLst>
          </p:cNvPr>
          <p:cNvPicPr>
            <a:picLocks noChangeAspect="1"/>
          </p:cNvPicPr>
          <p:nvPr/>
        </p:nvPicPr>
        <p:blipFill>
          <a:blip r:embed="rId3"/>
          <a:stretch>
            <a:fillRect/>
          </a:stretch>
        </p:blipFill>
        <p:spPr>
          <a:xfrm>
            <a:off x="6846168" y="2021199"/>
            <a:ext cx="4772642" cy="3778968"/>
          </a:xfrm>
          <a:prstGeom prst="rect">
            <a:avLst/>
          </a:prstGeom>
        </p:spPr>
      </p:pic>
    </p:spTree>
    <p:extLst>
      <p:ext uri="{BB962C8B-B14F-4D97-AF65-F5344CB8AC3E}">
        <p14:creationId xmlns:p14="http://schemas.microsoft.com/office/powerpoint/2010/main" val="404357255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6" name="Google Shape;84;p17">
            <a:extLst>
              <a:ext uri="{FF2B5EF4-FFF2-40B4-BE49-F238E27FC236}">
                <a16:creationId xmlns:a16="http://schemas.microsoft.com/office/drawing/2014/main" id="{F5724EDF-DE05-4972-B819-B99191299D4D}"/>
              </a:ext>
            </a:extLst>
          </p:cNvPr>
          <p:cNvSpPr txBox="1"/>
          <p:nvPr/>
        </p:nvSpPr>
        <p:spPr>
          <a:xfrm>
            <a:off x="137695" y="550985"/>
            <a:ext cx="5680400" cy="60546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9pPr>
          </a:lstStyle>
          <a:p>
            <a:pPr algn="just">
              <a:lnSpc>
                <a:spcPct val="100000"/>
              </a:lnSpc>
              <a:buSzPts val="1600"/>
            </a:pPr>
            <a:r>
              <a:rPr lang="en-US" sz="2133"/>
              <a:t>F</a:t>
            </a:r>
            <a:r>
              <a:rPr lang="ro-RO" sz="2133"/>
              <a:t>ără un algoritm de balansare a request-urilor</a:t>
            </a:r>
            <a:endParaRPr lang="en-US" sz="2133"/>
          </a:p>
        </p:txBody>
      </p:sp>
      <p:pic>
        <p:nvPicPr>
          <p:cNvPr id="8" name="Picture 7">
            <a:extLst>
              <a:ext uri="{FF2B5EF4-FFF2-40B4-BE49-F238E27FC236}">
                <a16:creationId xmlns:a16="http://schemas.microsoft.com/office/drawing/2014/main" id="{EF40C876-92AF-4FFA-B24F-DC63F166BF80}"/>
              </a:ext>
            </a:extLst>
          </p:cNvPr>
          <p:cNvPicPr>
            <a:picLocks noChangeAspect="1"/>
          </p:cNvPicPr>
          <p:nvPr/>
        </p:nvPicPr>
        <p:blipFill>
          <a:blip r:embed="rId3"/>
          <a:stretch>
            <a:fillRect/>
          </a:stretch>
        </p:blipFill>
        <p:spPr>
          <a:xfrm>
            <a:off x="830813" y="1210235"/>
            <a:ext cx="4294163" cy="4437529"/>
          </a:xfrm>
          <a:prstGeom prst="rect">
            <a:avLst/>
          </a:prstGeom>
        </p:spPr>
      </p:pic>
      <p:sp>
        <p:nvSpPr>
          <p:cNvPr id="10" name="Google Shape;84;p17">
            <a:extLst>
              <a:ext uri="{FF2B5EF4-FFF2-40B4-BE49-F238E27FC236}">
                <a16:creationId xmlns:a16="http://schemas.microsoft.com/office/drawing/2014/main" id="{9CEBFC62-AF7C-41DA-8D20-6EAFF9D6A7B4}"/>
              </a:ext>
            </a:extLst>
          </p:cNvPr>
          <p:cNvSpPr txBox="1"/>
          <p:nvPr/>
        </p:nvSpPr>
        <p:spPr>
          <a:xfrm>
            <a:off x="7136140" y="546159"/>
            <a:ext cx="3782871" cy="60546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9pPr>
          </a:lstStyle>
          <a:p>
            <a:pPr algn="just">
              <a:lnSpc>
                <a:spcPct val="100000"/>
              </a:lnSpc>
              <a:buSzPts val="1600"/>
            </a:pPr>
            <a:r>
              <a:rPr lang="ro-RO" sz="2133"/>
              <a:t>Cu algorimi de load balancing</a:t>
            </a:r>
            <a:endParaRPr lang="en-US" sz="2133"/>
          </a:p>
        </p:txBody>
      </p:sp>
      <p:cxnSp>
        <p:nvCxnSpPr>
          <p:cNvPr id="11" name="Straight Connector 10">
            <a:extLst>
              <a:ext uri="{FF2B5EF4-FFF2-40B4-BE49-F238E27FC236}">
                <a16:creationId xmlns:a16="http://schemas.microsoft.com/office/drawing/2014/main" id="{D6E37B78-465E-426B-A2E5-40E0C08BFE12}"/>
              </a:ext>
            </a:extLst>
          </p:cNvPr>
          <p:cNvCxnSpPr/>
          <p:nvPr/>
        </p:nvCxnSpPr>
        <p:spPr>
          <a:xfrm>
            <a:off x="5996777" y="304800"/>
            <a:ext cx="62635" cy="6024283"/>
          </a:xfrm>
          <a:prstGeom prst="line">
            <a:avLst/>
          </a:prstGeom>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33117A64-920C-4511-B1F0-3FED1CFBF306}"/>
              </a:ext>
            </a:extLst>
          </p:cNvPr>
          <p:cNvPicPr>
            <a:picLocks noChangeAspect="1"/>
          </p:cNvPicPr>
          <p:nvPr/>
        </p:nvPicPr>
        <p:blipFill>
          <a:blip r:embed="rId4"/>
          <a:stretch>
            <a:fillRect/>
          </a:stretch>
        </p:blipFill>
        <p:spPr>
          <a:xfrm>
            <a:off x="6687117" y="1293107"/>
            <a:ext cx="4982416" cy="4271783"/>
          </a:xfrm>
          <a:prstGeom prst="rect">
            <a:avLst/>
          </a:prstGeom>
        </p:spPr>
      </p:pic>
    </p:spTree>
    <p:extLst>
      <p:ext uri="{BB962C8B-B14F-4D97-AF65-F5344CB8AC3E}">
        <p14:creationId xmlns:p14="http://schemas.microsoft.com/office/powerpoint/2010/main" val="99601064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5" name="Picture 4">
            <a:extLst>
              <a:ext uri="{FF2B5EF4-FFF2-40B4-BE49-F238E27FC236}">
                <a16:creationId xmlns:a16="http://schemas.microsoft.com/office/drawing/2014/main" id="{F9F3A217-FB89-474D-B0A7-DF7C5CED615D}"/>
              </a:ext>
            </a:extLst>
          </p:cNvPr>
          <p:cNvPicPr>
            <a:picLocks noChangeAspect="1"/>
          </p:cNvPicPr>
          <p:nvPr/>
        </p:nvPicPr>
        <p:blipFill>
          <a:blip r:embed="rId3"/>
          <a:stretch>
            <a:fillRect/>
          </a:stretch>
        </p:blipFill>
        <p:spPr>
          <a:xfrm>
            <a:off x="3766652" y="1479832"/>
            <a:ext cx="4409160" cy="3899447"/>
          </a:xfrm>
          <a:prstGeom prst="rect">
            <a:avLst/>
          </a:prstGeom>
        </p:spPr>
      </p:pic>
      <p:pic>
        <p:nvPicPr>
          <p:cNvPr id="9" name="Picture 8">
            <a:extLst>
              <a:ext uri="{FF2B5EF4-FFF2-40B4-BE49-F238E27FC236}">
                <a16:creationId xmlns:a16="http://schemas.microsoft.com/office/drawing/2014/main" id="{C2543103-CB16-4D4B-90AF-A656D66B72D7}"/>
              </a:ext>
            </a:extLst>
          </p:cNvPr>
          <p:cNvPicPr>
            <a:picLocks noChangeAspect="1"/>
          </p:cNvPicPr>
          <p:nvPr/>
        </p:nvPicPr>
        <p:blipFill>
          <a:blip r:embed="rId4"/>
          <a:stretch>
            <a:fillRect/>
          </a:stretch>
        </p:blipFill>
        <p:spPr>
          <a:xfrm>
            <a:off x="90261" y="1479832"/>
            <a:ext cx="3676392" cy="3898336"/>
          </a:xfrm>
          <a:prstGeom prst="rect">
            <a:avLst/>
          </a:prstGeom>
        </p:spPr>
      </p:pic>
      <p:pic>
        <p:nvPicPr>
          <p:cNvPr id="13" name="Picture 12">
            <a:extLst>
              <a:ext uri="{FF2B5EF4-FFF2-40B4-BE49-F238E27FC236}">
                <a16:creationId xmlns:a16="http://schemas.microsoft.com/office/drawing/2014/main" id="{BBB2689A-02EA-4510-9A49-597C5EE9B799}"/>
              </a:ext>
            </a:extLst>
          </p:cNvPr>
          <p:cNvPicPr>
            <a:picLocks noChangeAspect="1"/>
          </p:cNvPicPr>
          <p:nvPr/>
        </p:nvPicPr>
        <p:blipFill>
          <a:blip r:embed="rId5"/>
          <a:stretch>
            <a:fillRect/>
          </a:stretch>
        </p:blipFill>
        <p:spPr>
          <a:xfrm>
            <a:off x="8175813" y="1479832"/>
            <a:ext cx="3925928" cy="3898336"/>
          </a:xfrm>
          <a:prstGeom prst="rect">
            <a:avLst/>
          </a:prstGeom>
        </p:spPr>
      </p:pic>
      <p:sp>
        <p:nvSpPr>
          <p:cNvPr id="15" name="Google Shape;84;p17">
            <a:extLst>
              <a:ext uri="{FF2B5EF4-FFF2-40B4-BE49-F238E27FC236}">
                <a16:creationId xmlns:a16="http://schemas.microsoft.com/office/drawing/2014/main" id="{FEAB5B73-4365-4137-9015-2C77582727FC}"/>
              </a:ext>
            </a:extLst>
          </p:cNvPr>
          <p:cNvSpPr txBox="1"/>
          <p:nvPr/>
        </p:nvSpPr>
        <p:spPr>
          <a:xfrm>
            <a:off x="3923224" y="322041"/>
            <a:ext cx="4096016" cy="60546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ct val="0"/>
              </a:spcBef>
              <a:spcAft>
                <a:spcPct val="0"/>
              </a:spcAft>
              <a:buClr>
                <a:schemeClr val="dk1"/>
              </a:buClr>
              <a:buSzPts val="3000"/>
              <a:buFont typeface="Old Standard TT"/>
              <a:buNone/>
              <a:defRPr sz="4000" b="0" i="0" u="none" strike="noStrike" cap="none">
                <a:solidFill>
                  <a:schemeClr val="dk1"/>
                </a:solidFill>
                <a:latin typeface="Old Standard TT"/>
                <a:ea typeface="Old Standard TT"/>
                <a:cs typeface="Old Standard TT"/>
                <a:sym typeface="Old Standard TT"/>
              </a:defRPr>
            </a:lvl9pPr>
          </a:lstStyle>
          <a:p>
            <a:pPr algn="just">
              <a:lnSpc>
                <a:spcPct val="100000"/>
              </a:lnSpc>
              <a:buSzPts val="1600"/>
            </a:pPr>
            <a:r>
              <a:rPr lang="ro-RO" sz="2133"/>
              <a:t>Cu algorimi de load balancing</a:t>
            </a:r>
            <a:r>
              <a:rPr lang="en-US" sz="2133"/>
              <a:t> </a:t>
            </a:r>
            <a:r>
              <a:rPr lang="en-US" sz="1600"/>
              <a:t>[2]</a:t>
            </a:r>
          </a:p>
        </p:txBody>
      </p:sp>
    </p:spTree>
    <p:extLst>
      <p:ext uri="{BB962C8B-B14F-4D97-AF65-F5344CB8AC3E}">
        <p14:creationId xmlns:p14="http://schemas.microsoft.com/office/powerpoint/2010/main" val="70545191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074870"/>
            <a:ext cx="8911687" cy="1280890"/>
          </a:xfrm>
        </p:spPr>
        <p:txBody>
          <a:bodyPr/>
          <a:lstStyle/>
          <a:p>
            <a:r>
              <a:rPr lang="ro-RO"/>
              <a:t>Servicii în cloud computing</a:t>
            </a:r>
            <a:endParaRPr lang="en-US"/>
          </a:p>
        </p:txBody>
      </p:sp>
      <p:sp>
        <p:nvSpPr>
          <p:cNvPr id="3" name="Content Placeholder 2"/>
          <p:cNvSpPr>
            <a:spLocks noGrp="1"/>
          </p:cNvSpPr>
          <p:nvPr>
            <p:ph idx="1"/>
          </p:nvPr>
        </p:nvSpPr>
        <p:spPr>
          <a:xfrm>
            <a:off x="2589212" y="2484549"/>
            <a:ext cx="8915400" cy="3777622"/>
          </a:xfrm>
        </p:spPr>
        <p:txBody>
          <a:bodyPr>
            <a:normAutofit/>
          </a:bodyPr>
          <a:lstStyle/>
          <a:p>
            <a:r>
              <a:rPr lang="en-US" sz="2400" b="1"/>
              <a:t>SaaS</a:t>
            </a:r>
            <a:r>
              <a:rPr lang="en-US" sz="2400"/>
              <a:t>: </a:t>
            </a:r>
            <a:r>
              <a:rPr lang="en-US" sz="2400" i="1"/>
              <a:t>Software as a service</a:t>
            </a:r>
            <a:r>
              <a:rPr lang="en-US" sz="2400"/>
              <a:t> </a:t>
            </a:r>
          </a:p>
          <a:p>
            <a:r>
              <a:rPr lang="en-US" sz="2400" b="1"/>
              <a:t>PaaS</a:t>
            </a:r>
            <a:r>
              <a:rPr lang="en-US" sz="2400"/>
              <a:t>: </a:t>
            </a:r>
            <a:r>
              <a:rPr lang="en-US" sz="2400" i="1"/>
              <a:t>Platform as a service</a:t>
            </a:r>
            <a:r>
              <a:rPr lang="en-US" sz="2400"/>
              <a:t> </a:t>
            </a:r>
          </a:p>
          <a:p>
            <a:r>
              <a:rPr lang="en-US" sz="2400" b="1"/>
              <a:t>IaaS</a:t>
            </a:r>
            <a:r>
              <a:rPr lang="en-US" sz="2400"/>
              <a:t>: </a:t>
            </a:r>
            <a:r>
              <a:rPr lang="en-US" sz="2400" i="1"/>
              <a:t>Infrastructure as a service</a:t>
            </a:r>
            <a:r>
              <a:rPr lang="en-US" sz="2400"/>
              <a:t> </a:t>
            </a:r>
          </a:p>
          <a:p>
            <a:pPr marL="0" indent="0">
              <a:buNone/>
            </a:pPr>
            <a:endParaRPr lang="en-US" sz="2400"/>
          </a:p>
          <a:p>
            <a:endParaRPr lang="en-US"/>
          </a:p>
        </p:txBody>
      </p:sp>
    </p:spTree>
    <p:extLst>
      <p:ext uri="{BB962C8B-B14F-4D97-AF65-F5344CB8AC3E}">
        <p14:creationId xmlns:p14="http://schemas.microsoft.com/office/powerpoint/2010/main" val="128675148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1"/>
          <p:cNvSpPr txBox="1">
            <a:spLocks noGrp="1"/>
          </p:cNvSpPr>
          <p:nvPr>
            <p:ph type="title"/>
          </p:nvPr>
        </p:nvSpPr>
        <p:spPr>
          <a:xfrm>
            <a:off x="415600" y="593367"/>
            <a:ext cx="11360800" cy="5501200"/>
          </a:xfrm>
          <a:prstGeom prst="rect">
            <a:avLst/>
          </a:prstGeom>
        </p:spPr>
        <p:txBody>
          <a:bodyPr spcFirstLastPara="1" wrap="square" lIns="91425" tIns="91425" rIns="91425" bIns="91425" anchor="t" anchorCtr="0">
            <a:noAutofit/>
          </a:bodyPr>
          <a:lstStyle/>
          <a:p>
            <a:pPr marL="0" lvl="0" indent="0" algn="ctr" rtl="0">
              <a:spcBef>
                <a:spcPct val="0"/>
              </a:spcBef>
              <a:spcAft>
                <a:spcPct val="0"/>
              </a:spcAft>
              <a:buNone/>
            </a:pPr>
            <a:endParaRPr sz="5067"/>
          </a:p>
          <a:p>
            <a:pPr marL="0" lvl="0" indent="0" algn="ctr" rtl="0">
              <a:spcBef>
                <a:spcPct val="0"/>
              </a:spcBef>
              <a:spcAft>
                <a:spcPct val="0"/>
              </a:spcAft>
              <a:buNone/>
            </a:pPr>
            <a:endParaRPr sz="5067"/>
          </a:p>
          <a:p>
            <a:pPr marL="0" lvl="0" indent="0" algn="ctr" rtl="0">
              <a:spcBef>
                <a:spcPct val="0"/>
              </a:spcBef>
              <a:spcAft>
                <a:spcPct val="0"/>
              </a:spcAft>
              <a:buNone/>
            </a:pPr>
            <a:endParaRPr sz="5067"/>
          </a:p>
          <a:p>
            <a:pPr marL="0" lvl="0" indent="0" algn="ctr" rtl="0">
              <a:spcBef>
                <a:spcPct val="0"/>
              </a:spcBef>
              <a:spcAft>
                <a:spcPct val="0"/>
              </a:spcAft>
              <a:buNone/>
            </a:pPr>
            <a:r>
              <a:rPr lang="en-US" sz="5067"/>
              <a:t>Mul</a:t>
            </a:r>
            <a:r>
              <a:rPr lang="ro-RO" sz="5067"/>
              <a:t>țumesc pentru atenție!</a:t>
            </a:r>
            <a:endParaRPr sz="5067"/>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1"/>
          <p:cNvSpPr txBox="1">
            <a:spLocks noGrp="1"/>
          </p:cNvSpPr>
          <p:nvPr>
            <p:ph type="title"/>
          </p:nvPr>
        </p:nvSpPr>
        <p:spPr>
          <a:xfrm>
            <a:off x="415600" y="593367"/>
            <a:ext cx="11360800" cy="5501200"/>
          </a:xfrm>
          <a:prstGeom prst="rect">
            <a:avLst/>
          </a:prstGeom>
        </p:spPr>
        <p:txBody>
          <a:bodyPr spcFirstLastPara="1" wrap="square" lIns="91425" tIns="91425" rIns="91425" bIns="91425" anchor="t" anchorCtr="0">
            <a:noAutofit/>
          </a:bodyPr>
          <a:lstStyle/>
          <a:p>
            <a:pPr marL="0" lvl="0" indent="0" rtl="0">
              <a:spcBef>
                <a:spcPct val="0"/>
              </a:spcBef>
              <a:spcAft>
                <a:spcPct val="0"/>
              </a:spcAft>
              <a:buNone/>
            </a:pPr>
            <a:r>
              <a:rPr lang="ro-RO" sz="2400" b="1"/>
              <a:t>Bibliography</a:t>
            </a:r>
            <a:r>
              <a:rPr lang="en-US" sz="2400" b="1"/>
              <a:t>:</a:t>
            </a:r>
            <a:br>
              <a:rPr lang="en-US" sz="2400" b="1"/>
            </a:br>
            <a:r>
              <a:rPr lang="en-US" sz="2400"/>
              <a:t>1) https://blog.stackpath.com/load-balancing-haproxy/;</a:t>
            </a:r>
            <a:br>
              <a:rPr lang="en-US" sz="2400"/>
            </a:br>
            <a:r>
              <a:rPr lang="en-US" sz="2400"/>
              <a:t>2)</a:t>
            </a:r>
            <a:r>
              <a:rPr lang="en-US" sz="1467" b="0" i="0">
                <a:solidFill>
                  <a:srgbClr val="222222"/>
                </a:solidFill>
                <a:effectLst/>
                <a:latin typeface="Arial" pitchFamily="34" charset="0"/>
              </a:rPr>
              <a:t> </a:t>
            </a:r>
            <a:r>
              <a:rPr lang="en-US" sz="2400"/>
              <a:t>A. B. Prasetijo, E. D. Widianto and E. T. Hidayatullah, "Performance comparisons of web server load balancing algorithms on HAProxy and Heartbeat," 2016 3rd International Conference on Information Technology, Computer, and Electrical Engineering (ICITACEE), 2016, pp. 393-396, doi: 10.1109/ICITACEE.2016.7892478;</a:t>
            </a:r>
            <a:endParaRPr sz="2400"/>
          </a:p>
        </p:txBody>
      </p:sp>
    </p:spTree>
    <p:extLst>
      <p:ext uri="{BB962C8B-B14F-4D97-AF65-F5344CB8AC3E}">
        <p14:creationId xmlns:p14="http://schemas.microsoft.com/office/powerpoint/2010/main" val="3068369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895010" y="1321067"/>
            <a:ext cx="10402000" cy="2306800"/>
          </a:xfrm>
          <a:prstGeom prst="rect">
            <a:avLst/>
          </a:prstGeom>
        </p:spPr>
        <p:txBody>
          <a:bodyPr spcFirstLastPara="1" wrap="square" lIns="91425" tIns="91425" rIns="91425" bIns="91425" anchor="b" anchorCtr="0">
            <a:noAutofit/>
          </a:bodyPr>
          <a:lstStyle/>
          <a:p>
            <a:pPr marL="0" lvl="0" indent="0" algn="ctr" rtl="0">
              <a:spcBef>
                <a:spcPct val="0"/>
              </a:spcBef>
              <a:spcAft>
                <a:spcPct val="0"/>
              </a:spcAft>
              <a:buSzPts val="990"/>
              <a:buNone/>
            </a:pPr>
            <a:r>
              <a:rPr lang="en" sz="2867">
                <a:latin typeface="Arial" pitchFamily="34" charset="0"/>
                <a:ea typeface="Arial" pitchFamily="34" charset="0"/>
                <a:cs typeface="Arial" pitchFamily="34" charset="0"/>
                <a:sym typeface="Arial" pitchFamily="34" charset="0"/>
              </a:rPr>
              <a:t>A Comparative Performance Analysis for Static and Dynamic Load Balancing Techniques in Software Defined Network Environment </a:t>
            </a:r>
            <a:endParaRPr sz="5173"/>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ct val="0"/>
              </a:spcBef>
              <a:spcAft>
                <a:spcPct val="0"/>
              </a:spcAft>
              <a:buNone/>
            </a:pPr>
            <a:r>
              <a:rPr lang="en"/>
              <a:t>Introducere</a:t>
            </a: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95000"/>
              </a:lnSpc>
              <a:spcBef>
                <a:spcPct val="0"/>
              </a:spcBef>
              <a:spcAft>
                <a:spcPct val="0"/>
              </a:spcAft>
              <a:buNone/>
            </a:pPr>
            <a:r>
              <a:rPr lang="en" sz="1867">
                <a:solidFill>
                  <a:schemeClr val="dk1"/>
                </a:solidFill>
                <a:latin typeface="Proxima Nova"/>
                <a:ea typeface="Proxima Nova"/>
                <a:cs typeface="Proxima Nova"/>
                <a:sym typeface="Proxima Nova"/>
              </a:rPr>
              <a:t>Odată cu creșterea numărului de utilizatori, precum și a lățimii de bandă a rețelei, serverele trebuie să gestioneze un număr mare de solicitări de acces într-o perioadă scurtă. Dacă serverul nu poate procesa în timp util cererea de acces al utilizatorului, ceea ce duce la prelungirea timpului de așteptare al utilizatorului, atunci va reduce considerabil calitatea serviciului (QoS), circumstanțe ca acestea fac ca serverele să devină noul blocaj în rețea.</a:t>
            </a:r>
            <a:endParaRPr sz="1867">
              <a:solidFill>
                <a:schemeClr val="dk1"/>
              </a:solidFill>
              <a:latin typeface="Proxima Nova"/>
              <a:ea typeface="Proxima Nova"/>
              <a:cs typeface="Proxima Nova"/>
              <a:sym typeface="Proxima Nova"/>
            </a:endParaRPr>
          </a:p>
          <a:p>
            <a:pPr marL="0" lvl="0" indent="0" algn="l" rtl="0">
              <a:lnSpc>
                <a:spcPct val="95000"/>
              </a:lnSpc>
              <a:spcBef>
                <a:spcPts val="1600"/>
              </a:spcBef>
              <a:spcAft>
                <a:spcPct val="0"/>
              </a:spcAft>
              <a:buNone/>
            </a:pPr>
            <a:r>
              <a:rPr lang="en" sz="1867">
                <a:solidFill>
                  <a:schemeClr val="dk1"/>
                </a:solidFill>
                <a:latin typeface="Proxima Nova"/>
                <a:ea typeface="Proxima Nova"/>
                <a:cs typeface="Proxima Nova"/>
                <a:sym typeface="Proxima Nova"/>
              </a:rPr>
              <a:t>Pentru îmbunătățirea performanței serverelor se adoptă mai multe măsuri:</a:t>
            </a:r>
            <a:endParaRPr sz="1867">
              <a:solidFill>
                <a:schemeClr val="dk1"/>
              </a:solidFill>
              <a:latin typeface="Proxima Nova"/>
              <a:ea typeface="Proxima Nova"/>
              <a:cs typeface="Proxima Nova"/>
              <a:sym typeface="Proxima Nova"/>
            </a:endParaRPr>
          </a:p>
          <a:p>
            <a:pPr marL="609600" lvl="0" indent="-423333" algn="l" rtl="0">
              <a:lnSpc>
                <a:spcPct val="95000"/>
              </a:lnSpc>
              <a:spcBef>
                <a:spcPts val="1600"/>
              </a:spcBef>
              <a:spcAft>
                <a:spcPct val="0"/>
              </a:spcAft>
              <a:buClr>
                <a:schemeClr val="dk1"/>
              </a:buClr>
              <a:buSzPts val="1400"/>
              <a:buFont typeface="Proxima Nova"/>
              <a:buChar char="●"/>
            </a:pPr>
            <a:r>
              <a:rPr lang="en" sz="1867">
                <a:solidFill>
                  <a:schemeClr val="dk1"/>
                </a:solidFill>
                <a:latin typeface="Proxima Nova"/>
                <a:ea typeface="Proxima Nova"/>
                <a:cs typeface="Proxima Nova"/>
                <a:sym typeface="Proxima Nova"/>
              </a:rPr>
              <a:t> îmbunătățirea vitezei de procesare a CPU</a:t>
            </a:r>
            <a:endParaRPr sz="1867">
              <a:solidFill>
                <a:schemeClr val="dk1"/>
              </a:solidFill>
              <a:latin typeface="Proxima Nova"/>
              <a:ea typeface="Proxima Nova"/>
              <a:cs typeface="Proxima Nova"/>
              <a:sym typeface="Proxima Nova"/>
            </a:endParaRPr>
          </a:p>
          <a:p>
            <a:pPr marL="609600" lvl="0" indent="-423333" algn="l" rtl="0">
              <a:lnSpc>
                <a:spcPct val="95000"/>
              </a:lnSpc>
              <a:spcBef>
                <a:spcPct val="0"/>
              </a:spcBef>
              <a:spcAft>
                <a:spcPct val="0"/>
              </a:spcAft>
              <a:buClr>
                <a:schemeClr val="dk1"/>
              </a:buClr>
              <a:buSzPts val="1400"/>
              <a:buFont typeface="Proxima Nova"/>
              <a:buChar char="●"/>
            </a:pPr>
            <a:r>
              <a:rPr lang="en" sz="1867">
                <a:solidFill>
                  <a:schemeClr val="dk1"/>
                </a:solidFill>
                <a:latin typeface="Proxima Nova"/>
                <a:ea typeface="Proxima Nova"/>
                <a:cs typeface="Proxima Nova"/>
                <a:sym typeface="Proxima Nova"/>
              </a:rPr>
              <a:t>creșterea capacității de cache a serverului</a:t>
            </a:r>
            <a:endParaRPr sz="1867">
              <a:solidFill>
                <a:schemeClr val="dk1"/>
              </a:solidFill>
              <a:latin typeface="Proxima Nova"/>
              <a:ea typeface="Proxima Nova"/>
              <a:cs typeface="Proxima Nova"/>
              <a:sym typeface="Proxima Nova"/>
            </a:endParaRPr>
          </a:p>
          <a:p>
            <a:pPr marL="609600" lvl="0" indent="-423333" algn="l" rtl="0">
              <a:lnSpc>
                <a:spcPct val="95000"/>
              </a:lnSpc>
              <a:spcBef>
                <a:spcPct val="0"/>
              </a:spcBef>
              <a:spcAft>
                <a:spcPct val="0"/>
              </a:spcAft>
              <a:buClr>
                <a:schemeClr val="dk1"/>
              </a:buClr>
              <a:buSzPts val="1400"/>
              <a:buFont typeface="Proxima Nova"/>
              <a:buChar char="●"/>
            </a:pPr>
            <a:r>
              <a:rPr lang="en" sz="1867">
                <a:solidFill>
                  <a:schemeClr val="dk1"/>
                </a:solidFill>
                <a:latin typeface="Proxima Nova"/>
                <a:ea typeface="Proxima Nova"/>
                <a:cs typeface="Proxima Nova"/>
                <a:sym typeface="Proxima Nova"/>
              </a:rPr>
              <a:t>construcția clusterului de servere</a:t>
            </a:r>
            <a:endParaRPr sz="1867">
              <a:solidFill>
                <a:schemeClr val="dk1"/>
              </a:solidFill>
              <a:latin typeface="Proxima Nova"/>
              <a:ea typeface="Proxima Nova"/>
              <a:cs typeface="Proxima Nova"/>
              <a:sym typeface="Proxima Nova"/>
            </a:endParaRPr>
          </a:p>
          <a:p>
            <a:pPr marL="609600" lvl="0" indent="-423333" algn="l" rtl="0">
              <a:lnSpc>
                <a:spcPct val="95000"/>
              </a:lnSpc>
              <a:spcBef>
                <a:spcPct val="0"/>
              </a:spcBef>
              <a:spcAft>
                <a:spcPct val="0"/>
              </a:spcAft>
              <a:buClr>
                <a:schemeClr val="dk1"/>
              </a:buClr>
              <a:buSzPts val="1400"/>
              <a:buFont typeface="Proxima Nova"/>
              <a:buChar char="●"/>
            </a:pPr>
            <a:r>
              <a:rPr lang="en" sz="1867">
                <a:solidFill>
                  <a:schemeClr val="dk1"/>
                </a:solidFill>
                <a:latin typeface="Proxima Nova"/>
                <a:ea typeface="Proxima Nova"/>
                <a:cs typeface="Proxima Nova"/>
                <a:sym typeface="Proxima Nova"/>
              </a:rPr>
              <a:t>Strategii de load balancing</a:t>
            </a:r>
            <a:endParaRPr sz="1867">
              <a:solidFill>
                <a:schemeClr val="dk1"/>
              </a:solidFill>
              <a:latin typeface="Proxima Nova"/>
              <a:ea typeface="Proxima Nova"/>
              <a:cs typeface="Proxima Nova"/>
              <a:sym typeface="Proxima Nova"/>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ct val="0"/>
              </a:spcBef>
              <a:spcAft>
                <a:spcPct val="0"/>
              </a:spcAft>
              <a:buNone/>
            </a:pPr>
            <a:r>
              <a:rPr lang="en" sz="1867">
                <a:latin typeface="Arial" pitchFamily="34" charset="0"/>
                <a:ea typeface="Arial" pitchFamily="34" charset="0"/>
                <a:cs typeface="Arial" pitchFamily="34" charset="0"/>
                <a:sym typeface="Arial" pitchFamily="34" charset="0"/>
              </a:rPr>
              <a:t>Software Defined Networking </a:t>
            </a:r>
            <a:r>
              <a:rPr lang="en" sz="1867">
                <a:latin typeface="Average"/>
                <a:ea typeface="Average"/>
                <a:cs typeface="Average"/>
                <a:sym typeface="Average"/>
              </a:rPr>
              <a:t>(SDN) </a:t>
            </a: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609600" lvl="0" indent="-423333" algn="l" rtl="0">
              <a:spcBef>
                <a:spcPct val="0"/>
              </a:spcBef>
              <a:spcAft>
                <a:spcPct val="0"/>
              </a:spcAft>
              <a:buClr>
                <a:schemeClr val="dk1"/>
              </a:buClr>
              <a:buSzPts val="1400"/>
              <a:buFont typeface="Proxima Nova"/>
              <a:buChar char="-"/>
            </a:pPr>
            <a:r>
              <a:rPr lang="en" sz="1867">
                <a:solidFill>
                  <a:schemeClr val="dk1"/>
                </a:solidFill>
                <a:latin typeface="Proxima Nova"/>
                <a:ea typeface="Proxima Nova"/>
                <a:cs typeface="Proxima Nova"/>
                <a:sym typeface="Proxima Nova"/>
              </a:rPr>
              <a:t>O aplicatie care permite programarea comportamentului rețelei într-un mod controlat central prin aplicații software care utilizează API-uri deschise. </a:t>
            </a:r>
            <a:endParaRPr sz="1867">
              <a:solidFill>
                <a:schemeClr val="dk1"/>
              </a:solidFill>
              <a:latin typeface="Proxima Nova"/>
              <a:ea typeface="Proxima Nova"/>
              <a:cs typeface="Proxima Nova"/>
              <a:sym typeface="Proxima Nova"/>
            </a:endParaRPr>
          </a:p>
          <a:p>
            <a:pPr marL="609600" lvl="0" indent="0" algn="l" rtl="0">
              <a:spcBef>
                <a:spcPts val="1600"/>
              </a:spcBef>
              <a:spcAft>
                <a:spcPct val="0"/>
              </a:spcAft>
              <a:buNone/>
            </a:pPr>
            <a:endParaRPr sz="1867">
              <a:solidFill>
                <a:schemeClr val="dk1"/>
              </a:solidFill>
              <a:latin typeface="Proxima Nova"/>
              <a:ea typeface="Proxima Nova"/>
              <a:cs typeface="Proxima Nova"/>
              <a:sym typeface="Proxima Nova"/>
            </a:endParaRPr>
          </a:p>
          <a:p>
            <a:pPr marL="609600" lvl="0" indent="-423333" algn="l" rtl="0">
              <a:spcBef>
                <a:spcPts val="1600"/>
              </a:spcBef>
              <a:spcAft>
                <a:spcPct val="0"/>
              </a:spcAft>
              <a:buClr>
                <a:schemeClr val="dk1"/>
              </a:buClr>
              <a:buSzPts val="1400"/>
              <a:buFont typeface="Proxima Nova"/>
              <a:buChar char="-"/>
            </a:pPr>
            <a:r>
              <a:rPr lang="en" sz="1867">
                <a:solidFill>
                  <a:schemeClr val="dk1"/>
                </a:solidFill>
                <a:latin typeface="Proxima Nova"/>
                <a:ea typeface="Proxima Nova"/>
                <a:cs typeface="Proxima Nova"/>
                <a:sym typeface="Proxima Nova"/>
              </a:rPr>
              <a:t>Serviciile și aplicațiile care rulează pe tehnologia SDN sunt extrase din tehnologiile și hardware-ul de bază care oferă conectivitate fizică de la controlul rețelei. Aplicațiile vor interacționa cu rețeaua prin intermediul API-urilor, în loc de interfețe de management strâns cuplate la hardware. </a:t>
            </a:r>
            <a:endParaRPr sz="1867">
              <a:solidFill>
                <a:schemeClr val="dk1"/>
              </a:solidFill>
              <a:latin typeface="Proxima Nova"/>
              <a:ea typeface="Proxima Nova"/>
              <a:cs typeface="Proxima Nova"/>
              <a:sym typeface="Proxima Nova"/>
            </a:endParaRPr>
          </a:p>
          <a:p>
            <a:pPr marL="609600" lvl="0" indent="0" algn="l" rtl="0">
              <a:spcBef>
                <a:spcPts val="1600"/>
              </a:spcBef>
              <a:spcAft>
                <a:spcPct val="0"/>
              </a:spcAft>
              <a:buNone/>
            </a:pPr>
            <a:endParaRPr sz="1867">
              <a:solidFill>
                <a:schemeClr val="dk1"/>
              </a:solidFill>
              <a:latin typeface="Proxima Nova"/>
              <a:ea typeface="Proxima Nova"/>
              <a:cs typeface="Proxima Nova"/>
              <a:sym typeface="Proxima Nova"/>
            </a:endParaRPr>
          </a:p>
          <a:p>
            <a:pPr marL="609600" lvl="0" indent="-423333" algn="l" rtl="0">
              <a:spcBef>
                <a:spcPts val="1600"/>
              </a:spcBef>
              <a:spcAft>
                <a:spcPct val="0"/>
              </a:spcAft>
              <a:buClr>
                <a:schemeClr val="dk1"/>
              </a:buClr>
              <a:buSzPts val="1400"/>
              <a:buFont typeface="Proxima Nova"/>
              <a:buChar char="-"/>
            </a:pPr>
            <a:r>
              <a:rPr lang="en" sz="1867">
                <a:solidFill>
                  <a:schemeClr val="dk1"/>
                </a:solidFill>
                <a:latin typeface="Proxima Nova"/>
                <a:ea typeface="Proxima Nova"/>
                <a:cs typeface="Proxima Nova"/>
                <a:sym typeface="Proxima Nova"/>
              </a:rPr>
              <a:t>SDN să ofere o abordare eficientă din punct de vedere al costurilor și flexibilă în implementarea load balancingului</a:t>
            </a:r>
            <a:endParaRPr sz="1867">
              <a:solidFill>
                <a:schemeClr val="dk1"/>
              </a:solidFill>
              <a:latin typeface="Proxima Nova"/>
              <a:ea typeface="Proxima Nova"/>
              <a:cs typeface="Proxima Nova"/>
              <a:sym typeface="Proxima Nova"/>
            </a:endParaRPr>
          </a:p>
          <a:p>
            <a:pPr marL="0" lvl="0" indent="0" algn="l" rtl="0">
              <a:spcBef>
                <a:spcPts val="1600"/>
              </a:spcBef>
              <a:spcAft>
                <a:spcPts val="1600"/>
              </a:spcAft>
              <a:buNone/>
            </a:pPr>
            <a:endParaRPr sz="1867">
              <a:solidFill>
                <a:schemeClr val="dk1"/>
              </a:solidFill>
              <a:latin typeface="Proxima Nova"/>
              <a:ea typeface="Proxima Nova"/>
              <a:cs typeface="Proxima Nova"/>
              <a:sym typeface="Proxima Nova"/>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ct val="0"/>
              </a:spcBef>
              <a:spcAft>
                <a:spcPct val="0"/>
              </a:spcAft>
              <a:buNone/>
            </a:pPr>
            <a:r>
              <a:rPr lang="en"/>
              <a:t>Comparatie intre tehnicile de load balancing SDN</a:t>
            </a: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0000" lnSpcReduction="10000"/>
          </a:bodyPr>
          <a:lstStyle/>
          <a:p>
            <a:pPr marL="0" lvl="0" indent="0" algn="l" rtl="0">
              <a:lnSpc>
                <a:spcPct val="105000"/>
              </a:lnSpc>
              <a:spcBef>
                <a:spcPct val="0"/>
              </a:spcBef>
              <a:spcAft>
                <a:spcPct val="0"/>
              </a:spcAft>
              <a:buNone/>
            </a:pPr>
            <a:r>
              <a:rPr lang="en" sz="1867">
                <a:solidFill>
                  <a:schemeClr val="dk1"/>
                </a:solidFill>
                <a:latin typeface="Proxima Nova"/>
                <a:ea typeface="Proxima Nova"/>
                <a:cs typeface="Proxima Nova"/>
                <a:sym typeface="Proxima Nova"/>
              </a:rPr>
              <a:t>Scenarii studiate:</a:t>
            </a:r>
            <a:endParaRPr sz="1867">
              <a:solidFill>
                <a:schemeClr val="dk1"/>
              </a:solidFill>
              <a:latin typeface="Proxima Nova"/>
              <a:ea typeface="Proxima Nova"/>
              <a:cs typeface="Proxima Nova"/>
              <a:sym typeface="Proxima Nova"/>
            </a:endParaRPr>
          </a:p>
          <a:p>
            <a:pPr marL="0" lvl="0" indent="0" algn="l" rtl="0">
              <a:lnSpc>
                <a:spcPct val="105000"/>
              </a:lnSpc>
              <a:spcBef>
                <a:spcPts val="1600"/>
              </a:spcBef>
              <a:spcAft>
                <a:spcPct val="0"/>
              </a:spcAft>
              <a:buNone/>
            </a:pPr>
            <a:r>
              <a:rPr lang="en" sz="1867">
                <a:solidFill>
                  <a:schemeClr val="dk1"/>
                </a:solidFill>
                <a:latin typeface="Proxima Nova"/>
                <a:ea typeface="Proxima Nova"/>
                <a:cs typeface="Proxima Nova"/>
                <a:sym typeface="Proxima Nova"/>
              </a:rPr>
              <a:t>creșterea volumului de requesturi de la 0 la 180 de solicitări pe secundă (req/sec) pentru a explora debitul mediu al rețelei în cadrul implementării algoritmilor de către controlerul POX pe:</a:t>
            </a:r>
            <a:endParaRPr sz="1867">
              <a:solidFill>
                <a:schemeClr val="dk1"/>
              </a:solidFill>
              <a:latin typeface="Proxima Nova"/>
              <a:ea typeface="Proxima Nova"/>
              <a:cs typeface="Proxima Nova"/>
              <a:sym typeface="Proxima Nova"/>
            </a:endParaRPr>
          </a:p>
          <a:p>
            <a:pPr marL="609600" lvl="0" indent="-423333" algn="l" rtl="0">
              <a:lnSpc>
                <a:spcPct val="105000"/>
              </a:lnSpc>
              <a:spcBef>
                <a:spcPts val="1600"/>
              </a:spcBef>
              <a:spcAft>
                <a:spcPct val="0"/>
              </a:spcAft>
              <a:buClr>
                <a:schemeClr val="dk1"/>
              </a:buClr>
              <a:buSzPts val="1400"/>
              <a:buFont typeface="Proxima Nova"/>
              <a:buChar char="●"/>
            </a:pPr>
            <a:r>
              <a:rPr lang="en" sz="1867">
                <a:solidFill>
                  <a:schemeClr val="dk1"/>
                </a:solidFill>
                <a:latin typeface="Proxima Nova"/>
                <a:ea typeface="Proxima Nova"/>
                <a:cs typeface="Proxima Nova"/>
                <a:sym typeface="Proxima Nova"/>
              </a:rPr>
              <a:t>Load balancer static</a:t>
            </a:r>
            <a:endParaRPr sz="1867">
              <a:solidFill>
                <a:schemeClr val="dk1"/>
              </a:solidFill>
              <a:latin typeface="Proxima Nova"/>
              <a:ea typeface="Proxima Nova"/>
              <a:cs typeface="Proxima Nova"/>
              <a:sym typeface="Proxima Nova"/>
            </a:endParaRPr>
          </a:p>
          <a:p>
            <a:pPr marL="609600" lvl="0" indent="-423333" algn="l" rtl="0">
              <a:lnSpc>
                <a:spcPct val="105000"/>
              </a:lnSpc>
              <a:spcBef>
                <a:spcPct val="0"/>
              </a:spcBef>
              <a:spcAft>
                <a:spcPct val="0"/>
              </a:spcAft>
              <a:buClr>
                <a:schemeClr val="dk1"/>
              </a:buClr>
              <a:buSzPts val="1400"/>
              <a:buFont typeface="Proxima Nova"/>
              <a:buChar char="●"/>
            </a:pPr>
            <a:r>
              <a:rPr lang="en" sz="1867">
                <a:solidFill>
                  <a:schemeClr val="dk1"/>
                </a:solidFill>
                <a:latin typeface="Proxima Nova"/>
                <a:ea typeface="Proxima Nova"/>
                <a:cs typeface="Proxima Nova"/>
                <a:sym typeface="Proxima Nova"/>
              </a:rPr>
              <a:t>Load balancer dinamic</a:t>
            </a:r>
            <a:endParaRPr sz="1867">
              <a:solidFill>
                <a:schemeClr val="dk1"/>
              </a:solidFill>
              <a:latin typeface="Proxima Nova"/>
              <a:ea typeface="Proxima Nova"/>
              <a:cs typeface="Proxima Nova"/>
              <a:sym typeface="Proxima Nova"/>
            </a:endParaRPr>
          </a:p>
          <a:p>
            <a:pPr marL="0" lvl="0" indent="0" algn="l" rtl="0">
              <a:lnSpc>
                <a:spcPct val="105000"/>
              </a:lnSpc>
              <a:spcBef>
                <a:spcPts val="1600"/>
              </a:spcBef>
              <a:spcAft>
                <a:spcPct val="0"/>
              </a:spcAft>
              <a:buNone/>
            </a:pPr>
            <a:endParaRPr sz="1867">
              <a:solidFill>
                <a:schemeClr val="dk1"/>
              </a:solidFill>
              <a:latin typeface="Proxima Nova"/>
              <a:ea typeface="Proxima Nova"/>
              <a:cs typeface="Proxima Nova"/>
              <a:sym typeface="Proxima Nova"/>
            </a:endParaRPr>
          </a:p>
          <a:p>
            <a:pPr marL="0" lvl="0" indent="0" algn="l" rtl="0">
              <a:lnSpc>
                <a:spcPct val="105000"/>
              </a:lnSpc>
              <a:spcBef>
                <a:spcPts val="1600"/>
              </a:spcBef>
              <a:spcAft>
                <a:spcPts val="1600"/>
              </a:spcAft>
              <a:buNone/>
            </a:pPr>
            <a:r>
              <a:rPr lang="en" sz="1867">
                <a:solidFill>
                  <a:schemeClr val="dk1"/>
                </a:solidFill>
                <a:latin typeface="Proxima Nova"/>
                <a:ea typeface="Proxima Nova"/>
                <a:cs typeface="Proxima Nova"/>
                <a:sym typeface="Proxima Nova"/>
              </a:rPr>
              <a:t>Simulările sunt analizate folosind instrumentul de testare a rețelei HTTPerf pentru generarea requesturilor HTTP, precum și pentru măsurarea performanței serverului. </a:t>
            </a:r>
            <a:endParaRPr sz="1867">
              <a:solidFill>
                <a:schemeClr val="dk1"/>
              </a:solidFill>
              <a:latin typeface="Proxima Nova"/>
              <a:ea typeface="Proxima Nova"/>
              <a:cs typeface="Proxima Nova"/>
              <a:sym typeface="Proxima Nova"/>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27667" y="280733"/>
            <a:ext cx="11360800" cy="7636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SzPts val="990"/>
              <a:buNone/>
            </a:pPr>
            <a:r>
              <a:rPr lang="en" sz="3467"/>
              <a:t>Static load balancing VS Dynamic Load Balancing</a:t>
            </a:r>
            <a:endParaRPr sz="3467"/>
          </a:p>
          <a:p>
            <a:pPr marL="0" lvl="0" indent="0" algn="l" rtl="0">
              <a:spcBef>
                <a:spcPct val="0"/>
              </a:spcBef>
              <a:spcAft>
                <a:spcPct val="0"/>
              </a:spcAft>
              <a:buSzPts val="990"/>
              <a:buNone/>
            </a:pPr>
            <a:endParaRPr sz="3467"/>
          </a:p>
          <a:p>
            <a:pPr marL="0" lvl="0" indent="0" algn="l" rtl="0">
              <a:spcBef>
                <a:spcPct val="0"/>
              </a:spcBef>
              <a:spcAft>
                <a:spcPct val="0"/>
              </a:spcAft>
              <a:buSzPts val="990"/>
              <a:buNone/>
            </a:pPr>
            <a:endParaRPr sz="3467"/>
          </a:p>
        </p:txBody>
      </p:sp>
      <p:sp>
        <p:nvSpPr>
          <p:cNvPr id="83" name="Google Shape;83;p17"/>
          <p:cNvSpPr txBox="1">
            <a:spLocks noGrp="1"/>
          </p:cNvSpPr>
          <p:nvPr>
            <p:ph type="body" idx="1"/>
          </p:nvPr>
        </p:nvSpPr>
        <p:spPr>
          <a:xfrm>
            <a:off x="327667" y="1357934"/>
            <a:ext cx="11448800" cy="4743600"/>
          </a:xfrm>
          <a:prstGeom prst="rect">
            <a:avLst/>
          </a:prstGeom>
        </p:spPr>
        <p:txBody>
          <a:bodyPr spcFirstLastPara="1" wrap="square" lIns="91425" tIns="91425" rIns="91425" bIns="91425" anchor="t" anchorCtr="0">
            <a:normAutofit fontScale="92500" lnSpcReduction="20000"/>
          </a:bodyPr>
          <a:lstStyle/>
          <a:p>
            <a:pPr marL="609600" lvl="0" indent="0" algn="l" rtl="0">
              <a:spcBef>
                <a:spcPct val="0"/>
              </a:spcBef>
              <a:spcAft>
                <a:spcPct val="0"/>
              </a:spcAft>
              <a:buNone/>
            </a:pPr>
            <a:r>
              <a:rPr lang="en" sz="2133">
                <a:solidFill>
                  <a:schemeClr val="dk1"/>
                </a:solidFill>
                <a:latin typeface="Proxima Nova"/>
                <a:ea typeface="Proxima Nova"/>
                <a:cs typeface="Proxima Nova"/>
                <a:sym typeface="Proxima Nova"/>
              </a:rPr>
              <a:t>Load balancing Static:</a:t>
            </a:r>
            <a:endParaRPr sz="2133">
              <a:solidFill>
                <a:schemeClr val="dk1"/>
              </a:solidFill>
              <a:latin typeface="Proxima Nova"/>
              <a:ea typeface="Proxima Nova"/>
              <a:cs typeface="Proxima Nova"/>
              <a:sym typeface="Proxima Nova"/>
            </a:endParaRPr>
          </a:p>
          <a:p>
            <a:pPr marL="609600" lvl="0" indent="-430107" algn="l" rtl="0">
              <a:spcBef>
                <a:spcPts val="1600"/>
              </a:spcBef>
              <a:spcAft>
                <a:spcPct val="0"/>
              </a:spcAft>
              <a:buClr>
                <a:schemeClr val="dk1"/>
              </a:buClr>
              <a:buSzTx/>
              <a:buFont typeface="Proxima Nova"/>
              <a:buChar char="-"/>
            </a:pPr>
            <a:r>
              <a:rPr lang="en" sz="2133">
                <a:solidFill>
                  <a:schemeClr val="dk1"/>
                </a:solidFill>
                <a:latin typeface="Proxima Nova"/>
                <a:ea typeface="Proxima Nova"/>
                <a:cs typeface="Proxima Nova"/>
                <a:sym typeface="Proxima Nova"/>
              </a:rPr>
              <a:t>Implementarea statica nu ia in considerare capacitatea nodurilor cum ar fi RAM, latimea de banda a serverului etc.</a:t>
            </a:r>
            <a:endParaRPr sz="2133">
              <a:solidFill>
                <a:schemeClr val="dk1"/>
              </a:solidFill>
              <a:latin typeface="Proxima Nova"/>
              <a:ea typeface="Proxima Nova"/>
              <a:cs typeface="Proxima Nova"/>
              <a:sym typeface="Proxima Nova"/>
            </a:endParaRPr>
          </a:p>
          <a:p>
            <a:pPr marL="609600" lvl="0" indent="-430107" algn="l" rtl="0">
              <a:spcBef>
                <a:spcPct val="0"/>
              </a:spcBef>
              <a:spcAft>
                <a:spcPct val="0"/>
              </a:spcAft>
              <a:buClr>
                <a:schemeClr val="dk1"/>
              </a:buClr>
              <a:buSzTx/>
              <a:buFont typeface="Proxima Nova"/>
              <a:buChar char="-"/>
            </a:pPr>
            <a:r>
              <a:rPr lang="en" sz="2133">
                <a:solidFill>
                  <a:schemeClr val="dk1"/>
                </a:solidFill>
                <a:latin typeface="Proxima Nova"/>
                <a:ea typeface="Proxima Nova"/>
                <a:cs typeface="Proxima Nova"/>
                <a:sym typeface="Proxima Nova"/>
              </a:rPr>
              <a:t>Adecvata pentru servere omogene, usurinta in implementare</a:t>
            </a:r>
            <a:endParaRPr sz="2133">
              <a:solidFill>
                <a:schemeClr val="dk1"/>
              </a:solidFill>
              <a:latin typeface="Proxima Nova"/>
              <a:ea typeface="Proxima Nova"/>
              <a:cs typeface="Proxima Nova"/>
              <a:sym typeface="Proxima Nova"/>
            </a:endParaRPr>
          </a:p>
          <a:p>
            <a:pPr marL="609600" lvl="0" indent="-430107" algn="l" rtl="0">
              <a:spcBef>
                <a:spcPct val="0"/>
              </a:spcBef>
              <a:spcAft>
                <a:spcPct val="0"/>
              </a:spcAft>
              <a:buClr>
                <a:schemeClr val="dk1"/>
              </a:buClr>
              <a:buSzTx/>
              <a:buFont typeface="Proxima Nova"/>
              <a:buChar char="-"/>
            </a:pPr>
            <a:r>
              <a:rPr lang="en" sz="2133">
                <a:solidFill>
                  <a:schemeClr val="dk1"/>
                </a:solidFill>
                <a:latin typeface="Proxima Nova"/>
                <a:ea typeface="Proxima Nova"/>
                <a:cs typeface="Proxima Nova"/>
                <a:sym typeface="Proxima Nova"/>
              </a:rPr>
              <a:t>Nu este flexibila, dacă un server a primit un număr mare de sarcini, după un anumit timp o altă sarcină va fi trimisă aceluiași server, indiferent de capacitatea serverului sau de dimensiunea sarcinii</a:t>
            </a:r>
            <a:endParaRPr sz="2133">
              <a:solidFill>
                <a:schemeClr val="dk1"/>
              </a:solidFill>
              <a:latin typeface="Proxima Nova"/>
              <a:ea typeface="Proxima Nova"/>
              <a:cs typeface="Proxima Nova"/>
              <a:sym typeface="Proxima Nova"/>
            </a:endParaRPr>
          </a:p>
          <a:p>
            <a:pPr marL="609600" lvl="0" indent="-430107" algn="l" rtl="0">
              <a:spcBef>
                <a:spcPct val="0"/>
              </a:spcBef>
              <a:spcAft>
                <a:spcPct val="0"/>
              </a:spcAft>
              <a:buClr>
                <a:schemeClr val="dk1"/>
              </a:buClr>
              <a:buSzTx/>
              <a:buFont typeface="Proxima Nova"/>
              <a:buChar char="-"/>
            </a:pPr>
            <a:r>
              <a:rPr lang="en" sz="2133">
                <a:solidFill>
                  <a:schemeClr val="dk1"/>
                </a:solidFill>
                <a:latin typeface="Proxima Nova"/>
                <a:ea typeface="Proxima Nova"/>
                <a:cs typeface="Proxima Nova"/>
                <a:sym typeface="Proxima Nova"/>
              </a:rPr>
              <a:t>este utilizată în principal pentru o rețea de dimensiuni mici</a:t>
            </a:r>
            <a:endParaRPr sz="2133">
              <a:solidFill>
                <a:schemeClr val="dk1"/>
              </a:solidFill>
              <a:latin typeface="Proxima Nova"/>
              <a:ea typeface="Proxima Nova"/>
              <a:cs typeface="Proxima Nova"/>
              <a:sym typeface="Proxima Nova"/>
            </a:endParaRPr>
          </a:p>
          <a:p>
            <a:pPr marL="609600" lvl="0" indent="0" algn="l" rtl="0">
              <a:spcBef>
                <a:spcPts val="1600"/>
              </a:spcBef>
              <a:spcAft>
                <a:spcPct val="0"/>
              </a:spcAft>
              <a:buNone/>
            </a:pPr>
            <a:r>
              <a:rPr lang="en" sz="2133">
                <a:solidFill>
                  <a:schemeClr val="dk1"/>
                </a:solidFill>
                <a:latin typeface="Proxima Nova"/>
                <a:ea typeface="Proxima Nova"/>
                <a:cs typeface="Proxima Nova"/>
                <a:sym typeface="Proxima Nova"/>
              </a:rPr>
              <a:t>Load balancing dinamic:</a:t>
            </a:r>
            <a:endParaRPr sz="2133">
              <a:solidFill>
                <a:schemeClr val="dk1"/>
              </a:solidFill>
              <a:latin typeface="Proxima Nova"/>
              <a:ea typeface="Proxima Nova"/>
              <a:cs typeface="Proxima Nova"/>
              <a:sym typeface="Proxima Nova"/>
            </a:endParaRPr>
          </a:p>
          <a:p>
            <a:pPr marL="609600" lvl="0" indent="-430107" algn="l" rtl="0">
              <a:spcBef>
                <a:spcPts val="1600"/>
              </a:spcBef>
              <a:spcAft>
                <a:spcPct val="0"/>
              </a:spcAft>
              <a:buClr>
                <a:schemeClr val="dk1"/>
              </a:buClr>
              <a:buSzTx/>
              <a:buFont typeface="Proxima Nova"/>
              <a:buChar char="-"/>
            </a:pPr>
            <a:r>
              <a:rPr lang="en" sz="2133">
                <a:solidFill>
                  <a:schemeClr val="dk1"/>
                </a:solidFill>
                <a:latin typeface="Proxima Nova"/>
                <a:ea typeface="Proxima Nova"/>
                <a:cs typeface="Proxima Nova"/>
                <a:sym typeface="Proxima Nova"/>
              </a:rPr>
              <a:t>Implementarea dinamică distribuie sarcinile în funcție de starea curentă a nodurilor rețelei.</a:t>
            </a:r>
            <a:endParaRPr sz="2133">
              <a:solidFill>
                <a:schemeClr val="dk1"/>
              </a:solidFill>
              <a:latin typeface="Proxima Nova"/>
              <a:ea typeface="Proxima Nova"/>
              <a:cs typeface="Proxima Nova"/>
              <a:sym typeface="Proxima Nova"/>
            </a:endParaRPr>
          </a:p>
          <a:p>
            <a:pPr marL="609600" lvl="0" indent="-430107" algn="l" rtl="0">
              <a:spcBef>
                <a:spcPct val="0"/>
              </a:spcBef>
              <a:spcAft>
                <a:spcPct val="0"/>
              </a:spcAft>
              <a:buClr>
                <a:schemeClr val="dk1"/>
              </a:buClr>
              <a:buSzTx/>
              <a:buFont typeface="Proxima Nova"/>
              <a:buChar char="-"/>
            </a:pPr>
            <a:r>
              <a:rPr lang="en" sz="2133">
                <a:solidFill>
                  <a:schemeClr val="dk1"/>
                </a:solidFill>
                <a:latin typeface="Proxima Nova"/>
                <a:ea typeface="Proxima Nova"/>
                <a:cs typeface="Proxima Nova"/>
                <a:sym typeface="Proxima Nova"/>
              </a:rPr>
              <a:t>Testează capacitatea de încărcare a serverului și a legăturilor în timpul rulării.</a:t>
            </a:r>
            <a:endParaRPr sz="2133">
              <a:solidFill>
                <a:schemeClr val="dk1"/>
              </a:solidFill>
              <a:latin typeface="Proxima Nova"/>
              <a:ea typeface="Proxima Nova"/>
              <a:cs typeface="Proxima Nova"/>
              <a:sym typeface="Proxima Nova"/>
            </a:endParaRPr>
          </a:p>
          <a:p>
            <a:pPr marL="609600" lvl="0" indent="-430107" algn="l" rtl="0">
              <a:spcBef>
                <a:spcPct val="0"/>
              </a:spcBef>
              <a:spcAft>
                <a:spcPct val="0"/>
              </a:spcAft>
              <a:buClr>
                <a:schemeClr val="dk1"/>
              </a:buClr>
              <a:buSzTx/>
              <a:buFont typeface="Proxima Nova"/>
              <a:buChar char="-"/>
            </a:pPr>
            <a:r>
              <a:rPr lang="en" sz="2133">
                <a:solidFill>
                  <a:schemeClr val="dk1"/>
                </a:solidFill>
                <a:latin typeface="Proxima Nova"/>
                <a:ea typeface="Proxima Nova"/>
                <a:cs typeface="Proxima Nova"/>
                <a:sym typeface="Proxima Nova"/>
              </a:rPr>
              <a:t>Neglijează tipul și dimensiunea cererii utilizatorului și poate folosi un singur algoritm pentru toate serviciile diferite</a:t>
            </a:r>
            <a:endParaRPr sz="2133">
              <a:solidFill>
                <a:schemeClr val="dk1"/>
              </a:solidFill>
              <a:latin typeface="Proxima Nova"/>
              <a:ea typeface="Proxima Nova"/>
              <a:cs typeface="Proxima Nova"/>
              <a:sym typeface="Proxima Nova"/>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259300" y="222133"/>
            <a:ext cx="11360800" cy="763600"/>
          </a:xfrm>
          <a:prstGeom prst="rect">
            <a:avLst/>
          </a:prstGeom>
        </p:spPr>
        <p:txBody>
          <a:bodyPr spcFirstLastPara="1" wrap="square" lIns="91425" tIns="91425" rIns="91425" bIns="91425" anchor="t" anchorCtr="0">
            <a:normAutofit fontScale="90000"/>
          </a:bodyPr>
          <a:lstStyle/>
          <a:p>
            <a:pPr marL="0" lvl="0" indent="0" algn="l" rtl="0">
              <a:spcBef>
                <a:spcPct val="0"/>
              </a:spcBef>
              <a:spcAft>
                <a:spcPct val="0"/>
              </a:spcAft>
              <a:buNone/>
            </a:pPr>
            <a:r>
              <a:rPr lang="en"/>
              <a:t>Static load balancing VS Dynamic Load Balancing</a:t>
            </a:r>
            <a:endParaRPr/>
          </a:p>
          <a:p>
            <a:pPr marL="0" lvl="0" indent="0" algn="l" rtl="0">
              <a:spcBef>
                <a:spcPct val="0"/>
              </a:spcBef>
              <a:spcAft>
                <a:spcPct val="0"/>
              </a:spcAft>
              <a:buNone/>
            </a:pPr>
            <a:endParaRPr/>
          </a:p>
        </p:txBody>
      </p:sp>
      <p:sp>
        <p:nvSpPr>
          <p:cNvPr id="89" name="Google Shape;89;p18"/>
          <p:cNvSpPr txBox="1">
            <a:spLocks noGrp="1"/>
          </p:cNvSpPr>
          <p:nvPr>
            <p:ph type="body" idx="1"/>
          </p:nvPr>
        </p:nvSpPr>
        <p:spPr>
          <a:xfrm>
            <a:off x="488467" y="1132267"/>
            <a:ext cx="11360800" cy="5106000"/>
          </a:xfrm>
          <a:prstGeom prst="rect">
            <a:avLst/>
          </a:prstGeom>
        </p:spPr>
        <p:txBody>
          <a:bodyPr spcFirstLastPara="1" wrap="square" lIns="91425" tIns="91425" rIns="91425" bIns="91425" anchor="t" anchorCtr="0">
            <a:normAutofit/>
          </a:bodyPr>
          <a:lstStyle/>
          <a:p>
            <a:pPr marL="0" lvl="0" indent="0" algn="l" rtl="0">
              <a:spcBef>
                <a:spcPct val="0"/>
              </a:spcBef>
              <a:spcAft>
                <a:spcPct val="0"/>
              </a:spcAft>
              <a:buNone/>
            </a:pPr>
            <a:r>
              <a:rPr lang="en" sz="1733">
                <a:solidFill>
                  <a:schemeClr val="dk1"/>
                </a:solidFill>
                <a:latin typeface="Proxima Nova"/>
                <a:ea typeface="Proxima Nova"/>
                <a:cs typeface="Proxima Nova"/>
                <a:sym typeface="Proxima Nova"/>
              </a:rPr>
              <a:t>Tehnica round-robin ponderată nu a înregistrat o îmbunătățire notabilă în comparație cu tehnica round-robin. Cu toate acestea, a existat o îmbunătățire impresionantă în comparație cu tehnica aleatorie de până la 6%. </a:t>
            </a:r>
            <a:endParaRPr sz="1733">
              <a:solidFill>
                <a:schemeClr val="dk1"/>
              </a:solidFill>
              <a:latin typeface="Proxima Nova"/>
              <a:ea typeface="Proxima Nova"/>
              <a:cs typeface="Proxima Nova"/>
              <a:sym typeface="Proxima Nova"/>
            </a:endParaRPr>
          </a:p>
          <a:p>
            <a:pPr marL="0" lvl="0" indent="0" algn="l" rtl="0">
              <a:spcBef>
                <a:spcPts val="1600"/>
              </a:spcBef>
              <a:spcAft>
                <a:spcPts val="1600"/>
              </a:spcAft>
              <a:buNone/>
            </a:pPr>
            <a:r>
              <a:rPr lang="en" sz="1733">
                <a:solidFill>
                  <a:schemeClr val="dk1"/>
                </a:solidFill>
                <a:latin typeface="Proxima Nova"/>
                <a:ea typeface="Proxima Nova"/>
                <a:cs typeface="Proxima Nova"/>
                <a:sym typeface="Proxima Nova"/>
              </a:rPr>
              <a:t>Intre metodele de load balancing(least connection-based si least bandwidth-based) dinamice nu se observa o diferenta majora.</a:t>
            </a:r>
            <a:endParaRPr sz="1733">
              <a:latin typeface="Proxima Nova"/>
              <a:ea typeface="Proxima Nova"/>
              <a:cs typeface="Proxima Nova"/>
              <a:sym typeface="Proxima Nova"/>
            </a:endParaRPr>
          </a:p>
        </p:txBody>
      </p:sp>
      <p:pic>
        <p:nvPicPr>
          <p:cNvPr id="90" name="Google Shape;90;p18"/>
          <p:cNvPicPr preferRelativeResize="0"/>
          <p:nvPr/>
        </p:nvPicPr>
        <p:blipFill>
          <a:blip r:embed="rId3">
            <a:alphaModFix/>
          </a:blip>
          <a:stretch>
            <a:fillRect/>
          </a:stretch>
        </p:blipFill>
        <p:spPr>
          <a:xfrm>
            <a:off x="605667" y="2774433"/>
            <a:ext cx="5021367" cy="3145733"/>
          </a:xfrm>
          <a:prstGeom prst="rect">
            <a:avLst/>
          </a:prstGeom>
          <a:noFill/>
          <a:ln>
            <a:noFill/>
          </a:ln>
        </p:spPr>
      </p:pic>
      <p:pic>
        <p:nvPicPr>
          <p:cNvPr id="91" name="Google Shape;91;p18"/>
          <p:cNvPicPr preferRelativeResize="0"/>
          <p:nvPr/>
        </p:nvPicPr>
        <p:blipFill>
          <a:blip r:embed="rId4">
            <a:alphaModFix/>
          </a:blip>
          <a:stretch>
            <a:fillRect/>
          </a:stretch>
        </p:blipFill>
        <p:spPr>
          <a:xfrm>
            <a:off x="6262067" y="2774433"/>
            <a:ext cx="5167932" cy="3145733"/>
          </a:xfrm>
          <a:prstGeom prst="rect">
            <a:avLst/>
          </a:prstGeom>
          <a:noFill/>
          <a:ln>
            <a:noFill/>
          </a:ln>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body" idx="1"/>
          </p:nvPr>
        </p:nvSpPr>
        <p:spPr>
          <a:xfrm>
            <a:off x="415600" y="664300"/>
            <a:ext cx="11360800" cy="5427600"/>
          </a:xfrm>
          <a:prstGeom prst="rect">
            <a:avLst/>
          </a:prstGeom>
        </p:spPr>
        <p:txBody>
          <a:bodyPr spcFirstLastPara="1" wrap="square" lIns="91425" tIns="91425" rIns="91425" bIns="91425" anchor="t" anchorCtr="0">
            <a:normAutofit/>
          </a:bodyPr>
          <a:lstStyle/>
          <a:p>
            <a:pPr marL="0" lvl="0" indent="0" algn="l" rtl="0">
              <a:spcBef>
                <a:spcPct val="0"/>
              </a:spcBef>
              <a:spcAft>
                <a:spcPts val="1600"/>
              </a:spcAft>
              <a:buNone/>
            </a:pPr>
            <a:r>
              <a:rPr lang="en" sz="2000">
                <a:solidFill>
                  <a:schemeClr val="dk1"/>
                </a:solidFill>
                <a:latin typeface="Proxima Nova"/>
                <a:ea typeface="Proxima Nova"/>
                <a:cs typeface="Proxima Nova"/>
                <a:sym typeface="Proxima Nova"/>
              </a:rPr>
              <a:t>Algoritmul least bandwidth-based a gestionat mai bine traficul de rețea și a echilibrat requesturile dintre servere mai eficient. </a:t>
            </a:r>
            <a:endParaRPr sz="2000">
              <a:solidFill>
                <a:schemeClr val="dk1"/>
              </a:solidFill>
              <a:latin typeface="Proxima Nova"/>
              <a:ea typeface="Proxima Nova"/>
              <a:cs typeface="Proxima Nova"/>
              <a:sym typeface="Proxima Nova"/>
            </a:endParaRPr>
          </a:p>
        </p:txBody>
      </p:sp>
      <p:pic>
        <p:nvPicPr>
          <p:cNvPr id="97" name="Google Shape;97;p19"/>
          <p:cNvPicPr preferRelativeResize="0"/>
          <p:nvPr/>
        </p:nvPicPr>
        <p:blipFill>
          <a:blip r:embed="rId3">
            <a:alphaModFix/>
          </a:blip>
          <a:stretch>
            <a:fillRect/>
          </a:stretch>
        </p:blipFill>
        <p:spPr>
          <a:xfrm>
            <a:off x="2543833" y="2255933"/>
            <a:ext cx="6981168" cy="3513534"/>
          </a:xfrm>
          <a:prstGeom prst="rect">
            <a:avLst/>
          </a:prstGeom>
          <a:noFill/>
          <a:ln>
            <a:noFill/>
          </a:ln>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ct val="0"/>
              </a:spcBef>
              <a:spcAft>
                <a:spcPct val="0"/>
              </a:spcAft>
              <a:buNone/>
            </a:pPr>
            <a:r>
              <a:rPr lang="en"/>
              <a:t>Bibliografie</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ct val="0"/>
              </a:spcBef>
              <a:spcAft>
                <a:spcPct val="0"/>
              </a:spcAft>
              <a:buNone/>
            </a:pPr>
            <a:r>
              <a:rPr lang="en" sz="1600">
                <a:solidFill>
                  <a:schemeClr val="dk1"/>
                </a:solidFill>
                <a:latin typeface="Proxima Nova"/>
                <a:ea typeface="Proxima Nova"/>
                <a:cs typeface="Proxima Nova"/>
                <a:sym typeface="Proxima Nova"/>
              </a:rPr>
              <a:t>Haeeder Munther Noman and Mahdi Nsaif Jasim 2021 J. Phys.: Conf. Ser.1773012010</a:t>
            </a:r>
            <a:r>
              <a:rPr lang="en" sz="1600">
                <a:solidFill>
                  <a:srgbClr val="000000"/>
                </a:solidFill>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A Comparative Performance Analysis for Staticand Dynamic Load Balancing Techniques inSoftware Defined Network Environment </a:t>
            </a:r>
            <a:endParaRPr sz="1600">
              <a:solidFill>
                <a:schemeClr val="dk1"/>
              </a:solidFill>
              <a:latin typeface="Proxima Nova"/>
              <a:ea typeface="Proxima Nova"/>
              <a:cs typeface="Proxima Nova"/>
              <a:sym typeface="Proxima Nova"/>
            </a:endParaRPr>
          </a:p>
          <a:p>
            <a:pPr marL="0" lvl="0" indent="0" algn="l" rtl="0">
              <a:spcBef>
                <a:spcPts val="1600"/>
              </a:spcBef>
              <a:spcAft>
                <a:spcPct val="0"/>
              </a:spcAft>
              <a:buNone/>
            </a:pPr>
            <a:r>
              <a:rPr lang="en" sz="1600" u="sng">
                <a:solidFill>
                  <a:schemeClr val="dk1"/>
                </a:solidFill>
                <a:latin typeface="Proxima Nova"/>
                <a:ea typeface="Proxima Nova"/>
                <a:cs typeface="Proxima Nova"/>
                <a:sym typeface="Proxima Nova"/>
                <a:hlinkClick r:id="rId3">
                  <a:extLst>
                    <a:ext uri="{A12FA001-AC4F-418D-AE19-62706E023703}">
                      <ahyp:hlinkClr xmlns:ahyp="http://schemas.microsoft.com/office/drawing/2018/hyperlinkcolor" val="tx"/>
                    </a:ext>
                  </a:extLst>
                </a:hlinkClick>
              </a:rPr>
              <a:t>https://www.blueplanet.com/resources/What-is-SDN.html?utm_campaign=X561815&amp;utm_source=Google&amp;utm_term=whtisSDN&amp;utm_medium=PaidSearch&amp;lang=EN&amp;si=BluePlanet&amp;s_kwcid=AL!12312!3!331648636553!e!!g!!software%20defined%20networking&amp;gclid=Cj0KCQiA8vSOBhCkARIsAGdp6RTr0aHJGIRQ6GGIDYWo-mS4akxrYg_uned4xN6_L6aKYysNRCVx_FUaAhKfEALw_wcB</a:t>
            </a:r>
            <a:endParaRPr sz="1600">
              <a:solidFill>
                <a:schemeClr val="dk1"/>
              </a:solidFill>
              <a:latin typeface="Proxima Nova"/>
              <a:ea typeface="Proxima Nova"/>
              <a:cs typeface="Proxima Nova"/>
              <a:sym typeface="Proxima Nova"/>
            </a:endParaRPr>
          </a:p>
          <a:p>
            <a:pPr marL="0" lvl="0" indent="0" algn="l" rtl="0">
              <a:spcBef>
                <a:spcPts val="1600"/>
              </a:spcBef>
              <a:spcAft>
                <a:spcPts val="1600"/>
              </a:spcAft>
              <a:buNone/>
            </a:pPr>
            <a:endParaRPr sz="1600">
              <a:latin typeface="Proxima Nova"/>
              <a:ea typeface="Proxima Nova"/>
              <a:cs typeface="Proxima Nova"/>
              <a:sym typeface="Proxima Nova"/>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Probleme și încercări în Cloud Computing</a:t>
            </a:r>
          </a:p>
        </p:txBody>
      </p:sp>
      <p:sp>
        <p:nvSpPr>
          <p:cNvPr id="3" name="Content Placeholder 2"/>
          <p:cNvSpPr>
            <a:spLocks noGrp="1"/>
          </p:cNvSpPr>
          <p:nvPr>
            <p:ph idx="1"/>
          </p:nvPr>
        </p:nvSpPr>
        <p:spPr/>
        <p:txBody>
          <a:bodyPr/>
          <a:lstStyle/>
          <a:p>
            <a:r>
              <a:rPr lang="ro-RO" sz="2000"/>
              <a:t>Cloud Computing devine o tehnologie populară  și utilizată de majoritatea oamenilor. Totuși multe cercetări efectuate în ultimii ani arată că încă există unele probleme în cloud computing.</a:t>
            </a:r>
            <a:endParaRPr lang="en-US" sz="2000"/>
          </a:p>
          <a:p>
            <a:r>
              <a:rPr lang="ro-RO" sz="2000"/>
              <a:t>Securitatea este u</a:t>
            </a:r>
            <a:r>
              <a:rPr lang="en-US" sz="2000" err="1"/>
              <a:t>na</a:t>
            </a:r>
            <a:r>
              <a:rPr lang="ro-RO" sz="2000"/>
              <a:t> dintre problemele majore. QoS (Quality of service) este preocuparea majoră în cloud computing, iar factorii care o afectează sunt:</a:t>
            </a:r>
            <a:endParaRPr lang="en-US" sz="2000"/>
          </a:p>
          <a:p>
            <a:pPr lvl="3">
              <a:buFont typeface="Arial" pitchFamily="34" charset="0"/>
              <a:buChar char="•"/>
            </a:pPr>
            <a:r>
              <a:rPr lang="ro-RO" sz="2000"/>
              <a:t>Scheduling</a:t>
            </a:r>
            <a:endParaRPr lang="en-US" sz="1400"/>
          </a:p>
          <a:p>
            <a:pPr lvl="3">
              <a:buFont typeface="Arial" pitchFamily="34" charset="0"/>
              <a:buChar char="•"/>
            </a:pPr>
            <a:r>
              <a:rPr lang="ro-RO" sz="2000"/>
              <a:t>Scalability</a:t>
            </a:r>
            <a:endParaRPr lang="en-US" sz="1400"/>
          </a:p>
          <a:p>
            <a:pPr lvl="3">
              <a:buFont typeface="Arial" pitchFamily="34" charset="0"/>
              <a:buChar char="•"/>
            </a:pPr>
            <a:r>
              <a:rPr lang="ro-RO" sz="2000"/>
              <a:t>Load balancing</a:t>
            </a:r>
            <a:endParaRPr lang="en-US" sz="1400"/>
          </a:p>
          <a:p>
            <a:pPr lvl="3">
              <a:buFont typeface="Arial" pitchFamily="34" charset="0"/>
              <a:buChar char="•"/>
            </a:pPr>
            <a:r>
              <a:rPr lang="ro-RO" sz="2000"/>
              <a:t>Virtualization</a:t>
            </a:r>
            <a:endParaRPr lang="en-US" sz="1400"/>
          </a:p>
          <a:p>
            <a:pPr lvl="4">
              <a:buFont typeface="Arial" pitchFamily="34" charset="0"/>
              <a:buChar char="•"/>
            </a:pPr>
            <a:endParaRPr lang="en-US"/>
          </a:p>
        </p:txBody>
      </p:sp>
    </p:spTree>
    <p:extLst>
      <p:ext uri="{BB962C8B-B14F-4D97-AF65-F5344CB8AC3E}">
        <p14:creationId xmlns:p14="http://schemas.microsoft.com/office/powerpoint/2010/main" val="325152923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83600" y="1138533"/>
            <a:ext cx="10824800" cy="3416400"/>
          </a:xfrm>
          <a:prstGeom prst="rect">
            <a:avLst/>
          </a:prstGeom>
        </p:spPr>
        <p:txBody>
          <a:bodyPr spcFirstLastPara="1" wrap="square" lIns="91425" tIns="91425" rIns="91425" bIns="91425" anchor="b" anchorCtr="0">
            <a:noAutofit/>
          </a:bodyPr>
          <a:lstStyle/>
          <a:p>
            <a:pPr marL="0" lvl="0" indent="0" algn="l" rtl="0">
              <a:spcBef>
                <a:spcPct val="0"/>
              </a:spcBef>
              <a:spcAft>
                <a:spcPct val="0"/>
              </a:spcAft>
              <a:buNone/>
            </a:pPr>
            <a:r>
              <a:rPr lang="en" dirty="0"/>
              <a:t>Opinie echip</a:t>
            </a:r>
            <a:r>
              <a:rPr lang="ro-RO" dirty="0"/>
              <a:t>ă</a:t>
            </a:r>
            <a:endParaRPr dirty="0"/>
          </a:p>
        </p:txBody>
      </p:sp>
    </p:spTree>
    <p:extLst>
      <p:ext uri="{BB962C8B-B14F-4D97-AF65-F5344CB8AC3E}">
        <p14:creationId xmlns:p14="http://schemas.microsoft.com/office/powerpoint/2010/main" val="20446199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54000" y="0"/>
            <a:ext cx="5393600" cy="1777600"/>
          </a:xfrm>
          <a:prstGeom prst="rect">
            <a:avLst/>
          </a:prstGeom>
        </p:spPr>
        <p:txBody>
          <a:bodyPr spcFirstLastPara="1" wrap="square" lIns="121900" tIns="121900" rIns="121900" bIns="121900" anchor="b" anchorCtr="0">
            <a:noAutofit/>
          </a:bodyPr>
          <a:lstStyle/>
          <a:p>
            <a:r>
              <a:rPr lang="en" dirty="0"/>
              <a:t>SDN</a:t>
            </a:r>
            <a:endParaRPr dirty="0"/>
          </a:p>
        </p:txBody>
      </p:sp>
      <p:sp>
        <p:nvSpPr>
          <p:cNvPr id="77" name="Google Shape;77;p16"/>
          <p:cNvSpPr txBox="1">
            <a:spLocks noGrp="1"/>
          </p:cNvSpPr>
          <p:nvPr>
            <p:ph type="subTitle" idx="1"/>
          </p:nvPr>
        </p:nvSpPr>
        <p:spPr>
          <a:xfrm>
            <a:off x="354000" y="1848868"/>
            <a:ext cx="5393600" cy="1794000"/>
          </a:xfrm>
          <a:prstGeom prst="rect">
            <a:avLst/>
          </a:prstGeom>
        </p:spPr>
        <p:txBody>
          <a:bodyPr spcFirstLastPara="1" wrap="square" lIns="121900" tIns="121900" rIns="121900" bIns="121900" anchor="t" anchorCtr="0">
            <a:noAutofit/>
          </a:bodyPr>
          <a:lstStyle/>
          <a:p>
            <a:pPr marL="0" indent="0"/>
            <a:r>
              <a:rPr lang="en" dirty="0"/>
              <a:t>Software Defined Networking</a:t>
            </a:r>
            <a:endParaRPr dirty="0"/>
          </a:p>
        </p:txBody>
      </p:sp>
      <p:sp>
        <p:nvSpPr>
          <p:cNvPr id="78" name="Google Shape;78;p16"/>
          <p:cNvSpPr txBox="1">
            <a:spLocks noGrp="1"/>
          </p:cNvSpPr>
          <p:nvPr>
            <p:ph type="body" idx="2"/>
          </p:nvPr>
        </p:nvSpPr>
        <p:spPr>
          <a:xfrm>
            <a:off x="6586000" y="965600"/>
            <a:ext cx="5116000" cy="4926800"/>
          </a:xfrm>
          <a:prstGeom prst="rect">
            <a:avLst/>
          </a:prstGeom>
        </p:spPr>
        <p:txBody>
          <a:bodyPr spcFirstLastPara="1" wrap="square" lIns="121900" tIns="121900" rIns="121900" bIns="121900" anchor="ctr" anchorCtr="0">
            <a:noAutofit/>
          </a:bodyPr>
          <a:lstStyle/>
          <a:p>
            <a:r>
              <a:rPr lang="ro-RO" dirty="0"/>
              <a:t>o paradigmă pentru arhitectura rețelelor</a:t>
            </a:r>
            <a:r>
              <a:rPr lang="en" dirty="0"/>
              <a:t>;</a:t>
            </a:r>
            <a:endParaRPr dirty="0"/>
          </a:p>
          <a:p>
            <a:pPr>
              <a:spcBef>
                <a:spcPts val="2133"/>
              </a:spcBef>
            </a:pPr>
            <a:r>
              <a:rPr lang="ro-RO" dirty="0"/>
              <a:t>decuplează data plane-ul de control plane</a:t>
            </a:r>
            <a:r>
              <a:rPr lang="en-US" dirty="0"/>
              <a:t>;</a:t>
            </a:r>
          </a:p>
          <a:p>
            <a:pPr>
              <a:spcBef>
                <a:spcPts val="2133"/>
              </a:spcBef>
            </a:pPr>
            <a:r>
              <a:rPr lang="ro-RO" dirty="0"/>
              <a:t>aduce simplitate, programabilitate și elasticitate</a:t>
            </a:r>
            <a:r>
              <a:rPr lang="en" dirty="0"/>
              <a:t>.</a:t>
            </a:r>
            <a:endParaRPr dirty="0"/>
          </a:p>
        </p:txBody>
      </p:sp>
      <p:pic>
        <p:nvPicPr>
          <p:cNvPr id="3" name="Picture 2">
            <a:extLst>
              <a:ext uri="{FF2B5EF4-FFF2-40B4-BE49-F238E27FC236}">
                <a16:creationId xmlns:a16="http://schemas.microsoft.com/office/drawing/2014/main" id="{01B823AE-6A30-4455-A4E7-83A7CBEBBB84}"/>
              </a:ext>
            </a:extLst>
          </p:cNvPr>
          <p:cNvPicPr>
            <a:picLocks noChangeAspect="1"/>
          </p:cNvPicPr>
          <p:nvPr/>
        </p:nvPicPr>
        <p:blipFill>
          <a:blip r:embed="rId3"/>
          <a:stretch>
            <a:fillRect/>
          </a:stretch>
        </p:blipFill>
        <p:spPr>
          <a:xfrm>
            <a:off x="629702" y="2483225"/>
            <a:ext cx="4976300" cy="3908612"/>
          </a:xfrm>
          <a:prstGeom prst="rect">
            <a:avLst/>
          </a:prstGeom>
        </p:spPr>
      </p:pic>
      <p:sp>
        <p:nvSpPr>
          <p:cNvPr id="6" name="Google Shape;77;p16">
            <a:extLst>
              <a:ext uri="{FF2B5EF4-FFF2-40B4-BE49-F238E27FC236}">
                <a16:creationId xmlns:a16="http://schemas.microsoft.com/office/drawing/2014/main" id="{29D95F8D-8E11-4C1F-AAC8-FB2D8A045A03}"/>
              </a:ext>
            </a:extLst>
          </p:cNvPr>
          <p:cNvSpPr txBox="1">
            <a:spLocks/>
          </p:cNvSpPr>
          <p:nvPr/>
        </p:nvSpPr>
        <p:spPr>
          <a:xfrm>
            <a:off x="421051" y="6238585"/>
            <a:ext cx="5393600" cy="1794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1pPr>
            <a:lvl2pPr marL="914400" marR="0" lvl="1"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2pPr>
            <a:lvl3pPr marL="1371600" marR="0" lvl="2"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3pPr>
            <a:lvl4pPr marL="1828800" marR="0" lvl="3"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4pPr>
            <a:lvl5pPr marL="2286000" marR="0" lvl="4"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5pPr>
            <a:lvl6pPr marL="2743200" marR="0" lvl="5"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6pPr>
            <a:lvl7pPr marL="3200400" marR="0" lvl="6"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7pPr>
            <a:lvl8pPr marL="3657600" marR="0" lvl="7"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8pPr>
            <a:lvl9pPr marL="4114800" marR="0" lvl="8"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9pPr>
          </a:lstStyle>
          <a:p>
            <a:pPr marL="0" indent="0"/>
            <a:r>
              <a:rPr lang="en-US" sz="1200" dirty="0"/>
              <a:t>Software Defined Networking diagram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881687"/>
            <a:ext cx="8911687" cy="1280890"/>
          </a:xfrm>
        </p:spPr>
        <p:txBody>
          <a:bodyPr/>
          <a:lstStyle/>
          <a:p>
            <a:r>
              <a:rPr lang="ro-RO"/>
              <a:t>Scheduling</a:t>
            </a:r>
            <a:endParaRPr lang="en-US"/>
          </a:p>
        </p:txBody>
      </p:sp>
      <p:sp>
        <p:nvSpPr>
          <p:cNvPr id="3" name="Content Placeholder 2"/>
          <p:cNvSpPr>
            <a:spLocks noGrp="1"/>
          </p:cNvSpPr>
          <p:nvPr>
            <p:ph idx="1"/>
          </p:nvPr>
        </p:nvSpPr>
        <p:spPr>
          <a:xfrm>
            <a:off x="2589212" y="2497428"/>
            <a:ext cx="8915400" cy="3777622"/>
          </a:xfrm>
        </p:spPr>
        <p:txBody>
          <a:bodyPr>
            <a:normAutofit/>
          </a:bodyPr>
          <a:lstStyle/>
          <a:p>
            <a:r>
              <a:rPr lang="ro-RO" sz="2400" b="1"/>
              <a:t>Scheduling</a:t>
            </a:r>
            <a:r>
              <a:rPr lang="ro-RO" sz="2400"/>
              <a:t>: este un mod de asignare a resurselor pentru a termina un proces. </a:t>
            </a:r>
            <a:endParaRPr lang="en-US" sz="2400"/>
          </a:p>
          <a:p>
            <a:r>
              <a:rPr lang="ro-RO" sz="2400"/>
              <a:t>În tabelul de pe slide-ul următor se află câțiva dintre algoritmii de scheduling.</a:t>
            </a:r>
            <a:endParaRPr lang="en-US" sz="2400"/>
          </a:p>
        </p:txBody>
      </p:sp>
    </p:spTree>
    <p:extLst>
      <p:ext uri="{BB962C8B-B14F-4D97-AF65-F5344CB8AC3E}">
        <p14:creationId xmlns:p14="http://schemas.microsoft.com/office/powerpoint/2010/main" val="16374217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54469" y="5679584"/>
            <a:ext cx="5569527" cy="344069"/>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nSpc>
                <a:spcPct val="107000"/>
              </a:lnSpc>
              <a:spcAft>
                <a:spcPct val="0"/>
              </a:spcAft>
            </a:pPr>
            <a:r>
              <a:rPr lang="ro-RO" sz="1600">
                <a:latin typeface="Calibri" panose="020F0502020204030204" pitchFamily="34" charset="0"/>
                <a:ea typeface="Calibri" panose="020F0502020204030204" pitchFamily="34" charset="0"/>
                <a:cs typeface="Times New Roman" panose="02020603050405020304" pitchFamily="18" charset="0"/>
              </a:rPr>
              <a:t>Figura 1. Tabel algoritmi Scheduling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2554469" y="807077"/>
            <a:ext cx="9025346" cy="4872507"/>
          </a:xfrm>
          <a:prstGeom prst="rect">
            <a:avLst/>
          </a:prstGeom>
        </p:spPr>
      </p:pic>
    </p:spTree>
    <p:extLst>
      <p:ext uri="{BB962C8B-B14F-4D97-AF65-F5344CB8AC3E}">
        <p14:creationId xmlns:p14="http://schemas.microsoft.com/office/powerpoint/2010/main" val="403538787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Scalability</a:t>
            </a:r>
            <a:endParaRPr lang="en-US"/>
          </a:p>
        </p:txBody>
      </p:sp>
      <p:sp>
        <p:nvSpPr>
          <p:cNvPr id="3" name="Content Placeholder 2"/>
          <p:cNvSpPr>
            <a:spLocks noGrp="1"/>
          </p:cNvSpPr>
          <p:nvPr>
            <p:ph idx="1"/>
          </p:nvPr>
        </p:nvSpPr>
        <p:spPr>
          <a:xfrm>
            <a:off x="1974273" y="2055936"/>
            <a:ext cx="9530339" cy="5091546"/>
          </a:xfrm>
        </p:spPr>
        <p:txBody>
          <a:bodyPr>
            <a:normAutofit/>
          </a:bodyPr>
          <a:lstStyle/>
          <a:p>
            <a:pPr lvl="0"/>
            <a:r>
              <a:rPr lang="ro-RO" sz="2300"/>
              <a:t>Scalability: Scalabilitatea este o proprietate dorită de sistem, care indică abilitatea fie de a manevra cantități tot mai mari de procese într-o manieră grațioasă, fie capacitatea sa de a îmbunătăți debitul atunci când sunt adăugate resurse suplimentare, de obicei de hardware. Există două tipuri de scalabilitate:</a:t>
            </a:r>
            <a:endParaRPr lang="en-US" sz="2300"/>
          </a:p>
          <a:p>
            <a:pPr lvl="2">
              <a:buFont typeface="Arial" pitchFamily="34" charset="0"/>
              <a:buChar char="•"/>
            </a:pPr>
            <a:r>
              <a:rPr lang="ro-RO" sz="1900"/>
              <a:t>Scalabilitate orizontală (Scale in /out)</a:t>
            </a:r>
            <a:endParaRPr lang="en-US" sz="1900"/>
          </a:p>
          <a:p>
            <a:pPr lvl="2">
              <a:buFont typeface="Arial" pitchFamily="34" charset="0"/>
              <a:buChar char="•"/>
            </a:pPr>
            <a:r>
              <a:rPr lang="ro-RO" sz="1900"/>
              <a:t>Scalabilitate verticală ( Scale up/down)</a:t>
            </a:r>
            <a:endParaRPr lang="en-US" sz="1900"/>
          </a:p>
          <a:p>
            <a:pPr marL="0" indent="0">
              <a:buNone/>
            </a:pPr>
            <a:endParaRPr lang="en-US"/>
          </a:p>
        </p:txBody>
      </p:sp>
    </p:spTree>
    <p:extLst>
      <p:ext uri="{BB962C8B-B14F-4D97-AF65-F5344CB8AC3E}">
        <p14:creationId xmlns:p14="http://schemas.microsoft.com/office/powerpoint/2010/main" val="380949214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Load balancing</a:t>
            </a:r>
            <a:endParaRPr lang="en-US"/>
          </a:p>
        </p:txBody>
      </p:sp>
      <p:sp>
        <p:nvSpPr>
          <p:cNvPr id="3" name="Content Placeholder 2"/>
          <p:cNvSpPr>
            <a:spLocks noGrp="1"/>
          </p:cNvSpPr>
          <p:nvPr>
            <p:ph idx="1"/>
          </p:nvPr>
        </p:nvSpPr>
        <p:spPr>
          <a:xfrm>
            <a:off x="2589212" y="1267691"/>
            <a:ext cx="8915400" cy="4643531"/>
          </a:xfrm>
        </p:spPr>
        <p:txBody>
          <a:bodyPr/>
          <a:lstStyle/>
          <a:p>
            <a:r>
              <a:rPr lang="ro-RO"/>
              <a:t>Load balancing: este conceptul de distribuire a sarcinilor de lucru și a resurselor de calcul în cloud computing. Prin acesta se distribuie sarcinile utilizându-se numeroși algoritmi din tabelul următor.</a:t>
            </a:r>
            <a:endParaRPr lang="en-US"/>
          </a:p>
          <a:p>
            <a:endParaRPr lang="en-US"/>
          </a:p>
        </p:txBody>
      </p:sp>
      <p:pic>
        <p:nvPicPr>
          <p:cNvPr id="4" name="Picture 3"/>
          <p:cNvPicPr>
            <a:picLocks noChangeAspect="1"/>
          </p:cNvPicPr>
          <p:nvPr/>
        </p:nvPicPr>
        <p:blipFill>
          <a:blip r:embed="rId2"/>
          <a:stretch>
            <a:fillRect/>
          </a:stretch>
        </p:blipFill>
        <p:spPr>
          <a:xfrm>
            <a:off x="2589212" y="2491339"/>
            <a:ext cx="7754252" cy="3710313"/>
          </a:xfrm>
          <a:prstGeom prst="rect">
            <a:avLst/>
          </a:prstGeom>
        </p:spPr>
      </p:pic>
      <p:sp>
        <p:nvSpPr>
          <p:cNvPr id="5" name="Rectangle 4"/>
          <p:cNvSpPr/>
          <p:nvPr/>
        </p:nvSpPr>
        <p:spPr>
          <a:xfrm>
            <a:off x="2589212" y="6177504"/>
            <a:ext cx="5569527" cy="35580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nSpc>
                <a:spcPct val="107000"/>
              </a:lnSpc>
              <a:spcAft>
                <a:spcPct val="0"/>
              </a:spcAft>
            </a:pPr>
            <a:r>
              <a:rPr lang="ro-RO" sz="1600">
                <a:latin typeface="Calibri" panose="020F0502020204030204" pitchFamily="34" charset="0"/>
                <a:ea typeface="Calibri" panose="020F0502020204030204" pitchFamily="34" charset="0"/>
                <a:cs typeface="Times New Roman" panose="02020603050405020304" pitchFamily="18" charset="0"/>
              </a:rPr>
              <a:t>Figura 2. Tabel algoritmi Load Balancing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2589212" y="2274168"/>
            <a:ext cx="7754252" cy="323937"/>
          </a:xfrm>
          <a:prstGeom prst="rect">
            <a:avLst/>
          </a:prstGeom>
        </p:spPr>
      </p:pic>
    </p:spTree>
    <p:extLst>
      <p:ext uri="{BB962C8B-B14F-4D97-AF65-F5344CB8AC3E}">
        <p14:creationId xmlns:p14="http://schemas.microsoft.com/office/powerpoint/2010/main" val="297737391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3.1.19"/>
  <p:tag name="AS_OS" val="Unix 5.4.0.1060"/>
  <p:tag name="AS_RELEASE_DATE" val="2021.04.14"/>
  <p:tag name="AS_TITLE" val="Aspose.Slides for .NET Standard 2.0"/>
  <p:tag name="AS_VERSION" val="2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Arial" pitchFamily="34" charset="0"/>
        <a:cs typeface="Arial" pitchFamily="34" charset="0"/>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Arial" pitchFamily="34" charset="0"/>
        <a:cs typeface="Arial" pitchFamily="34" charset="0"/>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3.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Arial" pitchFamily="34" charset="0"/>
        <a:cs typeface="Arial" pitchFamily="34" charset="0"/>
      </a:majorFont>
      <a:minorFont>
        <a:latin typeface="Univers Condensed Light"/>
        <a:ea typeface="Arial" pitchFamily="34" charset="0"/>
        <a:cs typeface="Arial" pitchFamily="34" charset="0"/>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4.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Paperback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2783</Words>
  <Application>Microsoft Office PowerPoint</Application>
  <PresentationFormat>Widescreen</PresentationFormat>
  <Paragraphs>212</Paragraphs>
  <Slides>51</Slides>
  <Notes>31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51</vt:i4>
      </vt:variant>
    </vt:vector>
  </HeadingPairs>
  <TitlesOfParts>
    <vt:vector size="68" baseType="lpstr">
      <vt:lpstr>Amasis MT Pro Light</vt:lpstr>
      <vt:lpstr>Century Gothic</vt:lpstr>
      <vt:lpstr>Proxima Nova</vt:lpstr>
      <vt:lpstr>Calibri</vt:lpstr>
      <vt:lpstr>Univers Condensed Light</vt:lpstr>
      <vt:lpstr>Old Standard TT</vt:lpstr>
      <vt:lpstr>Walbaum Display Light</vt:lpstr>
      <vt:lpstr>Average</vt:lpstr>
      <vt:lpstr>Oswald</vt:lpstr>
      <vt:lpstr>Wingdings 3</vt:lpstr>
      <vt:lpstr>Arial</vt:lpstr>
      <vt:lpstr>Office Theme</vt:lpstr>
      <vt:lpstr>Wisp</vt:lpstr>
      <vt:lpstr>AngleLinesVTI</vt:lpstr>
      <vt:lpstr>Paperback</vt:lpstr>
      <vt:lpstr>Simple Dark</vt:lpstr>
      <vt:lpstr>Slate</vt:lpstr>
      <vt:lpstr>Rolul algoritmilor de Scheduling și Load Balancing în cloud pentru a îmbunătăți calitatea serviciilor</vt:lpstr>
      <vt:lpstr>Introducere</vt:lpstr>
      <vt:lpstr>Modele de implementare</vt:lpstr>
      <vt:lpstr>Servicii în cloud computing</vt:lpstr>
      <vt:lpstr>Probleme și încercări în Cloud Computing</vt:lpstr>
      <vt:lpstr>Scheduling</vt:lpstr>
      <vt:lpstr>PowerPoint Presentation</vt:lpstr>
      <vt:lpstr>Scalability</vt:lpstr>
      <vt:lpstr>Load balancing</vt:lpstr>
      <vt:lpstr>Virtualization</vt:lpstr>
      <vt:lpstr>Concluzie </vt:lpstr>
      <vt:lpstr>ANALIZĂ comparativă a algoritmilor de scheduling și load balancing în Mediu cloud</vt:lpstr>
      <vt:lpstr>Introducere</vt:lpstr>
      <vt:lpstr>Clasificarea MODELELOR CLOUD</vt:lpstr>
      <vt:lpstr>SERVICII DE CLOUD COMPUTING</vt:lpstr>
      <vt:lpstr>Load balancing în cloud computing</vt:lpstr>
      <vt:lpstr>TIPURI DE LOAD BALANCING</vt:lpstr>
      <vt:lpstr>ALGORITMI DE SCHEDULING ȘI LOAD BALANCING</vt:lpstr>
      <vt:lpstr>PowerPoint Presentation</vt:lpstr>
      <vt:lpstr>CONCLUZIE</vt:lpstr>
      <vt:lpstr>Load Balancing in Cloud Computing: A State of the Art Survey</vt:lpstr>
      <vt:lpstr>Obiectivele load balancingului</vt:lpstr>
      <vt:lpstr>Provocări ale load balancing-ului în cloud​ </vt:lpstr>
      <vt:lpstr>Tipuri de load balancing in cloud</vt:lpstr>
      <vt:lpstr>Load balancing bazat pe algoritmi</vt:lpstr>
      <vt:lpstr>B. Load balancing bazat pe arhitectura</vt:lpstr>
      <vt:lpstr>C. Load balancing bazat pe AI </vt:lpstr>
      <vt:lpstr>Concluzii</vt:lpstr>
      <vt:lpstr>Bibliografie</vt:lpstr>
      <vt:lpstr>Importanța algoritmilor de balansare în cadrul unui Web Server</vt:lpstr>
      <vt:lpstr>Load balancing pentru  Web Server</vt:lpstr>
      <vt:lpstr>Ce este load balancing-ul pentru un Web Server? [1]</vt:lpstr>
      <vt:lpstr>PowerPoint Presentation</vt:lpstr>
      <vt:lpstr>PowerPoint Presentation</vt:lpstr>
      <vt:lpstr>HAProxy</vt:lpstr>
      <vt:lpstr>PowerPoint Presentation</vt:lpstr>
      <vt:lpstr>PowerPoint Presentation</vt:lpstr>
      <vt:lpstr>PowerPoint Presentation</vt:lpstr>
      <vt:lpstr>PowerPoint Presentation</vt:lpstr>
      <vt:lpstr>   Mulțumesc pentru atenție!</vt:lpstr>
      <vt:lpstr>Bibliography: 1) https://blog.stackpath.com/load-balancing-haproxy/; 2) A. B. Prasetijo, E. D. Widianto and E. T. Hidayatullah, "Performance comparisons of web server load balancing algorithms on HAProxy and Heartbeat," 2016 3rd International Conference on Information Technology, Computer, and Electrical Engineering (ICITACEE), 2016, pp. 393-396, doi: 10.1109/ICITACEE.2016.7892478;</vt:lpstr>
      <vt:lpstr>A Comparative Performance Analysis for Static and Dynamic Load Balancing Techniques in Software Defined Network Environment </vt:lpstr>
      <vt:lpstr>Introducere</vt:lpstr>
      <vt:lpstr>Software Defined Networking (SDN) </vt:lpstr>
      <vt:lpstr>Comparatie intre tehnicile de load balancing SDN</vt:lpstr>
      <vt:lpstr>Static load balancing VS Dynamic Load Balancing  </vt:lpstr>
      <vt:lpstr>Static load balancing VS Dynamic Load Balancing </vt:lpstr>
      <vt:lpstr>PowerPoint Presentation</vt:lpstr>
      <vt:lpstr>Bibliografie</vt:lpstr>
      <vt:lpstr>Opinie echipă</vt:lpstr>
      <vt:lpstr>SDN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Rolul algoritmilor de Scheduling și Load Balancing în cloud pentru a îmbunătăți calitatea serviciilor</dc:title>
  <cp:lastModifiedBy>Alexandru Maftei</cp:lastModifiedBy>
  <cp:revision>3</cp:revision>
  <cp:lastPrinted>2022-01-14T11:23:52Z</cp:lastPrinted>
  <dcterms:created xsi:type="dcterms:W3CDTF">2022-01-14T11:23:52Z</dcterms:created>
  <dcterms:modified xsi:type="dcterms:W3CDTF">2022-01-14T13:25:08Z</dcterms:modified>
</cp:coreProperties>
</file>