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1" r:id="rId4"/>
    <p:sldMasterId id="2147483969" r:id="rId5"/>
  </p:sldMasterIdLst>
  <p:notesMasterIdLst>
    <p:notesMasterId r:id="rId21"/>
  </p:notesMasterIdLst>
  <p:handoutMasterIdLst>
    <p:handoutMasterId r:id="rId22"/>
  </p:handoutMasterIdLst>
  <p:sldIdLst>
    <p:sldId id="2147482490" r:id="rId6"/>
    <p:sldId id="2147482549" r:id="rId7"/>
    <p:sldId id="2147470247" r:id="rId8"/>
    <p:sldId id="2147482555" r:id="rId9"/>
    <p:sldId id="2147482554" r:id="rId10"/>
    <p:sldId id="2147482568" r:id="rId11"/>
    <p:sldId id="2147482556" r:id="rId12"/>
    <p:sldId id="2147482557" r:id="rId13"/>
    <p:sldId id="2147482561" r:id="rId14"/>
    <p:sldId id="2147482565" r:id="rId15"/>
    <p:sldId id="2147482567" r:id="rId16"/>
    <p:sldId id="2147482558" r:id="rId17"/>
    <p:sldId id="2147482562" r:id="rId18"/>
    <p:sldId id="2147482566" r:id="rId19"/>
    <p:sldId id="214747022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321955C-EA53-A946-A642-57EF33D1123E}">
          <p14:sldIdLst>
            <p14:sldId id="2147482490"/>
            <p14:sldId id="2147482549"/>
          </p14:sldIdLst>
        </p14:section>
        <p14:section name="Main" id="{C5A0D179-398E-2044-B797-EB9BD1A6E1AF}">
          <p14:sldIdLst>
            <p14:sldId id="2147470247"/>
            <p14:sldId id="2147482555"/>
            <p14:sldId id="2147482554"/>
            <p14:sldId id="2147482568"/>
            <p14:sldId id="2147482556"/>
            <p14:sldId id="2147482557"/>
            <p14:sldId id="2147482561"/>
            <p14:sldId id="2147482565"/>
            <p14:sldId id="2147482567"/>
            <p14:sldId id="2147482558"/>
            <p14:sldId id="2147482562"/>
            <p14:sldId id="2147482566"/>
          </p14:sldIdLst>
        </p14:section>
        <p14:section name="Endpoint" id="{8602E49E-8A78-E14D-AB3F-440F12813ECD}">
          <p14:sldIdLst/>
        </p14:section>
        <p14:section name="Lizenzierung" id="{91F2A91D-FCFC-224C-945C-5664C6165DEE}">
          <p14:sldIdLst>
            <p14:sldId id="21474702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1"/>
    <a:srgbClr val="BBBBBB"/>
    <a:srgbClr val="FF9933"/>
    <a:srgbClr val="83D6FF"/>
    <a:srgbClr val="182A3A"/>
    <a:srgbClr val="000000"/>
    <a:srgbClr val="EF4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/>
    <p:restoredTop sz="86052"/>
  </p:normalViewPr>
  <p:slideViewPr>
    <p:cSldViewPr snapToGrid="0">
      <p:cViewPr varScale="1">
        <p:scale>
          <a:sx n="134" d="100"/>
          <a:sy n="134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D34E26-42A7-7846-8D38-B45C00A85B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FC46D-9025-8E4B-9149-646EF5C792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79094-E536-744B-ACA3-73C1C1034B6A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4D9D2-7EFA-5046-BD71-5800F31A0F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90338-CE72-1E45-B110-B3D6E5FFB2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AAEEE-46A1-2941-B8CF-431A268C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52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ahoma" panose="020B0604030504040204" pitchFamily="34" charset="0"/>
              </a:defRPr>
            </a:lvl1pPr>
          </a:lstStyle>
          <a:p>
            <a:fld id="{7C946F4A-F4A9-9941-842E-2FF0031E5E8C}" type="datetimeFigureOut">
              <a:rPr lang="en-US" smtClean="0"/>
              <a:pPr/>
              <a:t>9/30/25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ahom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ahoma" panose="020B0604030504040204" pitchFamily="34" charset="0"/>
              </a:defRPr>
            </a:lvl1pPr>
          </a:lstStyle>
          <a:p>
            <a:fld id="{F865FAF6-053D-734A-A47E-96AB9F7DDB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3B418-F663-D1BE-2F76-2B35D9D27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20F6CA-76D4-9AE2-C773-3BE20DF0AA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743D0-0DF2-FB12-50AD-04C8A39FC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endParaRPr lang="en-US" b="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4A905-388D-4965-88E2-DC750712E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5FAF6-053D-734A-A47E-96AB9F7DDB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25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DA3C5-0DC4-0C1C-10D7-248F659B2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853332-F347-248E-E0D5-541285AE2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967F30-E9B6-5EE3-C82D-CA98B64AE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A4797-425F-6655-594D-41FE348FB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5FAF6-053D-734A-A47E-96AB9F7DDB2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52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95873-3A4C-D475-6859-958491486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7BE95A-8DD5-D852-F3F3-7F7C5347A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1043A7-DC4F-256C-A8F7-31771F7EB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Angriffsfläche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sehr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individuell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Kein Blueprint für </a:t>
            </a:r>
            <a:r>
              <a:rPr lang="en-US" dirty="0" err="1">
                <a:solidFill>
                  <a:schemeClr val="bg1"/>
                </a:solidFill>
              </a:rPr>
              <a:t>Unternehmen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Investition</a:t>
            </a:r>
            <a:r>
              <a:rPr lang="en-US" dirty="0">
                <a:solidFill>
                  <a:schemeClr val="bg1"/>
                </a:solidFill>
              </a:rPr>
              <a:t> in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Proaktive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nutzung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vorhandender</a:t>
            </a:r>
            <a:r>
              <a:rPr lang="en-US" dirty="0">
                <a:solidFill>
                  <a:schemeClr val="bg1"/>
                </a:solidFill>
              </a:rPr>
              <a:t> Daten.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AF8BB-3A20-27FB-6FDE-63FD40A82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5FAF6-053D-734A-A47E-96AB9F7DDB2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4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5FAF6-053D-734A-A47E-96AB9F7DDB2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9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5FAF6-053D-734A-A47E-96AB9F7DDB2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1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D6F51-6ED3-0532-FC4D-EE05A5A89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32BD89-AA0A-C2A4-5A57-21CA11D715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3EF62-D774-CA27-56B6-E26C0ABBE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C76F9-244C-484F-0F51-46DDE4F43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5FAF6-053D-734A-A47E-96AB9F7DDB2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53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B0A20-F26C-641E-960D-76AA7C5DC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81C4AB-E82C-5E9C-80D2-CA2CA701C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64089-701E-6368-10A5-460937A01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F54A1-8996-6640-0517-70018DF57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5FAF6-053D-734A-A47E-96AB9F7DDB2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6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0B3A-736D-3E4F-D266-3861D53E4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0343C-B6B7-E3C1-1F37-E715D530BC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6CA1F0-0F48-86AA-59B0-446AF88C7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7BEAA-9A69-BD9D-9419-BA9F1709FA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5FAF6-053D-734A-A47E-96AB9F7DDB2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9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68D93-18BF-E784-7A08-64304810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2BCA6-7D24-815D-2FF4-9CBE30890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D6E794-B149-8BFA-B5B2-D96E9DBAF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E0C08-FAD0-AAD2-28A7-F463A5146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5FAF6-053D-734A-A47E-96AB9F7DDB2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6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F4829-C875-38E0-C39F-E0659B917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EEEEA5-D279-AC1F-9ECA-C55E6F1F2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09F6D4-37F7-C903-75E9-FD878639F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51B83-6F52-E4EB-1326-67B3CEA92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5FAF6-053D-734A-A47E-96AB9F7DDB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27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5FAF6-053D-734A-A47E-96AB9F7DDB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4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DE580-6E6F-9A20-BFAB-A9A6C67F2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507020-825F-AC6E-9082-B8F81C35E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3DFCE-B0D0-7CE3-1639-4434B05723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BC165-1DC8-848C-CCA1-FAE74F822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5FAF6-053D-734A-A47E-96AB9F7DDB2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1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9.sv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9.sv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9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9.sv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13.sv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2.sv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5735CF2-1AC5-0374-8CE5-C6D119354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039" y="1478847"/>
            <a:ext cx="7357753" cy="54254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284E6C-7DB3-C7AA-6942-D508AB7132A1}"/>
              </a:ext>
            </a:extLst>
          </p:cNvPr>
          <p:cNvSpPr/>
          <p:nvPr userDrawn="1"/>
        </p:nvSpPr>
        <p:spPr>
          <a:xfrm>
            <a:off x="-2" y="-3"/>
            <a:ext cx="12192002" cy="6858001"/>
          </a:xfrm>
          <a:prstGeom prst="rect">
            <a:avLst/>
          </a:prstGeom>
          <a:gradFill flip="none" rotWithShape="1">
            <a:gsLst>
              <a:gs pos="60000">
                <a:schemeClr val="tx1">
                  <a:alpha val="31178"/>
                </a:schemeClr>
              </a:gs>
              <a:gs pos="0">
                <a:schemeClr val="accent4">
                  <a:alpha val="67076"/>
                </a:schemeClr>
              </a:gs>
              <a:gs pos="16000">
                <a:schemeClr val="accent6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972287C-6931-2347-8E4C-37586E54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80" y="3396078"/>
            <a:ext cx="7747101" cy="84341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200" b="1" i="0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2F92096-BD6A-C340-A26A-D09C4AE38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980" y="4950504"/>
            <a:ext cx="7747101" cy="767838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783A4D-F3A2-D356-AD85-77C8D57BB34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5690" y="1571074"/>
            <a:ext cx="2087265" cy="7366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8F93C8-228E-CE5F-B9E9-F40C0C15F57F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7076BC-5815-86A8-3855-B09D32E4C305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968D33D-95BE-19DC-8590-81B07F7CA1F2}"/>
              </a:ext>
            </a:extLst>
          </p:cNvPr>
          <p:cNvSpPr/>
          <p:nvPr userDrawn="1"/>
        </p:nvSpPr>
        <p:spPr>
          <a:xfrm rot="5400000">
            <a:off x="725690" y="3146382"/>
            <a:ext cx="1087394" cy="1087394"/>
          </a:xfrm>
          <a:prstGeom prst="rect">
            <a:avLst/>
          </a:prstGeom>
          <a:noFill/>
          <a:ln w="19050" cap="rnd">
            <a:gradFill>
              <a:gsLst>
                <a:gs pos="60000">
                  <a:schemeClr val="accent2">
                    <a:alpha val="0"/>
                  </a:schemeClr>
                </a:gs>
                <a:gs pos="89000">
                  <a:schemeClr val="accent3"/>
                </a:gs>
              </a:gsLst>
              <a:lin ang="81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5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lue and black gradient&#10;&#10;Description automatically generated">
            <a:extLst>
              <a:ext uri="{FF2B5EF4-FFF2-40B4-BE49-F238E27FC236}">
                <a16:creationId xmlns:a16="http://schemas.microsoft.com/office/drawing/2014/main" id="{4E498D8B-42E5-84BB-2C39-A0640843A9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" y="0"/>
            <a:ext cx="12190474" cy="6858856"/>
          </a:xfrm>
          <a:prstGeom prst="rect">
            <a:avLst/>
          </a:prstGeom>
        </p:spPr>
      </p:pic>
      <p:pic>
        <p:nvPicPr>
          <p:cNvPr id="13" name="Picture 12" descr="A blue and black background&#10;&#10;Description automatically generated">
            <a:extLst>
              <a:ext uri="{FF2B5EF4-FFF2-40B4-BE49-F238E27FC236}">
                <a16:creationId xmlns:a16="http://schemas.microsoft.com/office/drawing/2014/main" id="{72B4D31D-93BF-D3BC-AD28-C2594757C7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6036B1-B70E-4AF8-6266-C6D4DEABB9D2}"/>
              </a:ext>
            </a:extLst>
          </p:cNvPr>
          <p:cNvSpPr/>
          <p:nvPr userDrawn="1"/>
        </p:nvSpPr>
        <p:spPr>
          <a:xfrm>
            <a:off x="0" y="1554479"/>
            <a:ext cx="8001000" cy="3803905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70000"/>
                </a:schemeClr>
              </a:gs>
              <a:gs pos="100000">
                <a:schemeClr val="tx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3CDD3B-7BF7-A747-8454-C8AAD633D4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6018" y="2250824"/>
            <a:ext cx="5350382" cy="25985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Arial Black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Transition Slide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F72A426-0021-4D3C-128E-82E84AD2E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D34882-B05C-361D-478D-CC9DA3BED6BE}"/>
              </a:ext>
            </a:extLst>
          </p:cNvPr>
          <p:cNvSpPr/>
          <p:nvPr userDrawn="1"/>
        </p:nvSpPr>
        <p:spPr>
          <a:xfrm rot="10800000">
            <a:off x="7073380" y="1390237"/>
            <a:ext cx="1087394" cy="1087394"/>
          </a:xfrm>
          <a:prstGeom prst="rect">
            <a:avLst/>
          </a:prstGeom>
          <a:noFill/>
          <a:ln w="19050" cap="rnd">
            <a:gradFill>
              <a:gsLst>
                <a:gs pos="60000">
                  <a:schemeClr val="accent2">
                    <a:alpha val="0"/>
                  </a:schemeClr>
                </a:gs>
                <a:gs pos="89000">
                  <a:schemeClr val="accent3"/>
                </a:gs>
              </a:gsLst>
              <a:lin ang="81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9B0AC-4228-95D9-110C-D270AD8377CA}"/>
              </a:ext>
            </a:extLst>
          </p:cNvPr>
          <p:cNvSpPr/>
          <p:nvPr userDrawn="1"/>
        </p:nvSpPr>
        <p:spPr>
          <a:xfrm rot="16200000">
            <a:off x="7073380" y="4395739"/>
            <a:ext cx="1087394" cy="1087394"/>
          </a:xfrm>
          <a:prstGeom prst="rect">
            <a:avLst/>
          </a:prstGeom>
          <a:noFill/>
          <a:ln w="19050" cap="rnd">
            <a:gradFill>
              <a:gsLst>
                <a:gs pos="60000">
                  <a:schemeClr val="accent2">
                    <a:alpha val="0"/>
                  </a:schemeClr>
                </a:gs>
                <a:gs pos="89000">
                  <a:schemeClr val="accent3"/>
                </a:gs>
              </a:gsLst>
              <a:lin ang="81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BC94D-FF68-7704-E98B-7D89687F93B8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5FAD19-F855-86FD-BE73-4E469E6A04EC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78DD6CC5-49FC-53AC-E39C-590F47652A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FC65CF-4133-FB35-BE13-DA6F3D0C2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97BF6-00E4-2C36-FC76-F513B038A9E4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©</a:t>
            </a:r>
          </a:p>
        </p:txBody>
      </p:sp>
      <p:sp>
        <p:nvSpPr>
          <p:cNvPr id="11" name="Text Placeholder 50">
            <a:extLst>
              <a:ext uri="{FF2B5EF4-FFF2-40B4-BE49-F238E27FC236}">
                <a16:creationId xmlns:a16="http://schemas.microsoft.com/office/drawing/2014/main" id="{CC6E3AF3-E50A-6968-0D34-6C84BBD34AAB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/>
              <a:pPr defTabSz="457200"/>
              <a:t>2025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4E9182-DBC5-6EDA-33C2-E3E12000620A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33011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rry image of a red blue and black background&#10;&#10;Description automatically generated">
            <a:extLst>
              <a:ext uri="{FF2B5EF4-FFF2-40B4-BE49-F238E27FC236}">
                <a16:creationId xmlns:a16="http://schemas.microsoft.com/office/drawing/2014/main" id="{C486403A-1115-CB24-F884-079DE7B95D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0" y="1"/>
            <a:ext cx="12191998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E3CDD3B-7BF7-A747-8454-C8AAD633D4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7161" y="3200400"/>
            <a:ext cx="6126896" cy="200571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Arial Black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Transition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9B0AC-4228-95D9-110C-D270AD8377CA}"/>
              </a:ext>
            </a:extLst>
          </p:cNvPr>
          <p:cNvSpPr/>
          <p:nvPr userDrawn="1"/>
        </p:nvSpPr>
        <p:spPr>
          <a:xfrm rot="5400000">
            <a:off x="862320" y="2754672"/>
            <a:ext cx="1087394" cy="1087394"/>
          </a:xfrm>
          <a:prstGeom prst="rect">
            <a:avLst/>
          </a:prstGeom>
          <a:noFill/>
          <a:ln w="19050" cap="rnd">
            <a:gradFill>
              <a:gsLst>
                <a:gs pos="60000">
                  <a:srgbClr val="FF9933">
                    <a:alpha val="0"/>
                  </a:srgbClr>
                </a:gs>
                <a:gs pos="89000">
                  <a:srgbClr val="EF4900"/>
                </a:gs>
              </a:gsLst>
              <a:lin ang="81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BEF075-2F26-1273-E60B-035CA61AA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2EFD142-4BA3-EF7F-AFFA-736D75A041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498A6A-5A7B-5E03-02B4-FF1626616E15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1B2A4F-75DF-1730-0553-509D4F0673AA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3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03BF407-A83A-71D1-11AA-FBC5C4A68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B597C-694D-EF56-F526-54C8CEAF890C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©</a:t>
            </a:r>
          </a:p>
        </p:txBody>
      </p:sp>
      <p:sp>
        <p:nvSpPr>
          <p:cNvPr id="7" name="Text Placeholder 50">
            <a:extLst>
              <a:ext uri="{FF2B5EF4-FFF2-40B4-BE49-F238E27FC236}">
                <a16:creationId xmlns:a16="http://schemas.microsoft.com/office/drawing/2014/main" id="{FD9C7E1E-8E08-FDFF-D760-923FA5B7A549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/>
              <a:pPr defTabSz="457200"/>
              <a:t>2025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05F4B-34D2-D227-8B8B-BDB8608272F8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0207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192716D-328B-4B45-9EB5-79CEEF36D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2601" y="1867062"/>
            <a:ext cx="11274424" cy="40687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F108A3B-8044-2641-AF34-8259B2384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689E15-C99F-3068-6904-75FC9D320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8016985-1CEC-F26B-21C2-05006B78D5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F545A67-B8E4-7F6E-D007-1CD06E51F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029538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EA23F2F-86EC-3D43-B6EA-CDEBCCCD3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7500849-2C71-764D-AE9F-C231C1BB7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1EB2A09F-2EB1-3748-8770-030F2C2BF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737" y="1405737"/>
            <a:ext cx="11274425" cy="47374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D5FEE6C-445C-2C9E-EEA3-10BB1AD14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548731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EA23F2F-86EC-3D43-B6EA-CDEBCCCD3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E5929C-E955-F5E9-F631-B1ECCFF31D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DC647-A10B-96E7-E311-0A16D5A396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5CA29DE-58BF-1711-32EF-91DE992B5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002312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EA23F2F-86EC-3D43-B6EA-CDEBCCCD3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E5929C-E955-F5E9-F631-B1ECCFF31D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DC647-A10B-96E7-E311-0A16D5A396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DCBD6647-F0E1-178C-A711-274D2FD6A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736" y="1920240"/>
            <a:ext cx="5447361" cy="4068763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3CC82FC8-F6C8-7D53-C8EB-C34E577917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2374" y="1920240"/>
            <a:ext cx="5447361" cy="4068763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72AD7D5-C17B-F885-E399-B7AB83827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635859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728307E-DB0E-5DA7-0903-B8F04C15B641}"/>
              </a:ext>
            </a:extLst>
          </p:cNvPr>
          <p:cNvSpPr/>
          <p:nvPr userDrawn="1"/>
        </p:nvSpPr>
        <p:spPr>
          <a:xfrm>
            <a:off x="6312373" y="1967870"/>
            <a:ext cx="5447361" cy="4068763"/>
          </a:xfrm>
          <a:prstGeom prst="roundRect">
            <a:avLst>
              <a:gd name="adj" fmla="val 2335"/>
            </a:avLst>
          </a:prstGeom>
          <a:noFill/>
          <a:ln w="19050" cap="rnd">
            <a:gradFill>
              <a:gsLst>
                <a:gs pos="11000">
                  <a:schemeClr val="accent4">
                    <a:alpha val="0"/>
                  </a:schemeClr>
                </a:gs>
                <a:gs pos="63000">
                  <a:schemeClr val="accent4"/>
                </a:gs>
                <a:gs pos="33000">
                  <a:schemeClr val="accent4"/>
                </a:gs>
                <a:gs pos="100000">
                  <a:schemeClr val="accent6"/>
                </a:gs>
              </a:gsLst>
              <a:lin ang="42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B715AFC-9FFE-5345-972E-896B6F7939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66DBA87-259C-814C-BAD9-8C606C06BA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1FEAC95-65BD-D243-B645-D818B55CF7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468" y="2308749"/>
            <a:ext cx="4843898" cy="3387006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15425754-17E7-1844-9AAB-110FC997D0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5223" y="2308750"/>
            <a:ext cx="4741664" cy="3387004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E7CB73E-E2B5-676C-2A9E-E2F329FABF5C}"/>
              </a:ext>
            </a:extLst>
          </p:cNvPr>
          <p:cNvSpPr/>
          <p:nvPr userDrawn="1"/>
        </p:nvSpPr>
        <p:spPr>
          <a:xfrm>
            <a:off x="503240" y="1967870"/>
            <a:ext cx="5447361" cy="4068763"/>
          </a:xfrm>
          <a:prstGeom prst="roundRect">
            <a:avLst>
              <a:gd name="adj" fmla="val 2335"/>
            </a:avLst>
          </a:prstGeom>
          <a:noFill/>
          <a:ln w="19050" cap="rnd">
            <a:gradFill>
              <a:gsLst>
                <a:gs pos="11000">
                  <a:schemeClr val="accent4">
                    <a:alpha val="0"/>
                  </a:schemeClr>
                </a:gs>
                <a:gs pos="63000">
                  <a:schemeClr val="accent4"/>
                </a:gs>
                <a:gs pos="33000">
                  <a:schemeClr val="accent4"/>
                </a:gs>
                <a:gs pos="100000">
                  <a:schemeClr val="accent6"/>
                </a:gs>
              </a:gsLst>
              <a:lin ang="42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D73B9-82B4-5CC4-2046-0C9E8551A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B805C6B-4731-B319-5223-8972D4362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024855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EA23F2F-86EC-3D43-B6EA-CDEBCCCD3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E5929C-E955-F5E9-F631-B1ECCFF31D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DC647-A10B-96E7-E311-0A16D5A396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22AC5787-975E-C499-D77D-2163ADFB5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11" y="1920240"/>
            <a:ext cx="3497925" cy="40687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  <a:lvl2pPr marL="457200">
              <a:defRPr sz="1600" b="0">
                <a:solidFill>
                  <a:schemeClr val="bg1"/>
                </a:solidFill>
              </a:defRPr>
            </a:lvl2pPr>
            <a:lvl3pPr marL="914400">
              <a:defRPr sz="1400" b="0">
                <a:solidFill>
                  <a:schemeClr val="bg1"/>
                </a:solidFill>
              </a:defRPr>
            </a:lvl3pPr>
            <a:lvl4pPr marL="1371600">
              <a:defRPr sz="1200" b="0">
                <a:solidFill>
                  <a:schemeClr val="bg1"/>
                </a:solidFill>
              </a:defRPr>
            </a:lvl4pPr>
            <a:lvl5pPr marL="1828800"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0E01736E-0F5A-06E3-86F9-AB4D36FD81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6515" y="1920240"/>
            <a:ext cx="3497925" cy="40687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  <a:lvl2pPr marL="457200">
              <a:defRPr sz="1600" b="0">
                <a:solidFill>
                  <a:schemeClr val="bg1"/>
                </a:solidFill>
              </a:defRPr>
            </a:lvl2pPr>
            <a:lvl3pPr marL="914400">
              <a:defRPr sz="1400" b="0">
                <a:solidFill>
                  <a:schemeClr val="bg1"/>
                </a:solidFill>
              </a:defRPr>
            </a:lvl3pPr>
            <a:lvl4pPr marL="1371600">
              <a:defRPr sz="1200" b="0">
                <a:solidFill>
                  <a:schemeClr val="bg1"/>
                </a:solidFill>
              </a:defRPr>
            </a:lvl4pPr>
            <a:lvl5pPr marL="1828800"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BE4C9AE6-BF7A-F362-3E5F-8C61496400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7719" y="1920240"/>
            <a:ext cx="3534888" cy="40687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  <a:lvl2pPr marL="457200">
              <a:defRPr sz="1600" b="0">
                <a:solidFill>
                  <a:schemeClr val="bg1"/>
                </a:solidFill>
              </a:defRPr>
            </a:lvl2pPr>
            <a:lvl3pPr marL="914400">
              <a:defRPr sz="1400" b="0">
                <a:solidFill>
                  <a:schemeClr val="bg1"/>
                </a:solidFill>
              </a:defRPr>
            </a:lvl3pPr>
            <a:lvl4pPr marL="1371600">
              <a:defRPr sz="1200" b="0">
                <a:solidFill>
                  <a:schemeClr val="bg1"/>
                </a:solidFill>
              </a:defRPr>
            </a:lvl4pPr>
            <a:lvl5pPr marL="1828800"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E3AF708-EBFA-4554-4750-BBCF8D00A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882307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l/2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EA23F2F-86EC-3D43-B6EA-CDEBCCCD3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E5929C-E955-F5E9-F631-B1ECCFF31D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DC647-A10B-96E7-E311-0A16D5A396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253F5731-1A78-81CD-DDA3-617C85E971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11" y="1920240"/>
            <a:ext cx="3497925" cy="195374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05DFA40D-B9D9-AC41-232C-5C0003444E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6515" y="1920240"/>
            <a:ext cx="3497925" cy="195374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9F2A5BC-800F-7C58-2ED0-AC946D5153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7719" y="1920240"/>
            <a:ext cx="3534888" cy="195374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F014BD3-F277-B7BF-C138-C9760A5324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311" y="4125969"/>
            <a:ext cx="3497925" cy="195374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2FA848B-A8F6-FC28-FA00-C25A86EB51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6515" y="4125969"/>
            <a:ext cx="3497925" cy="195374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D93A6184-F52C-0E0F-FCE2-C7AAD17A3C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87719" y="4125969"/>
            <a:ext cx="3534888" cy="195374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8FE54D4-1A7A-B81F-3DA0-CE0A97B4C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890557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EA23F2F-86EC-3D43-B6EA-CDEBCCCD3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E5929C-E955-F5E9-F631-B1ECCFF31D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DC647-A10B-96E7-E311-0A16D5A396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6A46CD9C-6AE4-EFE8-5944-0C0C60D091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11" y="1920240"/>
            <a:ext cx="2562689" cy="40687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  <a:lvl2pPr marL="457200">
              <a:defRPr sz="1600" b="0">
                <a:solidFill>
                  <a:schemeClr val="bg1"/>
                </a:solidFill>
              </a:defRPr>
            </a:lvl2pPr>
            <a:lvl3pPr marL="914400">
              <a:defRPr sz="1400" b="0">
                <a:solidFill>
                  <a:schemeClr val="bg1"/>
                </a:solidFill>
              </a:defRPr>
            </a:lvl3pPr>
            <a:lvl4pPr marL="1371600">
              <a:defRPr sz="1200" b="0">
                <a:solidFill>
                  <a:schemeClr val="bg1"/>
                </a:solidFill>
              </a:defRPr>
            </a:lvl4pPr>
            <a:lvl5pPr marL="1828800"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24BA086-7E62-EDCC-EA74-1961E1F3FF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71541" y="1920240"/>
            <a:ext cx="2562689" cy="40687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  <a:lvl2pPr marL="457200">
              <a:defRPr sz="1600" b="0">
                <a:solidFill>
                  <a:schemeClr val="bg1"/>
                </a:solidFill>
              </a:defRPr>
            </a:lvl2pPr>
            <a:lvl3pPr marL="914400">
              <a:defRPr sz="1400" b="0">
                <a:solidFill>
                  <a:schemeClr val="bg1"/>
                </a:solidFill>
              </a:defRPr>
            </a:lvl3pPr>
            <a:lvl4pPr marL="1371600">
              <a:defRPr sz="1200" b="0">
                <a:solidFill>
                  <a:schemeClr val="bg1"/>
                </a:solidFill>
              </a:defRPr>
            </a:lvl4pPr>
            <a:lvl5pPr marL="1828800"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E9E7B5E-DFE7-00C3-4B35-B944EFEC8A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7771" y="1920240"/>
            <a:ext cx="2562689" cy="40687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  <a:lvl2pPr marL="457200">
              <a:defRPr sz="1600" b="0">
                <a:solidFill>
                  <a:schemeClr val="bg1"/>
                </a:solidFill>
              </a:defRPr>
            </a:lvl2pPr>
            <a:lvl3pPr marL="914400">
              <a:defRPr sz="1400" b="0">
                <a:solidFill>
                  <a:schemeClr val="bg1"/>
                </a:solidFill>
              </a:defRPr>
            </a:lvl3pPr>
            <a:lvl4pPr marL="1371600">
              <a:defRPr sz="1200" b="0">
                <a:solidFill>
                  <a:schemeClr val="bg1"/>
                </a:solidFill>
              </a:defRPr>
            </a:lvl4pPr>
            <a:lvl5pPr marL="1828800"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C62876B-2023-D70A-63CF-2AC30D9457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0" y="1920240"/>
            <a:ext cx="2562689" cy="40687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  <a:lvl2pPr marL="457200">
              <a:defRPr sz="1600" b="0">
                <a:solidFill>
                  <a:schemeClr val="bg1"/>
                </a:solidFill>
              </a:defRPr>
            </a:lvl2pPr>
            <a:lvl3pPr marL="914400">
              <a:defRPr sz="1400" b="0">
                <a:solidFill>
                  <a:schemeClr val="bg1"/>
                </a:solidFill>
              </a:defRPr>
            </a:lvl3pPr>
            <a:lvl4pPr marL="1371600">
              <a:defRPr sz="1200" b="0">
                <a:solidFill>
                  <a:schemeClr val="bg1"/>
                </a:solidFill>
              </a:defRPr>
            </a:lvl4pPr>
            <a:lvl5pPr marL="1828800">
              <a:defRPr sz="12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F4D0DF7-BB43-6274-596B-5FDFB5E0E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2770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04ACBE2-37B5-0118-5379-9BAAB47574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3137" r="19260"/>
          <a:stretch/>
        </p:blipFill>
        <p:spPr>
          <a:xfrm>
            <a:off x="4451331" y="0"/>
            <a:ext cx="7740669" cy="68579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F57FC6-228C-6FD8-F784-9EADF0700E77}"/>
              </a:ext>
            </a:extLst>
          </p:cNvPr>
          <p:cNvSpPr/>
          <p:nvPr userDrawn="1"/>
        </p:nvSpPr>
        <p:spPr>
          <a:xfrm>
            <a:off x="-2" y="-3"/>
            <a:ext cx="12192002" cy="6858001"/>
          </a:xfrm>
          <a:prstGeom prst="rect">
            <a:avLst/>
          </a:prstGeom>
          <a:gradFill flip="none" rotWithShape="1">
            <a:gsLst>
              <a:gs pos="60000">
                <a:schemeClr val="accent5"/>
              </a:gs>
              <a:gs pos="0">
                <a:schemeClr val="accent4">
                  <a:alpha val="67076"/>
                </a:schemeClr>
              </a:gs>
              <a:gs pos="16000">
                <a:schemeClr val="accent6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255DA6-AC90-3C4D-46D1-D8840321C6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691" y="2938562"/>
            <a:ext cx="8911821" cy="139202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200" b="1" i="0" baseline="0">
                <a:gradFill>
                  <a:gsLst>
                    <a:gs pos="76000">
                      <a:schemeClr val="accent4"/>
                    </a:gs>
                    <a:gs pos="100000">
                      <a:schemeClr val="accent6"/>
                    </a:gs>
                    <a:gs pos="51000">
                      <a:srgbClr val="83D6FF"/>
                    </a:gs>
                    <a:gs pos="18000">
                      <a:schemeClr val="bg1"/>
                    </a:gs>
                  </a:gsLst>
                  <a:lin ang="3600000" scaled="0"/>
                </a:gra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3DF3C9-5B4A-3AB8-AF9E-6807EF165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692" y="4653023"/>
            <a:ext cx="8911821" cy="767838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441AE9-468E-0076-B050-7416C9E3C20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5691" y="1571074"/>
            <a:ext cx="2087265" cy="73668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FA7C3A-6321-2955-68C7-3D52D2A6CB64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006EF1-BF6F-E0CB-606D-11EF8FEE75E2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</p:spTree>
    <p:extLst>
      <p:ext uri="{BB962C8B-B14F-4D97-AF65-F5344CB8AC3E}">
        <p14:creationId xmlns:p14="http://schemas.microsoft.com/office/powerpoint/2010/main" val="41250169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4 Col/2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EA23F2F-86EC-3D43-B6EA-CDEBCCCD3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E5929C-E955-F5E9-F631-B1ECCFF31D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DC647-A10B-96E7-E311-0A16D5A396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A9AB5EBB-C18B-D74F-6954-0C0CF20F0E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11" y="1920240"/>
            <a:ext cx="2562689" cy="195374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5AB20584-4BED-F926-09F4-BE29C79C23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71541" y="1920240"/>
            <a:ext cx="2562689" cy="195374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4561260D-0433-A07C-45EA-7AFFFBA321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7771" y="1920240"/>
            <a:ext cx="2562689" cy="195374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F84F2B1-544E-89AE-0894-41B0D83215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0" y="1920240"/>
            <a:ext cx="2562689" cy="195374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D8DBC2E5-5885-B5B4-347A-10EAF316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5311" y="4124178"/>
            <a:ext cx="2562689" cy="195374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3D858D59-D4AD-2196-07CB-66564DB7C4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71541" y="4124178"/>
            <a:ext cx="2562689" cy="195374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8D075E-A3DB-6C66-7C7E-99569C7D61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57771" y="4124178"/>
            <a:ext cx="2562689" cy="195374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BA103247-1817-AB83-EAC6-E6C18675C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44000" y="4124178"/>
            <a:ext cx="2562689" cy="1953745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46F5540-58FE-0B23-07A1-1B989E8C1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96961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5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EA23F2F-86EC-3D43-B6EA-CDEBCCCD3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E5929C-E955-F5E9-F631-B1ECCFF31D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DC647-A10B-96E7-E311-0A16D5A396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67C0CC50-5779-9626-E007-5D06F5152A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11" y="1920240"/>
            <a:ext cx="2018779" cy="4068763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48D1A3C6-2985-3E06-A5DB-AA82315011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5961" y="1920240"/>
            <a:ext cx="2018779" cy="4068763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ED12B0B-D557-549A-864D-9EB10B122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611" y="1920240"/>
            <a:ext cx="2018779" cy="4068763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79A638DE-E108-8FCA-522B-A501B4D4AC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87910" y="1920240"/>
            <a:ext cx="2018779" cy="4068763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4D3CFD3C-FFD5-735F-EE85-56F7F11FC2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87261" y="1920240"/>
            <a:ext cx="2018779" cy="4068763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E1F1B7A-0600-69FC-1171-62B1B8592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217952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5 Col/2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EA23F2F-86EC-3D43-B6EA-CDEBCCCD3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E5929C-E955-F5E9-F631-B1ECCFF31D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DC647-A10B-96E7-E311-0A16D5A396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A1403957-CCB5-62DC-42CF-8A20953222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11" y="1920241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2EC746F8-4CE8-4328-88A5-F0DC625D42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5961" y="1920241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032D4D3F-8749-B553-4451-E0A5E99C71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611" y="1920241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45F255F-4D10-F902-EAFE-2C8F9BE6D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87910" y="1920241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EBFA5B50-763E-25CF-8D45-9CE6A34326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87261" y="1920241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F39D6DB3-A686-D0BF-8F46-51B179170C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5311" y="4097857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D543A0F-BAB6-F39D-3F26-0B7504CE15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85961" y="4097857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4B0F2E5-32B3-E0DD-A116-EF2E16F91C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86611" y="4097857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65E6AF2E-E908-F6AC-0D84-46AC8D5688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87910" y="4097857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CE091D96-CE5D-25F2-954B-0235F88644A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87261" y="4097857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BDCDFA2-4452-749B-F930-2BDA6DA77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490195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/2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EA23F2F-86EC-3D43-B6EA-CDEBCCCD3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DE5929C-E955-F5E9-F631-B1ECCFF31D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DC647-A10B-96E7-E311-0A16D5A396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B635E832-C1ED-7A9C-2248-6EA2C23343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11" y="1920241"/>
            <a:ext cx="5447361" cy="1842061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545A12C6-5B28-A6BC-CA19-F9CA45FC87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246" y="1920241"/>
            <a:ext cx="5447361" cy="1842061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F7CDB23D-682A-A278-2C50-5B378D8C02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5311" y="4125969"/>
            <a:ext cx="5447361" cy="1842061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71E69E26-E378-6F49-351C-846883B03E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246" y="4125969"/>
            <a:ext cx="5447361" cy="1842061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1112FF0-6B66-F8F1-D119-6192FE28C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61167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B98C48-F9E7-3E49-BA87-606088E8D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06FC93-F7DB-AA4F-AFF5-219AF53BD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CA73D25-4BDE-9A1E-D3BE-B763B81C2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4943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9F62D2C-A0A3-CE73-731C-75367CC31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DB64305-5A1F-9B02-BB99-DB500C241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6871359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ody, Photo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670C8FA8-F15C-3FF8-EDFC-4FE05D03B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5119"/>
            <a:ext cx="3302411" cy="4664073"/>
          </a:xfrm>
          <a:custGeom>
            <a:avLst/>
            <a:gdLst>
              <a:gd name="connsiteX0" fmla="*/ 0 w 2817100"/>
              <a:gd name="connsiteY0" fmla="*/ 0 h 4041815"/>
              <a:gd name="connsiteX1" fmla="*/ 2817100 w 2817100"/>
              <a:gd name="connsiteY1" fmla="*/ 0 h 4041815"/>
              <a:gd name="connsiteX2" fmla="*/ 2817100 w 2817100"/>
              <a:gd name="connsiteY2" fmla="*/ 4041815 h 4041815"/>
              <a:gd name="connsiteX3" fmla="*/ 0 w 2817100"/>
              <a:gd name="connsiteY3" fmla="*/ 4041815 h 404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7100" h="4041815">
                <a:moveTo>
                  <a:pt x="0" y="0"/>
                </a:moveTo>
                <a:lnTo>
                  <a:pt x="2817100" y="0"/>
                </a:lnTo>
                <a:lnTo>
                  <a:pt x="2817100" y="4041815"/>
                </a:lnTo>
                <a:lnTo>
                  <a:pt x="0" y="4041815"/>
                </a:lnTo>
                <a:close/>
              </a:path>
            </a:pathLst>
          </a:custGeom>
          <a:solidFill>
            <a:schemeClr val="tx2"/>
          </a:solidFill>
          <a:ln w="25400">
            <a:noFill/>
          </a:ln>
        </p:spPr>
        <p:txBody>
          <a:bodyPr wrap="square" bIns="914400" anchor="ctr">
            <a:noAutofit/>
          </a:bodyPr>
          <a:lstStyle>
            <a:lvl1pPr algn="ctr"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EA23F2F-86EC-3D43-B6EA-CDEBCCCD3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B96EAA25-7F6C-04B8-6B5F-53353A2583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2138" y="3055431"/>
            <a:ext cx="7894551" cy="2723761"/>
          </a:xfrm>
        </p:spPr>
        <p:txBody>
          <a:bodyPr wrap="square">
            <a:noAutofit/>
          </a:bodyPr>
          <a:lstStyle>
            <a:lvl1pPr>
              <a:lnSpc>
                <a:spcPct val="120000"/>
              </a:lnSpc>
              <a:defRPr sz="1800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eros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63F7BB8-FEAD-5A8A-8E39-79BA74CCA2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2138" y="2504924"/>
            <a:ext cx="7894551" cy="218586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defRPr lang="en-US" sz="1400" b="0" kern="1200" cap="all" spc="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F0C23CA6-0603-930B-3D28-6B077AB6EB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2138" y="1750279"/>
            <a:ext cx="7894551" cy="620234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defRPr lang="en-US" sz="3600" b="1" i="0" kern="1200" dirty="0" smtClean="0">
                <a:solidFill>
                  <a:schemeClr val="bg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345F7-6EC7-2004-C632-BF58D8903626}"/>
              </a:ext>
            </a:extLst>
          </p:cNvPr>
          <p:cNvSpPr/>
          <p:nvPr userDrawn="1"/>
        </p:nvSpPr>
        <p:spPr>
          <a:xfrm rot="10800000">
            <a:off x="2363101" y="974022"/>
            <a:ext cx="1087394" cy="1087394"/>
          </a:xfrm>
          <a:prstGeom prst="rect">
            <a:avLst/>
          </a:prstGeom>
          <a:noFill/>
          <a:ln w="19050" cap="rnd">
            <a:gradFill>
              <a:gsLst>
                <a:gs pos="60000">
                  <a:schemeClr val="accent4">
                    <a:alpha val="0"/>
                  </a:schemeClr>
                </a:gs>
                <a:gs pos="89000">
                  <a:schemeClr val="accent6"/>
                </a:gs>
              </a:gsLst>
              <a:lin ang="81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BEA0C-B98B-4F6D-2E77-FB120E57A36E}"/>
              </a:ext>
            </a:extLst>
          </p:cNvPr>
          <p:cNvSpPr/>
          <p:nvPr userDrawn="1"/>
        </p:nvSpPr>
        <p:spPr>
          <a:xfrm rot="16200000">
            <a:off x="2363101" y="4866852"/>
            <a:ext cx="1087394" cy="1087394"/>
          </a:xfrm>
          <a:prstGeom prst="rect">
            <a:avLst/>
          </a:prstGeom>
          <a:noFill/>
          <a:ln w="19050" cap="rnd">
            <a:gradFill>
              <a:gsLst>
                <a:gs pos="60000">
                  <a:schemeClr val="accent4">
                    <a:alpha val="0"/>
                  </a:schemeClr>
                </a:gs>
                <a:gs pos="89000">
                  <a:schemeClr val="accent6"/>
                </a:gs>
              </a:gsLst>
              <a:lin ang="81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B4EFFD7-9F12-4475-74FA-39E302166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64223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ody, Phot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02B8FB-FACC-0164-6835-193830064B0D}"/>
              </a:ext>
            </a:extLst>
          </p:cNvPr>
          <p:cNvSpPr/>
          <p:nvPr userDrawn="1"/>
        </p:nvSpPr>
        <p:spPr>
          <a:xfrm>
            <a:off x="2169995" y="1349835"/>
            <a:ext cx="10022006" cy="4668828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28000">
                <a:schemeClr val="accent1"/>
              </a:gs>
              <a:gs pos="100000">
                <a:schemeClr val="tx1"/>
              </a:gs>
            </a:gsLst>
            <a:path path="circle">
              <a:fillToRect l="100000" t="100000"/>
            </a:path>
            <a:tileRect r="-100000" b="-100000"/>
          </a:gra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B96EAA25-7F6C-04B8-6B5F-53353A2583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2137" y="3158547"/>
            <a:ext cx="7894551" cy="1634722"/>
          </a:xfrm>
        </p:spPr>
        <p:txBody>
          <a:bodyPr wrap="square" numCol="2" spcCol="274320">
            <a:noAutofit/>
          </a:bodyPr>
          <a:lstStyle>
            <a:lvl1pPr>
              <a:lnSpc>
                <a:spcPct val="110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libero.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63F7BB8-FEAD-5A8A-8E39-79BA74CCA2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2138" y="2582663"/>
            <a:ext cx="3848017" cy="301878"/>
          </a:xfrm>
        </p:spPr>
        <p:txBody>
          <a:bodyPr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defRPr lang="en-US" sz="1800" b="1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F0C23CA6-0603-930B-3D28-6B077AB6EB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2138" y="1742877"/>
            <a:ext cx="3848017" cy="551305"/>
          </a:xfrm>
        </p:spPr>
        <p:txBody>
          <a:bodyPr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defRPr lang="en-US" sz="3200" b="1" i="0" kern="1200" dirty="0" smtClean="0">
                <a:solidFill>
                  <a:schemeClr val="bg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D0AB757-881D-48FD-BD01-EA5C74415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CFC6B932-6554-BBF0-2E7B-7E4E9806096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5311" y="1025149"/>
            <a:ext cx="2817100" cy="4041815"/>
          </a:xfrm>
          <a:prstGeom prst="roundRect">
            <a:avLst>
              <a:gd name="adj" fmla="val 2892"/>
            </a:avLst>
          </a:prstGeom>
          <a:solidFill>
            <a:schemeClr val="bg1">
              <a:lumMod val="85000"/>
            </a:schemeClr>
          </a:solidFill>
          <a:ln w="25400">
            <a:noFill/>
          </a:ln>
        </p:spPr>
        <p:txBody>
          <a:bodyPr wrap="square" bIns="91440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05B67F4-0C6B-7962-6763-C12F541B4B17}"/>
              </a:ext>
            </a:extLst>
          </p:cNvPr>
          <p:cNvSpPr/>
          <p:nvPr userDrawn="1"/>
        </p:nvSpPr>
        <p:spPr>
          <a:xfrm>
            <a:off x="387826" y="922758"/>
            <a:ext cx="3012070" cy="4246598"/>
          </a:xfrm>
          <a:prstGeom prst="roundRect">
            <a:avLst>
              <a:gd name="adj" fmla="val 3933"/>
            </a:avLst>
          </a:prstGeom>
          <a:noFill/>
          <a:ln w="19050" cap="rnd">
            <a:gradFill>
              <a:gsLst>
                <a:gs pos="100000">
                  <a:schemeClr val="accent3"/>
                </a:gs>
                <a:gs pos="0">
                  <a:srgbClr val="FF9933"/>
                </a:gs>
              </a:gsLst>
              <a:lin ang="150000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4021206-7CB8-485A-07C7-6214F14BD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380557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icture Placeholder 61">
            <a:extLst>
              <a:ext uri="{FF2B5EF4-FFF2-40B4-BE49-F238E27FC236}">
                <a16:creationId xmlns:a16="http://schemas.microsoft.com/office/drawing/2014/main" id="{E1E06C00-5C96-46BF-0C15-A233446531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65226" y="2975368"/>
            <a:ext cx="622238" cy="6232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defRPr sz="5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71" name="Picture Placeholder 61">
            <a:extLst>
              <a:ext uri="{FF2B5EF4-FFF2-40B4-BE49-F238E27FC236}">
                <a16:creationId xmlns:a16="http://schemas.microsoft.com/office/drawing/2014/main" id="{2162EB80-7E07-A7BD-189B-EB56FE4FAC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485202" y="2975368"/>
            <a:ext cx="622238" cy="6232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defRPr sz="5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B98C48-F9E7-3E49-BA87-606088E8D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06FC93-F7DB-AA4F-AFF5-219AF53BD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546652"/>
            <a:ext cx="11274424" cy="604561"/>
          </a:xfrm>
          <a:prstGeom prst="rect">
            <a:avLst/>
          </a:prstGeom>
        </p:spPr>
        <p:txBody>
          <a:bodyPr anchor="t"/>
          <a:lstStyle>
            <a:lvl1pPr algn="ctr">
              <a:defRPr lang="en-US" sz="3400" b="1" i="0" kern="1200" baseline="0" dirty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11EBDBF-6CF5-D9A4-D634-1B834E604E02}"/>
              </a:ext>
            </a:extLst>
          </p:cNvPr>
          <p:cNvCxnSpPr>
            <a:cxnSpLocks/>
            <a:stCxn id="62" idx="4"/>
            <a:endCxn id="71" idx="0"/>
          </p:cNvCxnSpPr>
          <p:nvPr userDrawn="1"/>
        </p:nvCxnSpPr>
        <p:spPr>
          <a:xfrm rot="16200000" flipH="1">
            <a:off x="8126873" y="305920"/>
            <a:ext cx="648342" cy="4690553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33E30C1-6748-08F7-13C8-1F84EACD07CD}"/>
              </a:ext>
            </a:extLst>
          </p:cNvPr>
          <p:cNvCxnSpPr>
            <a:cxnSpLocks/>
            <a:stCxn id="62" idx="4"/>
            <a:endCxn id="78" idx="0"/>
          </p:cNvCxnSpPr>
          <p:nvPr userDrawn="1"/>
        </p:nvCxnSpPr>
        <p:spPr>
          <a:xfrm rot="5400000">
            <a:off x="3416886" y="286486"/>
            <a:ext cx="648342" cy="4729423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14626CCE-A384-EA7F-115F-7BDEF5F5D1FF}"/>
              </a:ext>
            </a:extLst>
          </p:cNvPr>
          <p:cNvCxnSpPr>
            <a:cxnSpLocks/>
            <a:stCxn id="62" idx="4"/>
            <a:endCxn id="63" idx="0"/>
          </p:cNvCxnSpPr>
          <p:nvPr userDrawn="1"/>
        </p:nvCxnSpPr>
        <p:spPr>
          <a:xfrm rot="5400000">
            <a:off x="4980652" y="1850252"/>
            <a:ext cx="648342" cy="160189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A429BF80-A8C9-7D17-E3B1-D912EA834ACF}"/>
              </a:ext>
            </a:extLst>
          </p:cNvPr>
          <p:cNvCxnSpPr>
            <a:cxnSpLocks/>
            <a:stCxn id="62" idx="4"/>
            <a:endCxn id="67" idx="0"/>
          </p:cNvCxnSpPr>
          <p:nvPr userDrawn="1"/>
        </p:nvCxnSpPr>
        <p:spPr>
          <a:xfrm rot="16200000" flipH="1">
            <a:off x="6574821" y="1857972"/>
            <a:ext cx="648342" cy="1586449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137622F7-4C8D-9254-8EB4-51A4D9B8E0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9122" y="1552474"/>
            <a:ext cx="773292" cy="7745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defRPr sz="5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63" name="Picture Placeholder 61">
            <a:extLst>
              <a:ext uri="{FF2B5EF4-FFF2-40B4-BE49-F238E27FC236}">
                <a16:creationId xmlns:a16="http://schemas.microsoft.com/office/drawing/2014/main" id="{F8AB6684-C8A2-F86B-5164-4579BC6EE7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92758" y="2975368"/>
            <a:ext cx="622238" cy="6232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defRPr sz="5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67" name="Picture Placeholder 61">
            <a:extLst>
              <a:ext uri="{FF2B5EF4-FFF2-40B4-BE49-F238E27FC236}">
                <a16:creationId xmlns:a16="http://schemas.microsoft.com/office/drawing/2014/main" id="{D2347C24-5C71-169A-B97E-932F8E82A03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81098" y="2975368"/>
            <a:ext cx="622238" cy="6232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defRPr sz="5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100" name="Picture Placeholder 61">
            <a:extLst>
              <a:ext uri="{FF2B5EF4-FFF2-40B4-BE49-F238E27FC236}">
                <a16:creationId xmlns:a16="http://schemas.microsoft.com/office/drawing/2014/main" id="{DEBCA013-03C7-F4DC-D978-F5ECBBE4D25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56022" y="4235705"/>
            <a:ext cx="439356" cy="44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spcBef>
                <a:spcPts val="0"/>
              </a:spcBef>
              <a:defRPr sz="7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101" name="Picture Placeholder 61">
            <a:extLst>
              <a:ext uri="{FF2B5EF4-FFF2-40B4-BE49-F238E27FC236}">
                <a16:creationId xmlns:a16="http://schemas.microsoft.com/office/drawing/2014/main" id="{57C4B12A-8693-B1FA-9082-66EF79431BE2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56022" y="4843900"/>
            <a:ext cx="439356" cy="44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spcBef>
                <a:spcPts val="0"/>
              </a:spcBef>
              <a:defRPr sz="7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71868CD3-23B5-C475-3452-EC20B481279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96137" y="1685907"/>
            <a:ext cx="2665947" cy="268279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6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08" name="Text Placeholder 106">
            <a:extLst>
              <a:ext uri="{FF2B5EF4-FFF2-40B4-BE49-F238E27FC236}">
                <a16:creationId xmlns:a16="http://schemas.microsoft.com/office/drawing/2014/main" id="{B242F262-41A8-98E4-4C90-86F975BF6C0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96137" y="2018267"/>
            <a:ext cx="2665947" cy="184474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1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133" name="Text Placeholder 106">
            <a:extLst>
              <a:ext uri="{FF2B5EF4-FFF2-40B4-BE49-F238E27FC236}">
                <a16:creationId xmlns:a16="http://schemas.microsoft.com/office/drawing/2014/main" id="{1598750E-644F-5C29-2E14-5F5AB30B66D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80773" y="3695572"/>
            <a:ext cx="1791146" cy="201274"/>
          </a:xfrm>
        </p:spPr>
        <p:txBody>
          <a:bodyPr wrap="square">
            <a:spAutoFit/>
          </a:bodyPr>
          <a:lstStyle>
            <a:lvl1pPr marL="0" algn="ctr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34" name="Text Placeholder 106">
            <a:extLst>
              <a:ext uri="{FF2B5EF4-FFF2-40B4-BE49-F238E27FC236}">
                <a16:creationId xmlns:a16="http://schemas.microsoft.com/office/drawing/2014/main" id="{67E58AD9-6A9D-FF2C-3690-B9F575B0498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80773" y="3927038"/>
            <a:ext cx="1791146" cy="167675"/>
          </a:xfrm>
        </p:spPr>
        <p:txBody>
          <a:bodyPr wrap="square">
            <a:spAutoFit/>
          </a:bodyPr>
          <a:lstStyle>
            <a:lvl1pPr marL="0" algn="ctr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0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135" name="Text Placeholder 106">
            <a:extLst>
              <a:ext uri="{FF2B5EF4-FFF2-40B4-BE49-F238E27FC236}">
                <a16:creationId xmlns:a16="http://schemas.microsoft.com/office/drawing/2014/main" id="{30B01DEB-BAE1-E216-F5E7-CD29E4B513B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08305" y="3695572"/>
            <a:ext cx="1791146" cy="201274"/>
          </a:xfrm>
        </p:spPr>
        <p:txBody>
          <a:bodyPr wrap="square">
            <a:spAutoFit/>
          </a:bodyPr>
          <a:lstStyle>
            <a:lvl1pPr marL="0" algn="ctr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36" name="Text Placeholder 106">
            <a:extLst>
              <a:ext uri="{FF2B5EF4-FFF2-40B4-BE49-F238E27FC236}">
                <a16:creationId xmlns:a16="http://schemas.microsoft.com/office/drawing/2014/main" id="{58313E37-160B-0247-C244-0ECE94DDD8B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608305" y="3927038"/>
            <a:ext cx="1791146" cy="167675"/>
          </a:xfrm>
        </p:spPr>
        <p:txBody>
          <a:bodyPr wrap="square">
            <a:spAutoFit/>
          </a:bodyPr>
          <a:lstStyle>
            <a:lvl1pPr marL="0" algn="ctr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0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137" name="Text Placeholder 106">
            <a:extLst>
              <a:ext uri="{FF2B5EF4-FFF2-40B4-BE49-F238E27FC236}">
                <a16:creationId xmlns:a16="http://schemas.microsoft.com/office/drawing/2014/main" id="{0683DD23-FBE9-54C4-A283-353A4C0EFC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96645" y="3695572"/>
            <a:ext cx="1791146" cy="201274"/>
          </a:xfrm>
        </p:spPr>
        <p:txBody>
          <a:bodyPr wrap="square">
            <a:spAutoFit/>
          </a:bodyPr>
          <a:lstStyle>
            <a:lvl1pPr marL="0" algn="ctr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38" name="Text Placeholder 106">
            <a:extLst>
              <a:ext uri="{FF2B5EF4-FFF2-40B4-BE49-F238E27FC236}">
                <a16:creationId xmlns:a16="http://schemas.microsoft.com/office/drawing/2014/main" id="{3379AF6A-636E-E96E-6995-98022504881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796645" y="3927038"/>
            <a:ext cx="1791146" cy="167675"/>
          </a:xfrm>
        </p:spPr>
        <p:txBody>
          <a:bodyPr wrap="square">
            <a:spAutoFit/>
          </a:bodyPr>
          <a:lstStyle>
            <a:lvl1pPr marL="0" algn="ctr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0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139" name="Text Placeholder 106">
            <a:extLst>
              <a:ext uri="{FF2B5EF4-FFF2-40B4-BE49-F238E27FC236}">
                <a16:creationId xmlns:a16="http://schemas.microsoft.com/office/drawing/2014/main" id="{3F80EE11-8225-BE9C-7B56-4254DBB4A6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900748" y="3695572"/>
            <a:ext cx="1791146" cy="201274"/>
          </a:xfrm>
        </p:spPr>
        <p:txBody>
          <a:bodyPr wrap="square">
            <a:spAutoFit/>
          </a:bodyPr>
          <a:lstStyle>
            <a:lvl1pPr marL="0" algn="ctr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40" name="Text Placeholder 106">
            <a:extLst>
              <a:ext uri="{FF2B5EF4-FFF2-40B4-BE49-F238E27FC236}">
                <a16:creationId xmlns:a16="http://schemas.microsoft.com/office/drawing/2014/main" id="{653CD528-C276-39EB-FFE5-E4B95EF450F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900748" y="3927038"/>
            <a:ext cx="1791146" cy="167675"/>
          </a:xfrm>
        </p:spPr>
        <p:txBody>
          <a:bodyPr wrap="square">
            <a:spAutoFit/>
          </a:bodyPr>
          <a:lstStyle>
            <a:lvl1pPr marL="0" algn="ctr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0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237" name="Picture Placeholder 61">
            <a:extLst>
              <a:ext uri="{FF2B5EF4-FFF2-40B4-BE49-F238E27FC236}">
                <a16:creationId xmlns:a16="http://schemas.microsoft.com/office/drawing/2014/main" id="{21351925-BBFA-E4D6-60D9-5E7B598523E4}"/>
              </a:ext>
            </a:extLst>
          </p:cNvPr>
          <p:cNvSpPr>
            <a:spLocks noGrp="1"/>
          </p:cNvSpPr>
          <p:nvPr>
            <p:ph type="pic" sz="quarter" idx="87" hasCustomPrompt="1"/>
          </p:nvPr>
        </p:nvSpPr>
        <p:spPr>
          <a:xfrm>
            <a:off x="556022" y="5452063"/>
            <a:ext cx="439356" cy="44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spcBef>
                <a:spcPts val="0"/>
              </a:spcBef>
              <a:defRPr sz="7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269" name="Text Placeholder 106">
            <a:extLst>
              <a:ext uri="{FF2B5EF4-FFF2-40B4-BE49-F238E27FC236}">
                <a16:creationId xmlns:a16="http://schemas.microsoft.com/office/drawing/2014/main" id="{A5E78EAA-BEFE-8C53-207C-B94CEBC36D85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082856" y="4298495"/>
            <a:ext cx="1244768" cy="167675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0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270" name="Text Placeholder 106">
            <a:extLst>
              <a:ext uri="{FF2B5EF4-FFF2-40B4-BE49-F238E27FC236}">
                <a16:creationId xmlns:a16="http://schemas.microsoft.com/office/drawing/2014/main" id="{054236F0-7672-585A-0291-E62BC8293B09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082856" y="4487436"/>
            <a:ext cx="1244768" cy="117340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7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271" name="Text Placeholder 106">
            <a:extLst>
              <a:ext uri="{FF2B5EF4-FFF2-40B4-BE49-F238E27FC236}">
                <a16:creationId xmlns:a16="http://schemas.microsoft.com/office/drawing/2014/main" id="{9D47F828-3BD7-9D62-38FC-80C1AF669124}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1082856" y="4921746"/>
            <a:ext cx="1244768" cy="167675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0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272" name="Text Placeholder 106">
            <a:extLst>
              <a:ext uri="{FF2B5EF4-FFF2-40B4-BE49-F238E27FC236}">
                <a16:creationId xmlns:a16="http://schemas.microsoft.com/office/drawing/2014/main" id="{B22357BE-93BD-D121-83D4-D6E079E4243C}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1082856" y="5110687"/>
            <a:ext cx="1244768" cy="117340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7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273" name="Text Placeholder 106">
            <a:extLst>
              <a:ext uri="{FF2B5EF4-FFF2-40B4-BE49-F238E27FC236}">
                <a16:creationId xmlns:a16="http://schemas.microsoft.com/office/drawing/2014/main" id="{FC8DC685-695C-DE50-EABD-C264C613CA15}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1082856" y="5529909"/>
            <a:ext cx="1244768" cy="167675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0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274" name="Text Placeholder 106">
            <a:extLst>
              <a:ext uri="{FF2B5EF4-FFF2-40B4-BE49-F238E27FC236}">
                <a16:creationId xmlns:a16="http://schemas.microsoft.com/office/drawing/2014/main" id="{9304126E-C452-FE28-1F2B-32B398B2045C}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1082856" y="5718850"/>
            <a:ext cx="1244768" cy="117340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7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277" name="Picture Placeholder 61">
            <a:extLst>
              <a:ext uri="{FF2B5EF4-FFF2-40B4-BE49-F238E27FC236}">
                <a16:creationId xmlns:a16="http://schemas.microsoft.com/office/drawing/2014/main" id="{CF7F5FA7-128A-275A-7E5D-ED2B2F01BBFD}"/>
              </a:ext>
            </a:extLst>
          </p:cNvPr>
          <p:cNvSpPr>
            <a:spLocks noGrp="1"/>
          </p:cNvSpPr>
          <p:nvPr>
            <p:ph type="pic" sz="quarter" idx="127" hasCustomPrompt="1"/>
          </p:nvPr>
        </p:nvSpPr>
        <p:spPr>
          <a:xfrm>
            <a:off x="6863814" y="4235705"/>
            <a:ext cx="439356" cy="44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spcBef>
                <a:spcPts val="0"/>
              </a:spcBef>
              <a:defRPr sz="7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278" name="Picture Placeholder 61">
            <a:extLst>
              <a:ext uri="{FF2B5EF4-FFF2-40B4-BE49-F238E27FC236}">
                <a16:creationId xmlns:a16="http://schemas.microsoft.com/office/drawing/2014/main" id="{726E621B-BE6A-6DCF-135F-9207C21F8EB3}"/>
              </a:ext>
            </a:extLst>
          </p:cNvPr>
          <p:cNvSpPr>
            <a:spLocks noGrp="1"/>
          </p:cNvSpPr>
          <p:nvPr>
            <p:ph type="pic" sz="quarter" idx="128" hasCustomPrompt="1"/>
          </p:nvPr>
        </p:nvSpPr>
        <p:spPr>
          <a:xfrm>
            <a:off x="6863814" y="4843900"/>
            <a:ext cx="439356" cy="44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spcBef>
                <a:spcPts val="0"/>
              </a:spcBef>
              <a:defRPr sz="7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279" name="Picture Placeholder 61">
            <a:extLst>
              <a:ext uri="{FF2B5EF4-FFF2-40B4-BE49-F238E27FC236}">
                <a16:creationId xmlns:a16="http://schemas.microsoft.com/office/drawing/2014/main" id="{AB599F77-ED6B-6251-19B0-5093D4CE152B}"/>
              </a:ext>
            </a:extLst>
          </p:cNvPr>
          <p:cNvSpPr>
            <a:spLocks noGrp="1"/>
          </p:cNvSpPr>
          <p:nvPr>
            <p:ph type="pic" sz="quarter" idx="129" hasCustomPrompt="1"/>
          </p:nvPr>
        </p:nvSpPr>
        <p:spPr>
          <a:xfrm>
            <a:off x="3679163" y="4235705"/>
            <a:ext cx="439356" cy="44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spcBef>
                <a:spcPts val="0"/>
              </a:spcBef>
              <a:defRPr sz="7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280" name="Picture Placeholder 61">
            <a:extLst>
              <a:ext uri="{FF2B5EF4-FFF2-40B4-BE49-F238E27FC236}">
                <a16:creationId xmlns:a16="http://schemas.microsoft.com/office/drawing/2014/main" id="{B90E888D-52E3-7CAD-4B61-D8D712A47890}"/>
              </a:ext>
            </a:extLst>
          </p:cNvPr>
          <p:cNvSpPr>
            <a:spLocks noGrp="1"/>
          </p:cNvSpPr>
          <p:nvPr>
            <p:ph type="pic" sz="quarter" idx="130" hasCustomPrompt="1"/>
          </p:nvPr>
        </p:nvSpPr>
        <p:spPr>
          <a:xfrm>
            <a:off x="3679163" y="4843900"/>
            <a:ext cx="439356" cy="44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spcBef>
                <a:spcPts val="0"/>
              </a:spcBef>
              <a:defRPr sz="7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281" name="Text Placeholder 106">
            <a:extLst>
              <a:ext uri="{FF2B5EF4-FFF2-40B4-BE49-F238E27FC236}">
                <a16:creationId xmlns:a16="http://schemas.microsoft.com/office/drawing/2014/main" id="{777BA13D-529F-9513-9C24-F1457D6CABA0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4207556" y="4298495"/>
            <a:ext cx="1244768" cy="167675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0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282" name="Text Placeholder 106">
            <a:extLst>
              <a:ext uri="{FF2B5EF4-FFF2-40B4-BE49-F238E27FC236}">
                <a16:creationId xmlns:a16="http://schemas.microsoft.com/office/drawing/2014/main" id="{DC0CECF7-907A-6EB7-20E0-D5B54B9B8C0A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4207556" y="4487436"/>
            <a:ext cx="1244768" cy="117340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7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283" name="Text Placeholder 106">
            <a:extLst>
              <a:ext uri="{FF2B5EF4-FFF2-40B4-BE49-F238E27FC236}">
                <a16:creationId xmlns:a16="http://schemas.microsoft.com/office/drawing/2014/main" id="{339E2A2B-5573-01B4-8835-16BE0A57F36B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4207556" y="4921746"/>
            <a:ext cx="1244768" cy="167675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0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284" name="Text Placeholder 106">
            <a:extLst>
              <a:ext uri="{FF2B5EF4-FFF2-40B4-BE49-F238E27FC236}">
                <a16:creationId xmlns:a16="http://schemas.microsoft.com/office/drawing/2014/main" id="{743AADA3-8533-9F56-57B2-F9F450D3F683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4207556" y="5110687"/>
            <a:ext cx="1244768" cy="117340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7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285" name="Picture Placeholder 61">
            <a:extLst>
              <a:ext uri="{FF2B5EF4-FFF2-40B4-BE49-F238E27FC236}">
                <a16:creationId xmlns:a16="http://schemas.microsoft.com/office/drawing/2014/main" id="{6A5E2B5D-BEA4-D9D2-8289-878E37D0D2A9}"/>
              </a:ext>
            </a:extLst>
          </p:cNvPr>
          <p:cNvSpPr>
            <a:spLocks noGrp="1"/>
          </p:cNvSpPr>
          <p:nvPr>
            <p:ph type="pic" sz="quarter" idx="135" hasCustomPrompt="1"/>
          </p:nvPr>
        </p:nvSpPr>
        <p:spPr>
          <a:xfrm>
            <a:off x="6863814" y="5452063"/>
            <a:ext cx="439356" cy="44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spcBef>
                <a:spcPts val="0"/>
              </a:spcBef>
              <a:defRPr sz="7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286" name="Picture Placeholder 61">
            <a:extLst>
              <a:ext uri="{FF2B5EF4-FFF2-40B4-BE49-F238E27FC236}">
                <a16:creationId xmlns:a16="http://schemas.microsoft.com/office/drawing/2014/main" id="{DC6A00CE-4932-E32D-1570-754335179B42}"/>
              </a:ext>
            </a:extLst>
          </p:cNvPr>
          <p:cNvSpPr>
            <a:spLocks noGrp="1"/>
          </p:cNvSpPr>
          <p:nvPr>
            <p:ph type="pic" sz="quarter" idx="136" hasCustomPrompt="1"/>
          </p:nvPr>
        </p:nvSpPr>
        <p:spPr>
          <a:xfrm>
            <a:off x="3679163" y="5452063"/>
            <a:ext cx="439356" cy="44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spcBef>
                <a:spcPts val="0"/>
              </a:spcBef>
              <a:defRPr sz="7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287" name="Text Placeholder 106">
            <a:extLst>
              <a:ext uri="{FF2B5EF4-FFF2-40B4-BE49-F238E27FC236}">
                <a16:creationId xmlns:a16="http://schemas.microsoft.com/office/drawing/2014/main" id="{71769738-FA31-AFB7-5369-0E3222888C5F}"/>
              </a:ext>
            </a:extLst>
          </p:cNvPr>
          <p:cNvSpPr>
            <a:spLocks noGrp="1"/>
          </p:cNvSpPr>
          <p:nvPr>
            <p:ph type="body" sz="quarter" idx="137" hasCustomPrompt="1"/>
          </p:nvPr>
        </p:nvSpPr>
        <p:spPr>
          <a:xfrm>
            <a:off x="4207556" y="5529909"/>
            <a:ext cx="1244768" cy="167675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0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288" name="Text Placeholder 106">
            <a:extLst>
              <a:ext uri="{FF2B5EF4-FFF2-40B4-BE49-F238E27FC236}">
                <a16:creationId xmlns:a16="http://schemas.microsoft.com/office/drawing/2014/main" id="{79C8C696-D237-064F-EE4E-5223469B6E71}"/>
              </a:ext>
            </a:extLst>
          </p:cNvPr>
          <p:cNvSpPr>
            <a:spLocks noGrp="1"/>
          </p:cNvSpPr>
          <p:nvPr>
            <p:ph type="body" sz="quarter" idx="138" hasCustomPrompt="1"/>
          </p:nvPr>
        </p:nvSpPr>
        <p:spPr>
          <a:xfrm>
            <a:off x="4207556" y="5718850"/>
            <a:ext cx="1244768" cy="117340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7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293" name="Text Placeholder 106">
            <a:extLst>
              <a:ext uri="{FF2B5EF4-FFF2-40B4-BE49-F238E27FC236}">
                <a16:creationId xmlns:a16="http://schemas.microsoft.com/office/drawing/2014/main" id="{4FFF7ED8-C8A1-DF12-730A-F10C06D9764D}"/>
              </a:ext>
            </a:extLst>
          </p:cNvPr>
          <p:cNvSpPr>
            <a:spLocks noGrp="1"/>
          </p:cNvSpPr>
          <p:nvPr>
            <p:ph type="body" sz="quarter" idx="143" hasCustomPrompt="1"/>
          </p:nvPr>
        </p:nvSpPr>
        <p:spPr>
          <a:xfrm>
            <a:off x="7390648" y="4298495"/>
            <a:ext cx="1244768" cy="167675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0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294" name="Text Placeholder 106">
            <a:extLst>
              <a:ext uri="{FF2B5EF4-FFF2-40B4-BE49-F238E27FC236}">
                <a16:creationId xmlns:a16="http://schemas.microsoft.com/office/drawing/2014/main" id="{7EF9B99E-C019-A5CB-ABA5-E8265E000E55}"/>
              </a:ext>
            </a:extLst>
          </p:cNvPr>
          <p:cNvSpPr>
            <a:spLocks noGrp="1"/>
          </p:cNvSpPr>
          <p:nvPr>
            <p:ph type="body" sz="quarter" idx="144" hasCustomPrompt="1"/>
          </p:nvPr>
        </p:nvSpPr>
        <p:spPr>
          <a:xfrm>
            <a:off x="7390648" y="4487436"/>
            <a:ext cx="1244768" cy="117340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7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295" name="Text Placeholder 106">
            <a:extLst>
              <a:ext uri="{FF2B5EF4-FFF2-40B4-BE49-F238E27FC236}">
                <a16:creationId xmlns:a16="http://schemas.microsoft.com/office/drawing/2014/main" id="{63C02CFD-75F6-E9D0-AEA6-28E8F751EE8E}"/>
              </a:ext>
            </a:extLst>
          </p:cNvPr>
          <p:cNvSpPr>
            <a:spLocks noGrp="1"/>
          </p:cNvSpPr>
          <p:nvPr>
            <p:ph type="body" sz="quarter" idx="145" hasCustomPrompt="1"/>
          </p:nvPr>
        </p:nvSpPr>
        <p:spPr>
          <a:xfrm>
            <a:off x="7390648" y="4921746"/>
            <a:ext cx="1244768" cy="167675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0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296" name="Text Placeholder 106">
            <a:extLst>
              <a:ext uri="{FF2B5EF4-FFF2-40B4-BE49-F238E27FC236}">
                <a16:creationId xmlns:a16="http://schemas.microsoft.com/office/drawing/2014/main" id="{BDE39B9E-5C74-DAEB-15E8-948BBBD98E7C}"/>
              </a:ext>
            </a:extLst>
          </p:cNvPr>
          <p:cNvSpPr>
            <a:spLocks noGrp="1"/>
          </p:cNvSpPr>
          <p:nvPr>
            <p:ph type="body" sz="quarter" idx="146" hasCustomPrompt="1"/>
          </p:nvPr>
        </p:nvSpPr>
        <p:spPr>
          <a:xfrm>
            <a:off x="7390648" y="5110687"/>
            <a:ext cx="1244768" cy="117340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7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297" name="Text Placeholder 106">
            <a:extLst>
              <a:ext uri="{FF2B5EF4-FFF2-40B4-BE49-F238E27FC236}">
                <a16:creationId xmlns:a16="http://schemas.microsoft.com/office/drawing/2014/main" id="{CFD31891-22DC-20DB-1AB2-C0F3F9E8D04F}"/>
              </a:ext>
            </a:extLst>
          </p:cNvPr>
          <p:cNvSpPr>
            <a:spLocks noGrp="1"/>
          </p:cNvSpPr>
          <p:nvPr>
            <p:ph type="body" sz="quarter" idx="147" hasCustomPrompt="1"/>
          </p:nvPr>
        </p:nvSpPr>
        <p:spPr>
          <a:xfrm>
            <a:off x="7390648" y="5529909"/>
            <a:ext cx="1244768" cy="167675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0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298" name="Text Placeholder 106">
            <a:extLst>
              <a:ext uri="{FF2B5EF4-FFF2-40B4-BE49-F238E27FC236}">
                <a16:creationId xmlns:a16="http://schemas.microsoft.com/office/drawing/2014/main" id="{164F7103-4A1C-D0D5-83D8-381E1E535732}"/>
              </a:ext>
            </a:extLst>
          </p:cNvPr>
          <p:cNvSpPr>
            <a:spLocks noGrp="1"/>
          </p:cNvSpPr>
          <p:nvPr>
            <p:ph type="body" sz="quarter" idx="148" hasCustomPrompt="1"/>
          </p:nvPr>
        </p:nvSpPr>
        <p:spPr>
          <a:xfrm>
            <a:off x="7390648" y="5718850"/>
            <a:ext cx="1244768" cy="117340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7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03" name="Picture Placeholder 61">
            <a:extLst>
              <a:ext uri="{FF2B5EF4-FFF2-40B4-BE49-F238E27FC236}">
                <a16:creationId xmlns:a16="http://schemas.microsoft.com/office/drawing/2014/main" id="{3C26FB9E-887D-DA9A-659F-A300F9966423}"/>
              </a:ext>
            </a:extLst>
          </p:cNvPr>
          <p:cNvSpPr>
            <a:spLocks noGrp="1"/>
          </p:cNvSpPr>
          <p:nvPr>
            <p:ph type="pic" sz="quarter" idx="153" hasCustomPrompt="1"/>
          </p:nvPr>
        </p:nvSpPr>
        <p:spPr>
          <a:xfrm>
            <a:off x="9975997" y="4235705"/>
            <a:ext cx="439356" cy="44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spcBef>
                <a:spcPts val="0"/>
              </a:spcBef>
              <a:defRPr sz="7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04" name="Picture Placeholder 61">
            <a:extLst>
              <a:ext uri="{FF2B5EF4-FFF2-40B4-BE49-F238E27FC236}">
                <a16:creationId xmlns:a16="http://schemas.microsoft.com/office/drawing/2014/main" id="{6DD9CF7E-1EDF-AD15-C287-9E0018669293}"/>
              </a:ext>
            </a:extLst>
          </p:cNvPr>
          <p:cNvSpPr>
            <a:spLocks noGrp="1"/>
          </p:cNvSpPr>
          <p:nvPr>
            <p:ph type="pic" sz="quarter" idx="154" hasCustomPrompt="1"/>
          </p:nvPr>
        </p:nvSpPr>
        <p:spPr>
          <a:xfrm>
            <a:off x="9975997" y="4843900"/>
            <a:ext cx="439356" cy="44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spcBef>
                <a:spcPts val="0"/>
              </a:spcBef>
              <a:defRPr sz="7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05" name="Text Placeholder 106">
            <a:extLst>
              <a:ext uri="{FF2B5EF4-FFF2-40B4-BE49-F238E27FC236}">
                <a16:creationId xmlns:a16="http://schemas.microsoft.com/office/drawing/2014/main" id="{E279DE76-8C21-AD49-AD6A-DF998CD0C1A9}"/>
              </a:ext>
            </a:extLst>
          </p:cNvPr>
          <p:cNvSpPr>
            <a:spLocks noGrp="1"/>
          </p:cNvSpPr>
          <p:nvPr>
            <p:ph type="body" sz="quarter" idx="155" hasCustomPrompt="1"/>
          </p:nvPr>
        </p:nvSpPr>
        <p:spPr>
          <a:xfrm>
            <a:off x="10504390" y="4298495"/>
            <a:ext cx="1244768" cy="167675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0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306" name="Text Placeholder 106">
            <a:extLst>
              <a:ext uri="{FF2B5EF4-FFF2-40B4-BE49-F238E27FC236}">
                <a16:creationId xmlns:a16="http://schemas.microsoft.com/office/drawing/2014/main" id="{B17BD216-552A-2C7D-B0F0-8497B8EB23E3}"/>
              </a:ext>
            </a:extLst>
          </p:cNvPr>
          <p:cNvSpPr>
            <a:spLocks noGrp="1"/>
          </p:cNvSpPr>
          <p:nvPr>
            <p:ph type="body" sz="quarter" idx="156" hasCustomPrompt="1"/>
          </p:nvPr>
        </p:nvSpPr>
        <p:spPr>
          <a:xfrm>
            <a:off x="10504390" y="4487436"/>
            <a:ext cx="1244768" cy="117340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7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07" name="Text Placeholder 106">
            <a:extLst>
              <a:ext uri="{FF2B5EF4-FFF2-40B4-BE49-F238E27FC236}">
                <a16:creationId xmlns:a16="http://schemas.microsoft.com/office/drawing/2014/main" id="{D3E2E74D-0F79-5915-98CD-49870D7F7710}"/>
              </a:ext>
            </a:extLst>
          </p:cNvPr>
          <p:cNvSpPr>
            <a:spLocks noGrp="1"/>
          </p:cNvSpPr>
          <p:nvPr>
            <p:ph type="body" sz="quarter" idx="157" hasCustomPrompt="1"/>
          </p:nvPr>
        </p:nvSpPr>
        <p:spPr>
          <a:xfrm>
            <a:off x="10504390" y="4921746"/>
            <a:ext cx="1244768" cy="167675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0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308" name="Text Placeholder 106">
            <a:extLst>
              <a:ext uri="{FF2B5EF4-FFF2-40B4-BE49-F238E27FC236}">
                <a16:creationId xmlns:a16="http://schemas.microsoft.com/office/drawing/2014/main" id="{C08E24E1-840A-AC73-7406-C8B3909ACE59}"/>
              </a:ext>
            </a:extLst>
          </p:cNvPr>
          <p:cNvSpPr>
            <a:spLocks noGrp="1"/>
          </p:cNvSpPr>
          <p:nvPr>
            <p:ph type="body" sz="quarter" idx="158" hasCustomPrompt="1"/>
          </p:nvPr>
        </p:nvSpPr>
        <p:spPr>
          <a:xfrm>
            <a:off x="10504390" y="5110687"/>
            <a:ext cx="1244768" cy="117340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7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10" name="Picture Placeholder 61">
            <a:extLst>
              <a:ext uri="{FF2B5EF4-FFF2-40B4-BE49-F238E27FC236}">
                <a16:creationId xmlns:a16="http://schemas.microsoft.com/office/drawing/2014/main" id="{C279628D-5E80-813B-403C-F58320FB6CB7}"/>
              </a:ext>
            </a:extLst>
          </p:cNvPr>
          <p:cNvSpPr>
            <a:spLocks noGrp="1"/>
          </p:cNvSpPr>
          <p:nvPr>
            <p:ph type="pic" sz="quarter" idx="160" hasCustomPrompt="1"/>
          </p:nvPr>
        </p:nvSpPr>
        <p:spPr>
          <a:xfrm>
            <a:off x="9975997" y="5452063"/>
            <a:ext cx="439356" cy="440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spcBef>
                <a:spcPts val="0"/>
              </a:spcBef>
              <a:defRPr sz="7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11" name="Text Placeholder 106">
            <a:extLst>
              <a:ext uri="{FF2B5EF4-FFF2-40B4-BE49-F238E27FC236}">
                <a16:creationId xmlns:a16="http://schemas.microsoft.com/office/drawing/2014/main" id="{504FB803-4DBE-5EE7-7BE5-CCBF5A0ABB2C}"/>
              </a:ext>
            </a:extLst>
          </p:cNvPr>
          <p:cNvSpPr>
            <a:spLocks noGrp="1"/>
          </p:cNvSpPr>
          <p:nvPr>
            <p:ph type="body" sz="quarter" idx="161" hasCustomPrompt="1"/>
          </p:nvPr>
        </p:nvSpPr>
        <p:spPr>
          <a:xfrm>
            <a:off x="10504390" y="5529909"/>
            <a:ext cx="1244768" cy="167675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0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312" name="Text Placeholder 106">
            <a:extLst>
              <a:ext uri="{FF2B5EF4-FFF2-40B4-BE49-F238E27FC236}">
                <a16:creationId xmlns:a16="http://schemas.microsoft.com/office/drawing/2014/main" id="{96EE039F-6449-7C26-9EC2-5C2ADCF1D98D}"/>
              </a:ext>
            </a:extLst>
          </p:cNvPr>
          <p:cNvSpPr>
            <a:spLocks noGrp="1"/>
          </p:cNvSpPr>
          <p:nvPr>
            <p:ph type="body" sz="quarter" idx="162" hasCustomPrompt="1"/>
          </p:nvPr>
        </p:nvSpPr>
        <p:spPr>
          <a:xfrm>
            <a:off x="10504390" y="5718850"/>
            <a:ext cx="1244768" cy="117340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7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415BF35-0FF1-4F82-7D63-C6664F1F5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521909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icture Placeholder 61">
            <a:extLst>
              <a:ext uri="{FF2B5EF4-FFF2-40B4-BE49-F238E27FC236}">
                <a16:creationId xmlns:a16="http://schemas.microsoft.com/office/drawing/2014/main" id="{39610B91-70A9-BF5D-06DD-EFC2593AAF2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70193" y="4867691"/>
            <a:ext cx="819158" cy="820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defRPr sz="5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78" name="Picture Placeholder 61">
            <a:extLst>
              <a:ext uri="{FF2B5EF4-FFF2-40B4-BE49-F238E27FC236}">
                <a16:creationId xmlns:a16="http://schemas.microsoft.com/office/drawing/2014/main" id="{E1E06C00-5C96-46BF-0C15-A233446531F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470193" y="3820099"/>
            <a:ext cx="819158" cy="820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defRPr sz="5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B98C48-F9E7-3E49-BA87-606088E8D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06FC93-F7DB-AA4F-AFF5-219AF53BD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8" y="546652"/>
            <a:ext cx="11274424" cy="604561"/>
          </a:xfrm>
          <a:prstGeom prst="rect">
            <a:avLst/>
          </a:prstGeom>
        </p:spPr>
        <p:txBody>
          <a:bodyPr anchor="t"/>
          <a:lstStyle>
            <a:lvl1pPr algn="ctr"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BD308F63-C087-9670-5FC1-82FB4EA015D6}"/>
              </a:ext>
            </a:extLst>
          </p:cNvPr>
          <p:cNvCxnSpPr>
            <a:cxnSpLocks/>
            <a:stCxn id="62" idx="6"/>
            <a:endCxn id="77" idx="2"/>
          </p:cNvCxnSpPr>
          <p:nvPr userDrawn="1"/>
        </p:nvCxnSpPr>
        <p:spPr>
          <a:xfrm>
            <a:off x="4996543" y="3670475"/>
            <a:ext cx="1473650" cy="1607462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33E30C1-6748-08F7-13C8-1F84EACD07CD}"/>
              </a:ext>
            </a:extLst>
          </p:cNvPr>
          <p:cNvCxnSpPr>
            <a:cxnSpLocks/>
            <a:stCxn id="62" idx="6"/>
            <a:endCxn id="78" idx="2"/>
          </p:cNvCxnSpPr>
          <p:nvPr userDrawn="1"/>
        </p:nvCxnSpPr>
        <p:spPr>
          <a:xfrm>
            <a:off x="4996543" y="3670475"/>
            <a:ext cx="1473650" cy="559870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14626CCE-A384-EA7F-115F-7BDEF5F5D1FF}"/>
              </a:ext>
            </a:extLst>
          </p:cNvPr>
          <p:cNvCxnSpPr>
            <a:cxnSpLocks/>
            <a:stCxn id="62" idx="6"/>
            <a:endCxn id="63" idx="2"/>
          </p:cNvCxnSpPr>
          <p:nvPr userDrawn="1"/>
        </p:nvCxnSpPr>
        <p:spPr>
          <a:xfrm flipV="1">
            <a:off x="4996543" y="3182754"/>
            <a:ext cx="1473650" cy="487721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A429BF80-A8C9-7D17-E3B1-D912EA834ACF}"/>
              </a:ext>
            </a:extLst>
          </p:cNvPr>
          <p:cNvCxnSpPr>
            <a:cxnSpLocks/>
            <a:stCxn id="62" idx="6"/>
            <a:endCxn id="67" idx="2"/>
          </p:cNvCxnSpPr>
          <p:nvPr userDrawn="1"/>
        </p:nvCxnSpPr>
        <p:spPr>
          <a:xfrm flipV="1">
            <a:off x="4996543" y="2135163"/>
            <a:ext cx="1473650" cy="1535312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137622F7-4C8D-9254-8EB4-51A4D9B8E0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78623" y="3110604"/>
            <a:ext cx="1117920" cy="11197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defRPr sz="5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63" name="Picture Placeholder 61">
            <a:extLst>
              <a:ext uri="{FF2B5EF4-FFF2-40B4-BE49-F238E27FC236}">
                <a16:creationId xmlns:a16="http://schemas.microsoft.com/office/drawing/2014/main" id="{F8AB6684-C8A2-F86B-5164-4579BC6EE7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70193" y="2772508"/>
            <a:ext cx="819158" cy="820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defRPr sz="5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67" name="Picture Placeholder 61">
            <a:extLst>
              <a:ext uri="{FF2B5EF4-FFF2-40B4-BE49-F238E27FC236}">
                <a16:creationId xmlns:a16="http://schemas.microsoft.com/office/drawing/2014/main" id="{D2347C24-5C71-169A-B97E-932F8E82A03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70193" y="1724917"/>
            <a:ext cx="819158" cy="8204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ctr">
              <a:defRPr sz="500"/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107" name="Text Placeholder 106">
            <a:extLst>
              <a:ext uri="{FF2B5EF4-FFF2-40B4-BE49-F238E27FC236}">
                <a16:creationId xmlns:a16="http://schemas.microsoft.com/office/drawing/2014/main" id="{71868CD3-23B5-C475-3452-EC20B481279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29931" y="1854982"/>
            <a:ext cx="2665947" cy="268279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6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08" name="Text Placeholder 106">
            <a:extLst>
              <a:ext uri="{FF2B5EF4-FFF2-40B4-BE49-F238E27FC236}">
                <a16:creationId xmlns:a16="http://schemas.microsoft.com/office/drawing/2014/main" id="{B242F262-41A8-98E4-4C90-86F975BF6C0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29931" y="2187342"/>
            <a:ext cx="2665947" cy="184474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1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2" name="Text Placeholder 106">
            <a:extLst>
              <a:ext uri="{FF2B5EF4-FFF2-40B4-BE49-F238E27FC236}">
                <a16:creationId xmlns:a16="http://schemas.microsoft.com/office/drawing/2014/main" id="{2ADAD4AE-3826-7389-816B-105626A8D44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529931" y="2892597"/>
            <a:ext cx="2665947" cy="268279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6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53" name="Text Placeholder 106">
            <a:extLst>
              <a:ext uri="{FF2B5EF4-FFF2-40B4-BE49-F238E27FC236}">
                <a16:creationId xmlns:a16="http://schemas.microsoft.com/office/drawing/2014/main" id="{F9DB0C0E-FEC9-E218-FCED-9ACA3281303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29931" y="3224957"/>
            <a:ext cx="2665947" cy="184474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1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4" name="Text Placeholder 106">
            <a:extLst>
              <a:ext uri="{FF2B5EF4-FFF2-40B4-BE49-F238E27FC236}">
                <a16:creationId xmlns:a16="http://schemas.microsoft.com/office/drawing/2014/main" id="{7D7694B4-EF11-480B-B7AC-A3696DE8FE6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29931" y="3950482"/>
            <a:ext cx="2665947" cy="268279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6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61" name="Text Placeholder 106">
            <a:extLst>
              <a:ext uri="{FF2B5EF4-FFF2-40B4-BE49-F238E27FC236}">
                <a16:creationId xmlns:a16="http://schemas.microsoft.com/office/drawing/2014/main" id="{38DDFA8E-F1BE-B6F8-3C0F-3F6BB1CA15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529931" y="4282842"/>
            <a:ext cx="2665947" cy="184474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1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4" name="Text Placeholder 106">
            <a:extLst>
              <a:ext uri="{FF2B5EF4-FFF2-40B4-BE49-F238E27FC236}">
                <a16:creationId xmlns:a16="http://schemas.microsoft.com/office/drawing/2014/main" id="{90944268-5F82-F0E5-4413-5EE78F18DAB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529931" y="4988097"/>
            <a:ext cx="2665947" cy="268279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6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65" name="Text Placeholder 106">
            <a:extLst>
              <a:ext uri="{FF2B5EF4-FFF2-40B4-BE49-F238E27FC236}">
                <a16:creationId xmlns:a16="http://schemas.microsoft.com/office/drawing/2014/main" id="{A7ED3F4A-AE45-BA7F-7EFD-77AAA8DC2DA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29931" y="5320457"/>
            <a:ext cx="2665947" cy="184474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1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6" name="Text Placeholder 106">
            <a:extLst>
              <a:ext uri="{FF2B5EF4-FFF2-40B4-BE49-F238E27FC236}">
                <a16:creationId xmlns:a16="http://schemas.microsoft.com/office/drawing/2014/main" id="{D5DFE751-5FFC-CDC3-0852-C50B601AD16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25416" y="3396216"/>
            <a:ext cx="2436613" cy="268279"/>
          </a:xfrm>
        </p:spPr>
        <p:txBody>
          <a:bodyPr wrap="square">
            <a:spAutoFit/>
          </a:bodyPr>
          <a:lstStyle>
            <a:lvl1pPr marL="0" algn="r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6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68" name="Text Placeholder 106">
            <a:extLst>
              <a:ext uri="{FF2B5EF4-FFF2-40B4-BE49-F238E27FC236}">
                <a16:creationId xmlns:a16="http://schemas.microsoft.com/office/drawing/2014/main" id="{F09EFC88-C283-5182-900C-B2C6003B193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225416" y="3728576"/>
            <a:ext cx="2436613" cy="184474"/>
          </a:xfrm>
        </p:spPr>
        <p:txBody>
          <a:bodyPr wrap="square">
            <a:spAutoFit/>
          </a:bodyPr>
          <a:lstStyle>
            <a:lvl1pPr marL="0" algn="r" defTabSz="457200" rtl="0" eaLnBrk="1" latinLnBrk="0" hangingPunct="1">
              <a:lnSpc>
                <a:spcPct val="120000"/>
              </a:lnSpc>
              <a:spcBef>
                <a:spcPts val="0"/>
              </a:spcBef>
              <a:defRPr lang="en-US" sz="1100" b="0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1pPr>
            <a:lvl2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2pPr>
            <a:lvl3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3pPr>
            <a:lvl4pPr marL="0" algn="ctr" defTabSz="457200" rtl="0" eaLnBrk="1" latinLnBrk="0" hangingPunct="1">
              <a:lnSpc>
                <a:spcPct val="120000"/>
              </a:lnSpc>
              <a:defRPr lang="en-US" sz="1200" b="1" kern="1200" dirty="0" smtClean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4pPr>
            <a:lvl5pPr marL="0" indent="0" algn="ctr" defTabSz="457200" rtl="0" eaLnBrk="1" latinLnBrk="0" hangingPunct="1">
              <a:lnSpc>
                <a:spcPct val="120000"/>
              </a:lnSpc>
              <a:buNone/>
              <a:defRPr lang="en-US" sz="1200" b="1" kern="1200" dirty="0">
                <a:solidFill>
                  <a:schemeClr val="bg1"/>
                </a:solidFill>
                <a:latin typeface="+mj-lt"/>
                <a:ea typeface="Roboto Medium"/>
                <a:cs typeface="Roboto Medium"/>
                <a:sym typeface="Roboto Medium"/>
              </a:defRPr>
            </a:lvl5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19AC34E-C611-EBAC-2853-A124E72B9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664321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ue and black background&#10;&#10;Description automatically generated">
            <a:extLst>
              <a:ext uri="{FF2B5EF4-FFF2-40B4-BE49-F238E27FC236}">
                <a16:creationId xmlns:a16="http://schemas.microsoft.com/office/drawing/2014/main" id="{3BBF3C2A-8091-2C1B-8C57-F1F0041877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441AE9-468E-0076-B050-7416C9E3C2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692" y="1156115"/>
            <a:ext cx="1791006" cy="63212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474F490-1810-BAAC-E865-C563DF1095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691" y="2487141"/>
            <a:ext cx="7848880" cy="22115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3E88EB-47F1-D70B-D2A0-57140D7F4DE0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7FF52D-5E0E-D0C7-6D6E-C17F744FB4A2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679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, 4-ico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590291FA-FFEB-790F-64FA-3812C35E30A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935214" y="4831460"/>
            <a:ext cx="2425005" cy="7518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089B5138-4AE7-850C-7D0B-C4B90852F6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86200" y="4831460"/>
            <a:ext cx="2425005" cy="7518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C48D4973-622D-F6ED-E694-E87BFE740F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35214" y="2346930"/>
            <a:ext cx="2425005" cy="7518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A734C1-9EE2-12ED-1A4D-5F8DBE660F5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86200" y="2346930"/>
            <a:ext cx="2425005" cy="7518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9F09533F-AE52-23E4-AC8A-673C7E7E2EB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9997" y="3012209"/>
            <a:ext cx="3626607" cy="14575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 a </a:t>
            </a:r>
            <a:r>
              <a:rPr lang="en-US" err="1"/>
              <a:t>pellentesque</a:t>
            </a:r>
            <a:r>
              <a:rPr lang="en-US"/>
              <a:t>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8C998C-04F2-3A25-B220-D47A7AA8BE6C}"/>
              </a:ext>
            </a:extLst>
          </p:cNvPr>
          <p:cNvSpPr/>
          <p:nvPr userDrawn="1"/>
        </p:nvSpPr>
        <p:spPr>
          <a:xfrm rot="5400000">
            <a:off x="480794" y="1274730"/>
            <a:ext cx="1468321" cy="1468321"/>
          </a:xfrm>
          <a:prstGeom prst="rect">
            <a:avLst/>
          </a:prstGeom>
          <a:noFill/>
          <a:ln w="19050" cap="rnd">
            <a:gradFill>
              <a:gsLst>
                <a:gs pos="60000">
                  <a:schemeClr val="accent4">
                    <a:alpha val="0"/>
                  </a:schemeClr>
                </a:gs>
                <a:gs pos="89000">
                  <a:schemeClr val="accent6"/>
                </a:gs>
              </a:gsLst>
              <a:lin ang="81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DC8114FB-4D8C-0764-7952-2C03CAC041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998" y="1761410"/>
            <a:ext cx="3626606" cy="104046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1" i="0" kern="1200" cap="none" spc="0" baseline="0" dirty="0">
                <a:solidFill>
                  <a:schemeClr val="bg1"/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Click to edit slide title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973C9441-F5DC-334B-E616-3A3850D096F4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5935214" y="1274764"/>
            <a:ext cx="817667" cy="81612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8" name="Content Placeholder 36">
            <a:extLst>
              <a:ext uri="{FF2B5EF4-FFF2-40B4-BE49-F238E27FC236}">
                <a16:creationId xmlns:a16="http://schemas.microsoft.com/office/drawing/2014/main" id="{26DAD648-7CB4-5881-AB06-9B9B143A542A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5935214" y="3759293"/>
            <a:ext cx="817667" cy="81612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39" name="Content Placeholder 36">
            <a:extLst>
              <a:ext uri="{FF2B5EF4-FFF2-40B4-BE49-F238E27FC236}">
                <a16:creationId xmlns:a16="http://schemas.microsoft.com/office/drawing/2014/main" id="{8FEE5BE8-006E-9328-DE13-072CD0F77616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9286199" y="1274764"/>
            <a:ext cx="817667" cy="81612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0" name="Content Placeholder 36">
            <a:extLst>
              <a:ext uri="{FF2B5EF4-FFF2-40B4-BE49-F238E27FC236}">
                <a16:creationId xmlns:a16="http://schemas.microsoft.com/office/drawing/2014/main" id="{8002BDD1-4057-47FF-453D-ED3A66FEB246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9286199" y="3759293"/>
            <a:ext cx="817667" cy="81612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1B723C3-1881-963B-F3AB-2C456BD41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373ED5B-97C1-9AC5-1C30-13374CFFB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40368560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, 4-icon Centered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4D8EB46-5564-E841-BDD4-FCBD5FC96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73B5F89-4BA2-F042-A152-3E0592013D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45474" y="1221398"/>
            <a:ext cx="7501054" cy="66521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3200" b="1" i="0" cap="none" spc="0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DE277827-6C5D-9545-9F41-004561280F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45472" y="1951695"/>
            <a:ext cx="7501054" cy="5637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 a </a:t>
            </a:r>
            <a:r>
              <a:rPr lang="en-US" err="1"/>
              <a:t>pellentesque</a:t>
            </a:r>
            <a:r>
              <a:rPr lang="en-US"/>
              <a:t>. 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9A97136F-E517-252C-1F51-93CF076326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29836" y="3429000"/>
            <a:ext cx="740878" cy="81616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050" b="0" i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/>
              <a:t>Image Placeholder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E9682-5F14-FABC-A5AA-EEE0961120D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1749" y="3429000"/>
            <a:ext cx="740878" cy="81616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050" b="0" i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2BEB38A-49CE-1FF3-C0AE-E4C2CC0B804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33661" y="3429000"/>
            <a:ext cx="740878" cy="81616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050" b="0" i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/>
              <a:t>Image Placeholder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7D49BF0-426E-5DF5-2FE9-700E824B5D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35574" y="3429000"/>
            <a:ext cx="740878" cy="81616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050" b="0" i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/>
              <a:t>Image Placeholder</a:t>
            </a: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E4E2695D-CECF-2F7A-8071-1679970881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7772" y="4501199"/>
            <a:ext cx="2425005" cy="7518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5CF13058-4D75-1D60-7A8E-7301388379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9685" y="4501199"/>
            <a:ext cx="2425005" cy="7518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F1E1E8CA-213A-EE50-8CF5-78C2DFF7FE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1598" y="4501199"/>
            <a:ext cx="2425005" cy="7518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C7E81B5C-DF1D-4351-FBD8-26B446F4F5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93511" y="4501199"/>
            <a:ext cx="2425005" cy="7518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D2085-8436-D0A3-0A8D-45E05FAFA61C}"/>
              </a:ext>
            </a:extLst>
          </p:cNvPr>
          <p:cNvSpPr/>
          <p:nvPr userDrawn="1"/>
        </p:nvSpPr>
        <p:spPr>
          <a:xfrm rot="5400000">
            <a:off x="2146995" y="1038134"/>
            <a:ext cx="1087394" cy="1087394"/>
          </a:xfrm>
          <a:prstGeom prst="rect">
            <a:avLst/>
          </a:prstGeom>
          <a:noFill/>
          <a:ln w="19050" cap="rnd">
            <a:gradFill>
              <a:gsLst>
                <a:gs pos="60000">
                  <a:schemeClr val="accent4">
                    <a:alpha val="0"/>
                  </a:schemeClr>
                </a:gs>
                <a:gs pos="89000">
                  <a:schemeClr val="accent6"/>
                </a:gs>
              </a:gsLst>
              <a:lin ang="81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8A628-B84C-C8D9-2BC1-4A219CD41543}"/>
              </a:ext>
            </a:extLst>
          </p:cNvPr>
          <p:cNvSpPr/>
          <p:nvPr userDrawn="1"/>
        </p:nvSpPr>
        <p:spPr>
          <a:xfrm rot="10800000">
            <a:off x="8975824" y="1052055"/>
            <a:ext cx="1087394" cy="1087394"/>
          </a:xfrm>
          <a:prstGeom prst="rect">
            <a:avLst/>
          </a:prstGeom>
          <a:noFill/>
          <a:ln w="19050" cap="rnd">
            <a:gradFill>
              <a:gsLst>
                <a:gs pos="60000">
                  <a:schemeClr val="accent4">
                    <a:alpha val="0"/>
                  </a:schemeClr>
                </a:gs>
                <a:gs pos="89000">
                  <a:schemeClr val="accent6"/>
                </a:gs>
              </a:gsLst>
              <a:lin ang="81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7D3B-1774-4E84-66AA-D010A5521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964389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black background&#10;&#10;Description automatically generated">
            <a:extLst>
              <a:ext uri="{FF2B5EF4-FFF2-40B4-BE49-F238E27FC236}">
                <a16:creationId xmlns:a16="http://schemas.microsoft.com/office/drawing/2014/main" id="{84126B1A-F159-3643-6E91-61A1F085E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-1" y="0"/>
            <a:ext cx="12191999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B7F0334-1D57-4848-5238-F9029ECD44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6255" y="592273"/>
            <a:ext cx="5663779" cy="6265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281DF-ADB6-1B4E-8613-5A1907C45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6996" y="2440598"/>
            <a:ext cx="7898008" cy="66521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3200" b="1" i="0" cap="none" spc="0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DA916679-793D-2B4D-A7D6-CEF5AD8682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46995" y="3170895"/>
            <a:ext cx="7898008" cy="10210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 a </a:t>
            </a:r>
            <a:r>
              <a:rPr lang="en-US" err="1"/>
              <a:t>pellentesque</a:t>
            </a:r>
            <a:r>
              <a:rPr lang="en-US"/>
              <a:t>. 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53DB91-24B9-B8FF-72A5-72C24DC9C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4C59600-3A46-48AE-8243-2044401BC6AC}"/>
              </a:ext>
            </a:extLst>
          </p:cNvPr>
          <p:cNvSpPr/>
          <p:nvPr userDrawn="1"/>
        </p:nvSpPr>
        <p:spPr>
          <a:xfrm rot="5400000">
            <a:off x="5857749" y="1902335"/>
            <a:ext cx="457200" cy="283338"/>
          </a:xfrm>
          <a:prstGeom prst="rtTriangle">
            <a:avLst/>
          </a:prstGeom>
          <a:gradFill>
            <a:gsLst>
              <a:gs pos="100000">
                <a:schemeClr val="accent4"/>
              </a:gs>
              <a:gs pos="0">
                <a:schemeClr val="accent6"/>
              </a:gs>
            </a:gsLst>
            <a:lin ang="18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9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4CEEFB9-34C9-7255-CF0D-2995DFC5C2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42EBB3-A9C7-1FDE-066C-452EB10A432B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64DF96-1DE0-2B6C-4224-1985259DC47B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D481FE3-7CF9-ACA8-C83D-38514072F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4AF69-18AA-961E-4350-FE4A0A547D6B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©</a:t>
            </a:r>
          </a:p>
        </p:txBody>
      </p:sp>
      <p:sp>
        <p:nvSpPr>
          <p:cNvPr id="11" name="Text Placeholder 50">
            <a:extLst>
              <a:ext uri="{FF2B5EF4-FFF2-40B4-BE49-F238E27FC236}">
                <a16:creationId xmlns:a16="http://schemas.microsoft.com/office/drawing/2014/main" id="{1D3A85E9-7C46-A9E1-1DEA-E2DBC0641F8C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/>
              <a:pPr defTabSz="457200"/>
              <a:t>2025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114C15-00A7-9108-32BB-AB7674DEFCB0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53064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, Subtitle, 2-co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9B9401B-B81A-5E0C-92C9-977C56025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6635" y="1221398"/>
            <a:ext cx="6018726" cy="66521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3200" b="1" i="0" cap="none" spc="0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CFF648C2-0370-CCA2-4218-1B8A6C3F3E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6633" y="1951695"/>
            <a:ext cx="6018728" cy="102106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 a </a:t>
            </a:r>
            <a:r>
              <a:rPr lang="en-US" err="1"/>
              <a:t>pellentesque</a:t>
            </a:r>
            <a:r>
              <a:rPr lang="en-US"/>
              <a:t>. Morbi </a:t>
            </a:r>
            <a:r>
              <a:rPr lang="en-US" err="1"/>
              <a:t>orci</a:t>
            </a:r>
            <a:r>
              <a:rPr lang="en-US"/>
              <a:t> dui.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2CAAB7-4AB4-DF84-5F14-BCB047AE9B02}"/>
              </a:ext>
            </a:extLst>
          </p:cNvPr>
          <p:cNvGrpSpPr/>
          <p:nvPr userDrawn="1"/>
        </p:nvGrpSpPr>
        <p:grpSpPr>
          <a:xfrm>
            <a:off x="2542938" y="799218"/>
            <a:ext cx="7106122" cy="1087394"/>
            <a:chOff x="2501385" y="1270990"/>
            <a:chExt cx="7106122" cy="108739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268BD1-E697-A66F-87BE-7D0A7277A820}"/>
                </a:ext>
              </a:extLst>
            </p:cNvPr>
            <p:cNvSpPr/>
            <p:nvPr userDrawn="1"/>
          </p:nvSpPr>
          <p:spPr>
            <a:xfrm rot="5400000">
              <a:off x="2501385" y="1270990"/>
              <a:ext cx="1087394" cy="1087394"/>
            </a:xfrm>
            <a:prstGeom prst="rect">
              <a:avLst/>
            </a:prstGeom>
            <a:noFill/>
            <a:ln w="19050" cap="rnd">
              <a:gradFill>
                <a:gsLst>
                  <a:gs pos="60000">
                    <a:schemeClr val="accent4">
                      <a:alpha val="0"/>
                    </a:schemeClr>
                  </a:gs>
                  <a:gs pos="89000">
                    <a:schemeClr val="accent6"/>
                  </a:gs>
                </a:gsLst>
                <a:lin ang="8100000" scaled="0"/>
              </a:gradFill>
              <a:round/>
            </a:ln>
            <a:scene3d>
              <a:camera prst="orthographicFront"/>
              <a:lightRig rig="threePt" dir="t"/>
            </a:scene3d>
            <a:sp3d>
              <a:bevelT w="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2031A9-18FE-2081-6463-D979C1906440}"/>
                </a:ext>
              </a:extLst>
            </p:cNvPr>
            <p:cNvSpPr/>
            <p:nvPr userDrawn="1"/>
          </p:nvSpPr>
          <p:spPr>
            <a:xfrm rot="10800000">
              <a:off x="8520113" y="1270990"/>
              <a:ext cx="1087394" cy="1087394"/>
            </a:xfrm>
            <a:prstGeom prst="rect">
              <a:avLst/>
            </a:prstGeom>
            <a:noFill/>
            <a:ln w="19050" cap="rnd">
              <a:gradFill>
                <a:gsLst>
                  <a:gs pos="60000">
                    <a:schemeClr val="accent4">
                      <a:alpha val="0"/>
                    </a:schemeClr>
                  </a:gs>
                  <a:gs pos="89000">
                    <a:schemeClr val="accent6"/>
                  </a:gs>
                </a:gsLst>
                <a:lin ang="8100000" scaled="0"/>
              </a:gradFill>
              <a:round/>
            </a:ln>
            <a:scene3d>
              <a:camera prst="orthographicFront"/>
              <a:lightRig rig="threePt" dir="t"/>
            </a:scene3d>
            <a:sp3d>
              <a:bevelT w="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9BB25358-8BAB-A2F2-6EB0-1F210B9703A5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81013" y="3316406"/>
            <a:ext cx="5332933" cy="2606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20DE45AF-E441-0265-11A0-3E6B9B6F253F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378054" y="3316406"/>
            <a:ext cx="5332933" cy="2606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A56B3E8-DA1F-80E0-2D17-EB33800EF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270BE7-0BE6-DC23-0054-47D6DDE63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6328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, Subtitle with BG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rry image of a red blue and black background&#10;&#10;Description automatically generated">
            <a:extLst>
              <a:ext uri="{FF2B5EF4-FFF2-40B4-BE49-F238E27FC236}">
                <a16:creationId xmlns:a16="http://schemas.microsoft.com/office/drawing/2014/main" id="{807E3C2A-AC4C-E8AB-C9B7-40D3B87281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1998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CC6862D-A315-FB44-ACC3-AEF03FCC1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6996" y="1221398"/>
            <a:ext cx="7898008" cy="66521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3200" b="1" i="0" cap="none" spc="0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12408F3E-613C-D64B-8797-D93C952174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46995" y="1951695"/>
            <a:ext cx="7898008" cy="10210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 a </a:t>
            </a:r>
            <a:r>
              <a:rPr lang="en-US" err="1"/>
              <a:t>pellentesque</a:t>
            </a:r>
            <a:r>
              <a:rPr lang="en-US"/>
              <a:t>. 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EDF508C-8823-DA02-39C1-6A363E7C652E}"/>
              </a:ext>
            </a:extLst>
          </p:cNvPr>
          <p:cNvSpPr/>
          <p:nvPr userDrawn="1"/>
        </p:nvSpPr>
        <p:spPr>
          <a:xfrm rot="5400000">
            <a:off x="5857749" y="842236"/>
            <a:ext cx="457200" cy="283338"/>
          </a:xfrm>
          <a:prstGeom prst="rtTriangle">
            <a:avLst/>
          </a:prstGeom>
          <a:gradFill>
            <a:gsLst>
              <a:gs pos="100000">
                <a:schemeClr val="accent4"/>
              </a:gs>
              <a:gs pos="0">
                <a:schemeClr val="accent6"/>
              </a:gs>
            </a:gsLst>
            <a:lin ang="18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9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7A85FD-BCFE-926D-0651-5670507E0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B573649-F9E4-243F-F3D6-E9A9956B95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09A421-7D63-5DDE-5375-611EBACC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1A1F-828A-390E-F7C0-67AB72A75401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©</a:t>
            </a:r>
          </a:p>
        </p:txBody>
      </p:sp>
      <p:sp>
        <p:nvSpPr>
          <p:cNvPr id="5" name="Text Placeholder 50">
            <a:extLst>
              <a:ext uri="{FF2B5EF4-FFF2-40B4-BE49-F238E27FC236}">
                <a16:creationId xmlns:a16="http://schemas.microsoft.com/office/drawing/2014/main" id="{5AF00619-D339-C60D-BBC6-95C710317242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/>
              <a:pPr defTabSz="457200"/>
              <a:t>2025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72F84-E874-3701-715D-DC20585EB64A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653374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Body in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D4E40C9-FA12-2DB4-FF4B-5C43A6DC0F1A}"/>
              </a:ext>
            </a:extLst>
          </p:cNvPr>
          <p:cNvSpPr/>
          <p:nvPr userDrawn="1"/>
        </p:nvSpPr>
        <p:spPr>
          <a:xfrm>
            <a:off x="503240" y="810228"/>
            <a:ext cx="11185520" cy="5387372"/>
          </a:xfrm>
          <a:prstGeom prst="roundRect">
            <a:avLst>
              <a:gd name="adj" fmla="val 2151"/>
            </a:avLst>
          </a:prstGeom>
          <a:noFill/>
          <a:ln w="19050" cap="rnd">
            <a:gradFill>
              <a:gsLst>
                <a:gs pos="11000">
                  <a:schemeClr val="accent4">
                    <a:alpha val="0"/>
                  </a:schemeClr>
                </a:gs>
                <a:gs pos="63000">
                  <a:schemeClr val="accent4"/>
                </a:gs>
                <a:gs pos="33000">
                  <a:schemeClr val="accent4"/>
                </a:gs>
                <a:gs pos="100000">
                  <a:schemeClr val="accent6"/>
                </a:gs>
              </a:gsLst>
              <a:lin ang="42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889E1-9534-E143-B6E3-1EE70B1A9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4108432" cy="563231"/>
          </a:xfrm>
          <a:solidFill>
            <a:schemeClr val="tx1"/>
          </a:solidFill>
        </p:spPr>
        <p:txBody>
          <a:bodyPr wrap="none">
            <a:spAutoFit/>
          </a:bodyPr>
          <a:lstStyle>
            <a:lvl1pPr>
              <a:defRPr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35DD0B7C-4710-89CA-C867-1E7680CB25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385" y="1867063"/>
            <a:ext cx="10511698" cy="3937642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7855DB4-D90F-5472-4D3D-ABA107E5E2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0795" y="1220786"/>
            <a:ext cx="10695408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51492-138D-6071-DB5D-70D99A51E27D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039FFAF-2BE4-6B85-4C47-84926E94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C0F32FA-E8C1-0170-EEBA-F0D43C339E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CC10AA7-186E-DF50-92F2-396A6341F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ABB2C-5155-F726-D920-52935644397B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©</a:t>
            </a:r>
          </a:p>
        </p:txBody>
      </p:sp>
      <p:sp>
        <p:nvSpPr>
          <p:cNvPr id="11" name="Text Placeholder 50">
            <a:extLst>
              <a:ext uri="{FF2B5EF4-FFF2-40B4-BE49-F238E27FC236}">
                <a16:creationId xmlns:a16="http://schemas.microsoft.com/office/drawing/2014/main" id="{1D0902AE-D581-0475-BAB0-AD22F8016EFC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/>
              <a:pPr defTabSz="457200"/>
              <a:t>2025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D497D0-558B-2443-9D54-747CC2C73FB4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6778963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Body in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20FD70-28BD-0AF7-C3AD-546F0464F7F3}"/>
              </a:ext>
            </a:extLst>
          </p:cNvPr>
          <p:cNvSpPr/>
          <p:nvPr userDrawn="1"/>
        </p:nvSpPr>
        <p:spPr>
          <a:xfrm>
            <a:off x="503240" y="810228"/>
            <a:ext cx="11185520" cy="5387372"/>
          </a:xfrm>
          <a:prstGeom prst="roundRect">
            <a:avLst>
              <a:gd name="adj" fmla="val 2151"/>
            </a:avLst>
          </a:prstGeom>
          <a:noFill/>
          <a:ln w="19050" cap="rnd">
            <a:gradFill>
              <a:gsLst>
                <a:gs pos="11000">
                  <a:schemeClr val="accent4">
                    <a:alpha val="0"/>
                  </a:schemeClr>
                </a:gs>
                <a:gs pos="63000">
                  <a:schemeClr val="accent4"/>
                </a:gs>
                <a:gs pos="33000">
                  <a:schemeClr val="accent4"/>
                </a:gs>
                <a:gs pos="100000">
                  <a:schemeClr val="accent6"/>
                </a:gs>
              </a:gsLst>
              <a:lin ang="42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35DD0B7C-4710-89CA-C867-1E7680CB25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385" y="1427355"/>
            <a:ext cx="10511698" cy="437735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F0FDF-C51D-BAFB-5D82-9A03FAA69468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889E1-9534-E143-B6E3-1EE70B1A9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1"/>
            <a:ext cx="5392438" cy="563231"/>
          </a:xfrm>
          <a:solidFill>
            <a:schemeClr val="tx1"/>
          </a:solidFill>
        </p:spPr>
        <p:txBody>
          <a:bodyPr vert="horz" wrap="none" lIns="0" tIns="45720" rIns="91440" bIns="45720" rtlCol="0" anchor="t">
            <a:spAutoFit/>
          </a:bodyPr>
          <a:lstStyle>
            <a:lvl1pPr>
              <a:defRPr lang="en-US" dirty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9682-BB33-105A-D19B-CFBACD8F4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BA3A40D-9EF5-6E73-E389-7D7BC43B30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6BDB43-EDEC-6580-43E1-05FF8F3E0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F6BEF-1438-86A7-399F-B697888F6DF6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©</a:t>
            </a:r>
          </a:p>
        </p:txBody>
      </p:sp>
      <p:sp>
        <p:nvSpPr>
          <p:cNvPr id="11" name="Text Placeholder 50">
            <a:extLst>
              <a:ext uri="{FF2B5EF4-FFF2-40B4-BE49-F238E27FC236}">
                <a16:creationId xmlns:a16="http://schemas.microsoft.com/office/drawing/2014/main" id="{DDD1AFEF-F3E7-1CF4-885D-2923B3F44BA2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/>
              <a:pPr defTabSz="457200"/>
              <a:t>2025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CB973A-EBCC-9958-3BEA-57DF5AF3AA08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603746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ll Quot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image of a red blue and black background&#10;&#10;Description automatically generated">
            <a:extLst>
              <a:ext uri="{FF2B5EF4-FFF2-40B4-BE49-F238E27FC236}">
                <a16:creationId xmlns:a16="http://schemas.microsoft.com/office/drawing/2014/main" id="{C4E0BADE-8C9B-391F-400B-14B1B5C5E3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1998" cy="6858000"/>
          </a:xfrm>
          <a:prstGeom prst="rect">
            <a:avLst/>
          </a:prstGeom>
        </p:spPr>
      </p:pic>
      <p:sp>
        <p:nvSpPr>
          <p:cNvPr id="5" name="Graphic 2">
            <a:extLst>
              <a:ext uri="{FF2B5EF4-FFF2-40B4-BE49-F238E27FC236}">
                <a16:creationId xmlns:a16="http://schemas.microsoft.com/office/drawing/2014/main" id="{30ADBF98-C4EC-98D4-2877-70274348A7BF}"/>
              </a:ext>
            </a:extLst>
          </p:cNvPr>
          <p:cNvSpPr/>
          <p:nvPr userDrawn="1"/>
        </p:nvSpPr>
        <p:spPr>
          <a:xfrm>
            <a:off x="491966" y="486644"/>
            <a:ext cx="3537774" cy="2660881"/>
          </a:xfrm>
          <a:custGeom>
            <a:avLst/>
            <a:gdLst>
              <a:gd name="connsiteX0" fmla="*/ 1987662 w 4660186"/>
              <a:gd name="connsiteY0" fmla="*/ 1763035 h 3505086"/>
              <a:gd name="connsiteX1" fmla="*/ 2234050 w 4660186"/>
              <a:gd name="connsiteY1" fmla="*/ 2464800 h 3505086"/>
              <a:gd name="connsiteX2" fmla="*/ 2102507 w 4660186"/>
              <a:gd name="connsiteY2" fmla="*/ 3022598 h 3505086"/>
              <a:gd name="connsiteX3" fmla="*/ 1732926 w 4660186"/>
              <a:gd name="connsiteY3" fmla="*/ 3381901 h 3505086"/>
              <a:gd name="connsiteX4" fmla="*/ 1177637 w 4660186"/>
              <a:gd name="connsiteY4" fmla="*/ 3505087 h 3505086"/>
              <a:gd name="connsiteX5" fmla="*/ 0 w 4660186"/>
              <a:gd name="connsiteY5" fmla="*/ 2151539 h 3505086"/>
              <a:gd name="connsiteX6" fmla="*/ 219237 w 4660186"/>
              <a:gd name="connsiteY6" fmla="*/ 1023514 h 3505086"/>
              <a:gd name="connsiteX7" fmla="*/ 810160 w 4660186"/>
              <a:gd name="connsiteY7" fmla="*/ 0 h 3505086"/>
              <a:gd name="connsiteX8" fmla="*/ 1816548 w 4660186"/>
              <a:gd name="connsiteY8" fmla="*/ 0 h 3505086"/>
              <a:gd name="connsiteX9" fmla="*/ 1476085 w 4660186"/>
              <a:gd name="connsiteY9" fmla="*/ 770759 h 3505086"/>
              <a:gd name="connsiteX10" fmla="*/ 1315424 w 4660186"/>
              <a:gd name="connsiteY10" fmla="*/ 1433001 h 3505086"/>
              <a:gd name="connsiteX11" fmla="*/ 1987730 w 4660186"/>
              <a:gd name="connsiteY11" fmla="*/ 1763103 h 3505086"/>
              <a:gd name="connsiteX12" fmla="*/ 4413799 w 4660186"/>
              <a:gd name="connsiteY12" fmla="*/ 1763035 h 3505086"/>
              <a:gd name="connsiteX13" fmla="*/ 4660187 w 4660186"/>
              <a:gd name="connsiteY13" fmla="*/ 2464800 h 3505086"/>
              <a:gd name="connsiteX14" fmla="*/ 4528644 w 4660186"/>
              <a:gd name="connsiteY14" fmla="*/ 3022598 h 3505086"/>
              <a:gd name="connsiteX15" fmla="*/ 4159063 w 4660186"/>
              <a:gd name="connsiteY15" fmla="*/ 3381901 h 3505086"/>
              <a:gd name="connsiteX16" fmla="*/ 3603774 w 4660186"/>
              <a:gd name="connsiteY16" fmla="*/ 3505087 h 3505086"/>
              <a:gd name="connsiteX17" fmla="*/ 2426137 w 4660186"/>
              <a:gd name="connsiteY17" fmla="*/ 2151471 h 3505086"/>
              <a:gd name="connsiteX18" fmla="*/ 2645374 w 4660186"/>
              <a:gd name="connsiteY18" fmla="*/ 1023446 h 3505086"/>
              <a:gd name="connsiteX19" fmla="*/ 3236297 w 4660186"/>
              <a:gd name="connsiteY19" fmla="*/ 0 h 3505086"/>
              <a:gd name="connsiteX20" fmla="*/ 4242685 w 4660186"/>
              <a:gd name="connsiteY20" fmla="*/ 0 h 3505086"/>
              <a:gd name="connsiteX21" fmla="*/ 3902222 w 4660186"/>
              <a:gd name="connsiteY21" fmla="*/ 770759 h 3505086"/>
              <a:gd name="connsiteX22" fmla="*/ 3741561 w 4660186"/>
              <a:gd name="connsiteY22" fmla="*/ 1433001 h 3505086"/>
              <a:gd name="connsiteX23" fmla="*/ 4413867 w 4660186"/>
              <a:gd name="connsiteY23" fmla="*/ 1763103 h 350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60186" h="3505086">
                <a:moveTo>
                  <a:pt x="1987662" y="1763035"/>
                </a:moveTo>
                <a:cubicBezTo>
                  <a:pt x="2151853" y="1944079"/>
                  <a:pt x="2234050" y="2178023"/>
                  <a:pt x="2234050" y="2464800"/>
                </a:cubicBezTo>
                <a:cubicBezTo>
                  <a:pt x="2234050" y="2679322"/>
                  <a:pt x="2190134" y="2865255"/>
                  <a:pt x="2102507" y="3022598"/>
                </a:cubicBezTo>
                <a:cubicBezTo>
                  <a:pt x="2014812" y="3179942"/>
                  <a:pt x="1891550" y="3299732"/>
                  <a:pt x="1732926" y="3381901"/>
                </a:cubicBezTo>
                <a:cubicBezTo>
                  <a:pt x="1574301" y="3464070"/>
                  <a:pt x="1389069" y="3505087"/>
                  <a:pt x="1177637" y="3505087"/>
                </a:cubicBezTo>
                <a:cubicBezTo>
                  <a:pt x="392523" y="3505154"/>
                  <a:pt x="0" y="3053972"/>
                  <a:pt x="0" y="2151539"/>
                </a:cubicBezTo>
                <a:cubicBezTo>
                  <a:pt x="0" y="1781099"/>
                  <a:pt x="73102" y="1405091"/>
                  <a:pt x="219237" y="1023514"/>
                </a:cubicBezTo>
                <a:cubicBezTo>
                  <a:pt x="365373" y="641937"/>
                  <a:pt x="562415" y="300834"/>
                  <a:pt x="810160" y="0"/>
                </a:cubicBezTo>
                <a:lnTo>
                  <a:pt x="1816548" y="0"/>
                </a:lnTo>
                <a:cubicBezTo>
                  <a:pt x="1671702" y="286913"/>
                  <a:pt x="1558215" y="543810"/>
                  <a:pt x="1476085" y="770759"/>
                </a:cubicBezTo>
                <a:cubicBezTo>
                  <a:pt x="1394024" y="997845"/>
                  <a:pt x="1340471" y="1218547"/>
                  <a:pt x="1315424" y="1433001"/>
                </a:cubicBezTo>
                <a:cubicBezTo>
                  <a:pt x="1599347" y="1472048"/>
                  <a:pt x="1823404" y="1582060"/>
                  <a:pt x="1987730" y="1763103"/>
                </a:cubicBezTo>
                <a:close/>
                <a:moveTo>
                  <a:pt x="4413799" y="1763035"/>
                </a:moveTo>
                <a:cubicBezTo>
                  <a:pt x="4577989" y="1944079"/>
                  <a:pt x="4660187" y="2178023"/>
                  <a:pt x="4660187" y="2464800"/>
                </a:cubicBezTo>
                <a:cubicBezTo>
                  <a:pt x="4660187" y="2679322"/>
                  <a:pt x="4616271" y="2865255"/>
                  <a:pt x="4528644" y="3022598"/>
                </a:cubicBezTo>
                <a:cubicBezTo>
                  <a:pt x="4440949" y="3179942"/>
                  <a:pt x="4317687" y="3299732"/>
                  <a:pt x="4159063" y="3381901"/>
                </a:cubicBezTo>
                <a:cubicBezTo>
                  <a:pt x="4000438" y="3464070"/>
                  <a:pt x="3815206" y="3505087"/>
                  <a:pt x="3603774" y="3505087"/>
                </a:cubicBezTo>
                <a:cubicBezTo>
                  <a:pt x="2818660" y="3505087"/>
                  <a:pt x="2426137" y="3053904"/>
                  <a:pt x="2426137" y="2151471"/>
                </a:cubicBezTo>
                <a:cubicBezTo>
                  <a:pt x="2426137" y="1781031"/>
                  <a:pt x="2499239" y="1405023"/>
                  <a:pt x="2645374" y="1023446"/>
                </a:cubicBezTo>
                <a:cubicBezTo>
                  <a:pt x="2791510" y="641869"/>
                  <a:pt x="2988552" y="300834"/>
                  <a:pt x="3236297" y="0"/>
                </a:cubicBezTo>
                <a:lnTo>
                  <a:pt x="4242685" y="0"/>
                </a:lnTo>
                <a:cubicBezTo>
                  <a:pt x="4097839" y="286913"/>
                  <a:pt x="3984352" y="543810"/>
                  <a:pt x="3902222" y="770759"/>
                </a:cubicBezTo>
                <a:cubicBezTo>
                  <a:pt x="3820161" y="997845"/>
                  <a:pt x="3766607" y="1218547"/>
                  <a:pt x="3741561" y="1433001"/>
                </a:cubicBezTo>
                <a:cubicBezTo>
                  <a:pt x="4025484" y="1472048"/>
                  <a:pt x="4249541" y="1582060"/>
                  <a:pt x="4413867" y="1763103"/>
                </a:cubicBezTo>
                <a:close/>
              </a:path>
            </a:pathLst>
          </a:custGeom>
          <a:noFill/>
          <a:ln w="38100" cap="flat">
            <a:gradFill>
              <a:gsLst>
                <a:gs pos="0">
                  <a:schemeClr val="accent4"/>
                </a:gs>
                <a:gs pos="40000">
                  <a:schemeClr val="accent6"/>
                </a:gs>
                <a:gs pos="100000">
                  <a:schemeClr val="tx2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Content Placeholder 29">
            <a:extLst>
              <a:ext uri="{FF2B5EF4-FFF2-40B4-BE49-F238E27FC236}">
                <a16:creationId xmlns:a16="http://schemas.microsoft.com/office/drawing/2014/main" id="{4741F475-1EC5-534F-9D61-BD4D0200827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47799" y="4828576"/>
            <a:ext cx="7250151" cy="604723"/>
          </a:xfrm>
        </p:spPr>
        <p:txBody>
          <a:bodyPr/>
          <a:lstStyle>
            <a:lvl1pPr marL="0" indent="0" algn="r" defTabSz="573603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100"/>
              </a:spcAft>
              <a:buSzPct val="100000"/>
              <a:buNone/>
              <a:defRPr lang="en-US" sz="1600" b="1" i="1" kern="1200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350" indent="0" algn="r">
              <a:lnSpc>
                <a:spcPct val="110000"/>
              </a:lnSpc>
              <a:spcBef>
                <a:spcPts val="0"/>
              </a:spcBef>
              <a:buNone/>
              <a:defRPr lang="en-US" sz="1400" b="0" i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</a:lstStyle>
          <a:p>
            <a:pPr marL="0" lvl="0" indent="0" algn="r" defTabSz="573603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5174F6-7C3C-AC73-A6E3-BB3ED51E4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7800" y="2285771"/>
            <a:ext cx="7250151" cy="2199202"/>
          </a:xfrm>
          <a:prstGeom prst="rect">
            <a:avLst/>
          </a:prstGeom>
        </p:spPr>
        <p:txBody>
          <a:bodyPr numCol="1" anchor="t">
            <a:normAutofit/>
          </a:bodyPr>
          <a:lstStyle>
            <a:lvl1pPr algn="l">
              <a:lnSpc>
                <a:spcPct val="120000"/>
              </a:lnSpc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7AD8256-C975-CE97-5C10-5156A27B3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17064C0-B6D5-94C6-1151-3572D64957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F1DF6D-7067-63CE-444D-F13271466282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D88E2F9-6642-A558-7F3C-EBD60C7F3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0B5C8-3D09-C998-B5EB-89CBD1E44782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©</a:t>
            </a:r>
          </a:p>
        </p:txBody>
      </p:sp>
      <p:sp>
        <p:nvSpPr>
          <p:cNvPr id="7" name="Text Placeholder 50">
            <a:extLst>
              <a:ext uri="{FF2B5EF4-FFF2-40B4-BE49-F238E27FC236}">
                <a16:creationId xmlns:a16="http://schemas.microsoft.com/office/drawing/2014/main" id="{03B39264-DFC9-3F63-DB83-E8A0D03307AB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/>
              <a:pPr defTabSz="457200"/>
              <a:t>2025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AC1A40-E344-6035-CC45-EA775371C9E1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5784243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background&#10;&#10;Description automatically generated">
            <a:extLst>
              <a:ext uri="{FF2B5EF4-FFF2-40B4-BE49-F238E27FC236}">
                <a16:creationId xmlns:a16="http://schemas.microsoft.com/office/drawing/2014/main" id="{26F4EFBF-D65F-1F30-4704-B806DD369D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8000"/>
          </a:blip>
          <a:srcRect r="18858" b="188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686593-4802-DBC1-6D32-212E10B2FC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2039" y="1478847"/>
            <a:ext cx="7357753" cy="542541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972287C-6931-2347-8E4C-37586E54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690" y="2938562"/>
            <a:ext cx="7747101" cy="139202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200" b="1" i="0" baseline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2F92096-BD6A-C340-A26A-D09C4AE38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690" y="4653023"/>
            <a:ext cx="7747101" cy="767838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E262F4F-1148-0A55-E6D9-BB1F0818FB4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690" y="1571584"/>
            <a:ext cx="2087265" cy="736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AE3EC3-58D5-A56A-AFB2-72E037A58491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rgbClr val="182A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700038-F2C9-6156-CC5F-EDE10B22738C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98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background&#10;&#10;Description automatically generated">
            <a:extLst>
              <a:ext uri="{FF2B5EF4-FFF2-40B4-BE49-F238E27FC236}">
                <a16:creationId xmlns:a16="http://schemas.microsoft.com/office/drawing/2014/main" id="{B7C6F56A-340E-77EC-B6B7-919A9DBE56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8000"/>
          </a:blip>
          <a:srcRect r="18858" b="188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2919D5-733A-2384-DBF3-7DD895FD14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3137" r="19260"/>
          <a:stretch/>
        </p:blipFill>
        <p:spPr>
          <a:xfrm>
            <a:off x="4451331" y="0"/>
            <a:ext cx="7740669" cy="68579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255DA6-AC90-3C4D-46D1-D8840321C6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691" y="2938562"/>
            <a:ext cx="8911821" cy="139202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200" b="1" i="0" baseline="0">
                <a:gradFill>
                  <a:gsLst>
                    <a:gs pos="91000">
                      <a:schemeClr val="accent4"/>
                    </a:gs>
                    <a:gs pos="48000">
                      <a:schemeClr val="accent6"/>
                    </a:gs>
                    <a:gs pos="0">
                      <a:schemeClr val="tx1"/>
                    </a:gs>
                  </a:gsLst>
                  <a:lin ang="3600000" scaled="0"/>
                </a:gra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C3DF3C9-5B4A-3AB8-AF9E-6807EF165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692" y="4653023"/>
            <a:ext cx="8911821" cy="767838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86CF4A-5CD1-EA25-D27E-D314558302C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690" y="1571584"/>
            <a:ext cx="2087265" cy="736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CD266D-E523-6045-9386-21950975535C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rgbClr val="182A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DBD116-D3A0-FA6B-5CFC-C98DE919E399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rry image of a red blue and black background&#10;&#10;Description automatically generated">
            <a:extLst>
              <a:ext uri="{FF2B5EF4-FFF2-40B4-BE49-F238E27FC236}">
                <a16:creationId xmlns:a16="http://schemas.microsoft.com/office/drawing/2014/main" id="{1D1F8D23-48BD-FACD-4E06-70347E288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H="1" flipV="1">
            <a:off x="0" y="1"/>
            <a:ext cx="12191998" cy="6858000"/>
          </a:xfrm>
          <a:prstGeom prst="rect">
            <a:avLst/>
          </a:prstGeom>
        </p:spPr>
      </p:pic>
      <p:grpSp>
        <p:nvGrpSpPr>
          <p:cNvPr id="8" name="Graphic 5">
            <a:extLst>
              <a:ext uri="{FF2B5EF4-FFF2-40B4-BE49-F238E27FC236}">
                <a16:creationId xmlns:a16="http://schemas.microsoft.com/office/drawing/2014/main" id="{5F22CCA5-AE9B-1EED-5BC7-91C166AB09BA}"/>
              </a:ext>
            </a:extLst>
          </p:cNvPr>
          <p:cNvGrpSpPr/>
          <p:nvPr/>
        </p:nvGrpSpPr>
        <p:grpSpPr>
          <a:xfrm>
            <a:off x="4912039" y="1478847"/>
            <a:ext cx="7351342" cy="5429866"/>
            <a:chOff x="4912039" y="1478847"/>
            <a:chExt cx="7351342" cy="5429866"/>
          </a:xfrm>
          <a:solidFill>
            <a:schemeClr val="bg1">
              <a:alpha val="10000"/>
            </a:schemeClr>
          </a:solidFill>
        </p:grpSpPr>
        <p:grpSp>
          <p:nvGrpSpPr>
            <p:cNvPr id="11" name="Graphic 5">
              <a:extLst>
                <a:ext uri="{FF2B5EF4-FFF2-40B4-BE49-F238E27FC236}">
                  <a16:creationId xmlns:a16="http://schemas.microsoft.com/office/drawing/2014/main" id="{569A715E-C13D-26B9-0BE8-25060F7849CB}"/>
                </a:ext>
              </a:extLst>
            </p:cNvPr>
            <p:cNvGrpSpPr/>
            <p:nvPr/>
          </p:nvGrpSpPr>
          <p:grpSpPr>
            <a:xfrm>
              <a:off x="7605422" y="1478847"/>
              <a:ext cx="4641515" cy="1642648"/>
              <a:chOff x="7605422" y="1478847"/>
              <a:chExt cx="4641515" cy="1642648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7CA949D-D332-DD86-D539-5C69B504B4F9}"/>
                  </a:ext>
                </a:extLst>
              </p:cNvPr>
              <p:cNvSpPr/>
              <p:nvPr/>
            </p:nvSpPr>
            <p:spPr>
              <a:xfrm>
                <a:off x="7605422" y="1497209"/>
                <a:ext cx="1231587" cy="1606201"/>
              </a:xfrm>
              <a:custGeom>
                <a:avLst/>
                <a:gdLst>
                  <a:gd name="connsiteX0" fmla="*/ 466270 w 1231587"/>
                  <a:gd name="connsiteY0" fmla="*/ 1233934 h 1606201"/>
                  <a:gd name="connsiteX1" fmla="*/ 1231588 w 1231587"/>
                  <a:gd name="connsiteY1" fmla="*/ 1233934 h 1606201"/>
                  <a:gd name="connsiteX2" fmla="*/ 1231588 w 1231587"/>
                  <a:gd name="connsiteY2" fmla="*/ 1606201 h 1606201"/>
                  <a:gd name="connsiteX3" fmla="*/ 0 w 1231587"/>
                  <a:gd name="connsiteY3" fmla="*/ 1606201 h 1606201"/>
                  <a:gd name="connsiteX4" fmla="*/ 0 w 1231587"/>
                  <a:gd name="connsiteY4" fmla="*/ 0 h 1606201"/>
                  <a:gd name="connsiteX5" fmla="*/ 1220718 w 1231587"/>
                  <a:gd name="connsiteY5" fmla="*/ 0 h 1606201"/>
                  <a:gd name="connsiteX6" fmla="*/ 1220718 w 1231587"/>
                  <a:gd name="connsiteY6" fmla="*/ 372267 h 1606201"/>
                  <a:gd name="connsiteX7" fmla="*/ 466270 w 1231587"/>
                  <a:gd name="connsiteY7" fmla="*/ 372267 h 1606201"/>
                  <a:gd name="connsiteX8" fmla="*/ 466270 w 1231587"/>
                  <a:gd name="connsiteY8" fmla="*/ 601247 h 1606201"/>
                  <a:gd name="connsiteX9" fmla="*/ 1106450 w 1231587"/>
                  <a:gd name="connsiteY9" fmla="*/ 601247 h 1606201"/>
                  <a:gd name="connsiteX10" fmla="*/ 1106450 w 1231587"/>
                  <a:gd name="connsiteY10" fmla="*/ 972401 h 1606201"/>
                  <a:gd name="connsiteX11" fmla="*/ 466270 w 1231587"/>
                  <a:gd name="connsiteY11" fmla="*/ 972401 h 1606201"/>
                  <a:gd name="connsiteX12" fmla="*/ 466270 w 1231587"/>
                  <a:gd name="connsiteY12" fmla="*/ 1233934 h 1606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1587" h="1606201">
                    <a:moveTo>
                      <a:pt x="466270" y="1233934"/>
                    </a:moveTo>
                    <a:lnTo>
                      <a:pt x="1231588" y="1233934"/>
                    </a:lnTo>
                    <a:lnTo>
                      <a:pt x="1231588" y="1606201"/>
                    </a:lnTo>
                    <a:lnTo>
                      <a:pt x="0" y="1606201"/>
                    </a:lnTo>
                    <a:lnTo>
                      <a:pt x="0" y="0"/>
                    </a:lnTo>
                    <a:lnTo>
                      <a:pt x="1220718" y="0"/>
                    </a:lnTo>
                    <a:lnTo>
                      <a:pt x="1220718" y="372267"/>
                    </a:lnTo>
                    <a:lnTo>
                      <a:pt x="466270" y="372267"/>
                    </a:lnTo>
                    <a:lnTo>
                      <a:pt x="466270" y="601247"/>
                    </a:lnTo>
                    <a:lnTo>
                      <a:pt x="1106450" y="601247"/>
                    </a:lnTo>
                    <a:lnTo>
                      <a:pt x="1106450" y="972401"/>
                    </a:lnTo>
                    <a:lnTo>
                      <a:pt x="466270" y="972401"/>
                    </a:lnTo>
                    <a:lnTo>
                      <a:pt x="466270" y="1233934"/>
                    </a:lnTo>
                    <a:close/>
                  </a:path>
                </a:pathLst>
              </a:custGeom>
              <a:grpFill/>
              <a:ln w="27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C032DE8-72C2-FD4B-7068-E318FD72FF6B}"/>
                  </a:ext>
                </a:extLst>
              </p:cNvPr>
              <p:cNvSpPr/>
              <p:nvPr/>
            </p:nvSpPr>
            <p:spPr>
              <a:xfrm>
                <a:off x="9033216" y="1497209"/>
                <a:ext cx="1494683" cy="1605922"/>
              </a:xfrm>
              <a:custGeom>
                <a:avLst/>
                <a:gdLst>
                  <a:gd name="connsiteX0" fmla="*/ 1051267 w 1494683"/>
                  <a:gd name="connsiteY0" fmla="*/ 0 h 1605922"/>
                  <a:gd name="connsiteX1" fmla="*/ 1494683 w 1494683"/>
                  <a:gd name="connsiteY1" fmla="*/ 0 h 1605922"/>
                  <a:gd name="connsiteX2" fmla="*/ 1494683 w 1494683"/>
                  <a:gd name="connsiteY2" fmla="*/ 1605923 h 1605922"/>
                  <a:gd name="connsiteX3" fmla="*/ 1022840 w 1494683"/>
                  <a:gd name="connsiteY3" fmla="*/ 1605923 h 1605922"/>
                  <a:gd name="connsiteX4" fmla="*/ 443416 w 1494683"/>
                  <a:gd name="connsiteY4" fmla="*/ 707530 h 1605922"/>
                  <a:gd name="connsiteX5" fmla="*/ 443416 w 1494683"/>
                  <a:gd name="connsiteY5" fmla="*/ 1605923 h 1605922"/>
                  <a:gd name="connsiteX6" fmla="*/ 0 w 1494683"/>
                  <a:gd name="connsiteY6" fmla="*/ 1605923 h 1605922"/>
                  <a:gd name="connsiteX7" fmla="*/ 0 w 1494683"/>
                  <a:gd name="connsiteY7" fmla="*/ 0 h 1605922"/>
                  <a:gd name="connsiteX8" fmla="*/ 471844 w 1494683"/>
                  <a:gd name="connsiteY8" fmla="*/ 0 h 1605922"/>
                  <a:gd name="connsiteX9" fmla="*/ 1051267 w 1494683"/>
                  <a:gd name="connsiteY9" fmla="*/ 898393 h 1605922"/>
                  <a:gd name="connsiteX10" fmla="*/ 1051267 w 1494683"/>
                  <a:gd name="connsiteY10" fmla="*/ 0 h 1605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94683" h="1605922">
                    <a:moveTo>
                      <a:pt x="1051267" y="0"/>
                    </a:moveTo>
                    <a:lnTo>
                      <a:pt x="1494683" y="0"/>
                    </a:lnTo>
                    <a:lnTo>
                      <a:pt x="1494683" y="1605923"/>
                    </a:lnTo>
                    <a:lnTo>
                      <a:pt x="1022840" y="1605923"/>
                    </a:lnTo>
                    <a:lnTo>
                      <a:pt x="443416" y="707530"/>
                    </a:lnTo>
                    <a:lnTo>
                      <a:pt x="443416" y="1605923"/>
                    </a:lnTo>
                    <a:lnTo>
                      <a:pt x="0" y="1605923"/>
                    </a:lnTo>
                    <a:lnTo>
                      <a:pt x="0" y="0"/>
                    </a:lnTo>
                    <a:lnTo>
                      <a:pt x="471844" y="0"/>
                    </a:lnTo>
                    <a:lnTo>
                      <a:pt x="1051267" y="898393"/>
                    </a:lnTo>
                    <a:lnTo>
                      <a:pt x="1051267" y="0"/>
                    </a:lnTo>
                    <a:close/>
                  </a:path>
                </a:pathLst>
              </a:custGeom>
              <a:grpFill/>
              <a:ln w="27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7F8C199-3E06-56FA-40D7-163EC01C9CCB}"/>
                  </a:ext>
                </a:extLst>
              </p:cNvPr>
              <p:cNvSpPr/>
              <p:nvPr/>
            </p:nvSpPr>
            <p:spPr>
              <a:xfrm>
                <a:off x="10737205" y="1478847"/>
                <a:ext cx="1509732" cy="1642648"/>
              </a:xfrm>
              <a:custGeom>
                <a:avLst/>
                <a:gdLst>
                  <a:gd name="connsiteX0" fmla="*/ 238570 w 1509732"/>
                  <a:gd name="connsiteY0" fmla="*/ 1635693 h 1642648"/>
                  <a:gd name="connsiteX1" fmla="*/ 0 w 1509732"/>
                  <a:gd name="connsiteY1" fmla="*/ 1615661 h 1642648"/>
                  <a:gd name="connsiteX2" fmla="*/ 0 w 1509732"/>
                  <a:gd name="connsiteY2" fmla="*/ 60653 h 1642648"/>
                  <a:gd name="connsiteX3" fmla="*/ 274522 w 1509732"/>
                  <a:gd name="connsiteY3" fmla="*/ 16137 h 1642648"/>
                  <a:gd name="connsiteX4" fmla="*/ 569669 w 1509732"/>
                  <a:gd name="connsiteY4" fmla="*/ 0 h 1642648"/>
                  <a:gd name="connsiteX5" fmla="*/ 1275065 w 1509732"/>
                  <a:gd name="connsiteY5" fmla="*/ 200601 h 1642648"/>
                  <a:gd name="connsiteX6" fmla="*/ 1509733 w 1509732"/>
                  <a:gd name="connsiteY6" fmla="*/ 821324 h 1642648"/>
                  <a:gd name="connsiteX7" fmla="*/ 1397138 w 1509732"/>
                  <a:gd name="connsiteY7" fmla="*/ 1291249 h 1642648"/>
                  <a:gd name="connsiteX8" fmla="*/ 1058513 w 1509732"/>
                  <a:gd name="connsiteY8" fmla="*/ 1557511 h 1642648"/>
                  <a:gd name="connsiteX9" fmla="*/ 481320 w 1509732"/>
                  <a:gd name="connsiteY9" fmla="*/ 1642649 h 1642648"/>
                  <a:gd name="connsiteX10" fmla="*/ 238291 w 1509732"/>
                  <a:gd name="connsiteY10" fmla="*/ 1635693 h 1642648"/>
                  <a:gd name="connsiteX11" fmla="*/ 845027 w 1509732"/>
                  <a:gd name="connsiteY11" fmla="*/ 1220858 h 1642648"/>
                  <a:gd name="connsiteX12" fmla="*/ 981034 w 1509732"/>
                  <a:gd name="connsiteY12" fmla="*/ 1080353 h 1642648"/>
                  <a:gd name="connsiteX13" fmla="*/ 1026184 w 1509732"/>
                  <a:gd name="connsiteY13" fmla="*/ 819377 h 1642648"/>
                  <a:gd name="connsiteX14" fmla="*/ 978804 w 1509732"/>
                  <a:gd name="connsiteY14" fmla="*/ 560626 h 1642648"/>
                  <a:gd name="connsiteX15" fmla="*/ 839732 w 1509732"/>
                  <a:gd name="connsiteY15" fmla="*/ 420122 h 1642648"/>
                  <a:gd name="connsiteX16" fmla="*/ 607572 w 1509732"/>
                  <a:gd name="connsiteY16" fmla="*/ 376719 h 1642648"/>
                  <a:gd name="connsiteX17" fmla="*/ 539012 w 1509732"/>
                  <a:gd name="connsiteY17" fmla="*/ 380614 h 1642648"/>
                  <a:gd name="connsiteX18" fmla="*/ 472680 w 1509732"/>
                  <a:gd name="connsiteY18" fmla="*/ 389795 h 1642648"/>
                  <a:gd name="connsiteX19" fmla="*/ 472680 w 1509732"/>
                  <a:gd name="connsiteY19" fmla="*/ 1261200 h 1642648"/>
                  <a:gd name="connsiteX20" fmla="*/ 610638 w 1509732"/>
                  <a:gd name="connsiteY20" fmla="*/ 1264539 h 1642648"/>
                  <a:gd name="connsiteX21" fmla="*/ 844748 w 1509732"/>
                  <a:gd name="connsiteY21" fmla="*/ 1221136 h 1642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09732" h="1642648">
                    <a:moveTo>
                      <a:pt x="238570" y="1635693"/>
                    </a:moveTo>
                    <a:cubicBezTo>
                      <a:pt x="151893" y="1630963"/>
                      <a:pt x="72463" y="1624286"/>
                      <a:pt x="0" y="1615661"/>
                    </a:cubicBezTo>
                    <a:lnTo>
                      <a:pt x="0" y="60653"/>
                    </a:lnTo>
                    <a:cubicBezTo>
                      <a:pt x="81939" y="41734"/>
                      <a:pt x="173353" y="26988"/>
                      <a:pt x="274522" y="16137"/>
                    </a:cubicBezTo>
                    <a:cubicBezTo>
                      <a:pt x="375692" y="5286"/>
                      <a:pt x="474074" y="0"/>
                      <a:pt x="569669" y="0"/>
                    </a:cubicBezTo>
                    <a:cubicBezTo>
                      <a:pt x="883488" y="0"/>
                      <a:pt x="1118713" y="66774"/>
                      <a:pt x="1275065" y="200601"/>
                    </a:cubicBezTo>
                    <a:cubicBezTo>
                      <a:pt x="1431696" y="334428"/>
                      <a:pt x="1509733" y="541429"/>
                      <a:pt x="1509733" y="821324"/>
                    </a:cubicBezTo>
                    <a:cubicBezTo>
                      <a:pt x="1509733" y="1013857"/>
                      <a:pt x="1472108" y="1170220"/>
                      <a:pt x="1397138" y="1291249"/>
                    </a:cubicBezTo>
                    <a:cubicBezTo>
                      <a:pt x="1322166" y="1411999"/>
                      <a:pt x="1209291" y="1500753"/>
                      <a:pt x="1058513" y="1557511"/>
                    </a:cubicBezTo>
                    <a:cubicBezTo>
                      <a:pt x="907735" y="1614270"/>
                      <a:pt x="715430" y="1642649"/>
                      <a:pt x="481320" y="1642649"/>
                    </a:cubicBezTo>
                    <a:cubicBezTo>
                      <a:pt x="406070" y="1642649"/>
                      <a:pt x="324968" y="1640423"/>
                      <a:pt x="238291" y="1635693"/>
                    </a:cubicBezTo>
                    <a:close/>
                    <a:moveTo>
                      <a:pt x="845027" y="1220858"/>
                    </a:moveTo>
                    <a:cubicBezTo>
                      <a:pt x="905505" y="1191922"/>
                      <a:pt x="950934" y="1145180"/>
                      <a:pt x="981034" y="1080353"/>
                    </a:cubicBezTo>
                    <a:cubicBezTo>
                      <a:pt x="1011134" y="1015526"/>
                      <a:pt x="1026184" y="928720"/>
                      <a:pt x="1026184" y="819377"/>
                    </a:cubicBezTo>
                    <a:cubicBezTo>
                      <a:pt x="1026184" y="710034"/>
                      <a:pt x="1010298" y="625453"/>
                      <a:pt x="978804" y="560626"/>
                    </a:cubicBezTo>
                    <a:cubicBezTo>
                      <a:pt x="947311" y="495799"/>
                      <a:pt x="901046" y="449057"/>
                      <a:pt x="839732" y="420122"/>
                    </a:cubicBezTo>
                    <a:cubicBezTo>
                      <a:pt x="778417" y="391186"/>
                      <a:pt x="701216" y="376719"/>
                      <a:pt x="607572" y="376719"/>
                    </a:cubicBezTo>
                    <a:cubicBezTo>
                      <a:pt x="588063" y="376719"/>
                      <a:pt x="565209" y="378110"/>
                      <a:pt x="539012" y="380614"/>
                    </a:cubicBezTo>
                    <a:cubicBezTo>
                      <a:pt x="512813" y="383118"/>
                      <a:pt x="490796" y="386178"/>
                      <a:pt x="472680" y="389795"/>
                    </a:cubicBezTo>
                    <a:lnTo>
                      <a:pt x="472680" y="1261200"/>
                    </a:lnTo>
                    <a:cubicBezTo>
                      <a:pt x="506124" y="1263426"/>
                      <a:pt x="552111" y="1264539"/>
                      <a:pt x="610638" y="1264539"/>
                    </a:cubicBezTo>
                    <a:cubicBezTo>
                      <a:pt x="706233" y="1264539"/>
                      <a:pt x="784270" y="1250071"/>
                      <a:pt x="844748" y="1221136"/>
                    </a:cubicBezTo>
                    <a:close/>
                  </a:path>
                </a:pathLst>
              </a:custGeom>
              <a:grpFill/>
              <a:ln w="27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id="{7A5CD1CA-614C-4560-64A1-C4AF7B4BB9E1}"/>
                </a:ext>
              </a:extLst>
            </p:cNvPr>
            <p:cNvGrpSpPr/>
            <p:nvPr/>
          </p:nvGrpSpPr>
          <p:grpSpPr>
            <a:xfrm>
              <a:off x="4912039" y="3367447"/>
              <a:ext cx="7323751" cy="1650160"/>
              <a:chOff x="4912039" y="3367447"/>
              <a:chExt cx="7323751" cy="1650160"/>
            </a:xfrm>
            <a:grpFill/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51BE62C3-1198-A598-9D8A-C33A2A01C7EA}"/>
                  </a:ext>
                </a:extLst>
              </p:cNvPr>
              <p:cNvSpPr/>
              <p:nvPr/>
            </p:nvSpPr>
            <p:spPr>
              <a:xfrm>
                <a:off x="4912039" y="3367726"/>
                <a:ext cx="1275901" cy="1649882"/>
              </a:xfrm>
              <a:custGeom>
                <a:avLst/>
                <a:gdLst>
                  <a:gd name="connsiteX0" fmla="*/ 0 w 1275901"/>
                  <a:gd name="connsiteY0" fmla="*/ 828837 h 1649882"/>
                  <a:gd name="connsiteX1" fmla="*/ 107579 w 1275901"/>
                  <a:gd name="connsiteY1" fmla="*/ 377553 h 1649882"/>
                  <a:gd name="connsiteX2" fmla="*/ 423350 w 1275901"/>
                  <a:gd name="connsiteY2" fmla="*/ 95988 h 1649882"/>
                  <a:gd name="connsiteX3" fmla="*/ 931425 w 1275901"/>
                  <a:gd name="connsiteY3" fmla="*/ 0 h 1649882"/>
                  <a:gd name="connsiteX4" fmla="*/ 1275901 w 1275901"/>
                  <a:gd name="connsiteY4" fmla="*/ 33665 h 1649882"/>
                  <a:gd name="connsiteX5" fmla="*/ 1275901 w 1275901"/>
                  <a:gd name="connsiteY5" fmla="*/ 416783 h 1649882"/>
                  <a:gd name="connsiteX6" fmla="*/ 972673 w 1275901"/>
                  <a:gd name="connsiteY6" fmla="*/ 386456 h 1649882"/>
                  <a:gd name="connsiteX7" fmla="*/ 700380 w 1275901"/>
                  <a:gd name="connsiteY7" fmla="*/ 432642 h 1649882"/>
                  <a:gd name="connsiteX8" fmla="*/ 544864 w 1275901"/>
                  <a:gd name="connsiteY8" fmla="*/ 575372 h 1649882"/>
                  <a:gd name="connsiteX9" fmla="*/ 494419 w 1275901"/>
                  <a:gd name="connsiteY9" fmla="*/ 824941 h 1649882"/>
                  <a:gd name="connsiteX10" fmla="*/ 543192 w 1275901"/>
                  <a:gd name="connsiteY10" fmla="*/ 1077293 h 1649882"/>
                  <a:gd name="connsiteX11" fmla="*/ 694806 w 1275901"/>
                  <a:gd name="connsiteY11" fmla="*/ 1218354 h 1649882"/>
                  <a:gd name="connsiteX12" fmla="*/ 961803 w 1275901"/>
                  <a:gd name="connsiteY12" fmla="*/ 1263426 h 1649882"/>
                  <a:gd name="connsiteX13" fmla="*/ 1275901 w 1275901"/>
                  <a:gd name="connsiteY13" fmla="*/ 1218910 h 1649882"/>
                  <a:gd name="connsiteX14" fmla="*/ 1275901 w 1275901"/>
                  <a:gd name="connsiteY14" fmla="*/ 1602028 h 1649882"/>
                  <a:gd name="connsiteX15" fmla="*/ 1103663 w 1275901"/>
                  <a:gd name="connsiteY15" fmla="*/ 1636806 h 1649882"/>
                  <a:gd name="connsiteX16" fmla="*/ 914145 w 1275901"/>
                  <a:gd name="connsiteY16" fmla="*/ 1649883 h 1649882"/>
                  <a:gd name="connsiteX17" fmla="*/ 0 w 1275901"/>
                  <a:gd name="connsiteY17" fmla="*/ 828837 h 1649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75901" h="1649882">
                    <a:moveTo>
                      <a:pt x="0" y="828837"/>
                    </a:moveTo>
                    <a:cubicBezTo>
                      <a:pt x="0" y="651606"/>
                      <a:pt x="35953" y="501086"/>
                      <a:pt x="107579" y="377553"/>
                    </a:cubicBezTo>
                    <a:cubicBezTo>
                      <a:pt x="179206" y="253743"/>
                      <a:pt x="284556" y="159980"/>
                      <a:pt x="423350" y="95988"/>
                    </a:cubicBezTo>
                    <a:cubicBezTo>
                      <a:pt x="562144" y="31996"/>
                      <a:pt x="731595" y="0"/>
                      <a:pt x="931425" y="0"/>
                    </a:cubicBezTo>
                    <a:cubicBezTo>
                      <a:pt x="1055447" y="0"/>
                      <a:pt x="1170273" y="11129"/>
                      <a:pt x="1275901" y="33665"/>
                    </a:cubicBezTo>
                    <a:lnTo>
                      <a:pt x="1275901" y="416783"/>
                    </a:lnTo>
                    <a:cubicBezTo>
                      <a:pt x="1172224" y="396473"/>
                      <a:pt x="1071333" y="386456"/>
                      <a:pt x="972673" y="386456"/>
                    </a:cubicBezTo>
                    <a:cubicBezTo>
                      <a:pt x="861192" y="386456"/>
                      <a:pt x="770334" y="401759"/>
                      <a:pt x="700380" y="432642"/>
                    </a:cubicBezTo>
                    <a:cubicBezTo>
                      <a:pt x="630426" y="463525"/>
                      <a:pt x="578587" y="510824"/>
                      <a:pt x="544864" y="575372"/>
                    </a:cubicBezTo>
                    <a:cubicBezTo>
                      <a:pt x="511141" y="639642"/>
                      <a:pt x="494419" y="722832"/>
                      <a:pt x="494419" y="824941"/>
                    </a:cubicBezTo>
                    <a:cubicBezTo>
                      <a:pt x="494419" y="927050"/>
                      <a:pt x="510583" y="1013301"/>
                      <a:pt x="543192" y="1077293"/>
                    </a:cubicBezTo>
                    <a:cubicBezTo>
                      <a:pt x="575800" y="1141285"/>
                      <a:pt x="626245" y="1188305"/>
                      <a:pt x="694806" y="1218354"/>
                    </a:cubicBezTo>
                    <a:cubicBezTo>
                      <a:pt x="763367" y="1248402"/>
                      <a:pt x="852273" y="1263426"/>
                      <a:pt x="961803" y="1263426"/>
                    </a:cubicBezTo>
                    <a:cubicBezTo>
                      <a:pt x="1054611" y="1263426"/>
                      <a:pt x="1159125" y="1248680"/>
                      <a:pt x="1275901" y="1218910"/>
                    </a:cubicBezTo>
                    <a:lnTo>
                      <a:pt x="1275901" y="1602028"/>
                    </a:lnTo>
                    <a:cubicBezTo>
                      <a:pt x="1225177" y="1616495"/>
                      <a:pt x="1167765" y="1628181"/>
                      <a:pt x="1103663" y="1636806"/>
                    </a:cubicBezTo>
                    <a:cubicBezTo>
                      <a:pt x="1039561" y="1645431"/>
                      <a:pt x="976296" y="1649883"/>
                      <a:pt x="914145" y="1649883"/>
                    </a:cubicBezTo>
                    <a:cubicBezTo>
                      <a:pt x="304622" y="1649048"/>
                      <a:pt x="0" y="1375552"/>
                      <a:pt x="0" y="828837"/>
                    </a:cubicBezTo>
                    <a:close/>
                  </a:path>
                </a:pathLst>
              </a:custGeom>
              <a:grpFill/>
              <a:ln w="27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D305ED3-F04B-ADDE-B79F-EF418AA1E9CF}"/>
                  </a:ext>
                </a:extLst>
              </p:cNvPr>
              <p:cNvSpPr/>
              <p:nvPr/>
            </p:nvSpPr>
            <p:spPr>
              <a:xfrm>
                <a:off x="6229466" y="3389149"/>
                <a:ext cx="1607836" cy="1605922"/>
              </a:xfrm>
              <a:custGeom>
                <a:avLst/>
                <a:gdLst>
                  <a:gd name="connsiteX0" fmla="*/ 1607836 w 1607836"/>
                  <a:gd name="connsiteY0" fmla="*/ 0 h 1605922"/>
                  <a:gd name="connsiteX1" fmla="*/ 1050152 w 1607836"/>
                  <a:gd name="connsiteY1" fmla="*/ 945135 h 1605922"/>
                  <a:gd name="connsiteX2" fmla="*/ 1050152 w 1607836"/>
                  <a:gd name="connsiteY2" fmla="*/ 1605923 h 1605922"/>
                  <a:gd name="connsiteX3" fmla="*/ 577194 w 1607836"/>
                  <a:gd name="connsiteY3" fmla="*/ 1605923 h 1605922"/>
                  <a:gd name="connsiteX4" fmla="*/ 577194 w 1607836"/>
                  <a:gd name="connsiteY4" fmla="*/ 949308 h 1605922"/>
                  <a:gd name="connsiteX5" fmla="*/ 0 w 1607836"/>
                  <a:gd name="connsiteY5" fmla="*/ 0 h 1605922"/>
                  <a:gd name="connsiteX6" fmla="*/ 496648 w 1607836"/>
                  <a:gd name="connsiteY6" fmla="*/ 0 h 1605922"/>
                  <a:gd name="connsiteX7" fmla="*/ 823845 w 1607836"/>
                  <a:gd name="connsiteY7" fmla="*/ 552279 h 1605922"/>
                  <a:gd name="connsiteX8" fmla="*/ 1147698 w 1607836"/>
                  <a:gd name="connsiteY8" fmla="*/ 0 h 1605922"/>
                  <a:gd name="connsiteX9" fmla="*/ 1607558 w 1607836"/>
                  <a:gd name="connsiteY9" fmla="*/ 0 h 1605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07836" h="1605922">
                    <a:moveTo>
                      <a:pt x="1607836" y="0"/>
                    </a:moveTo>
                    <a:lnTo>
                      <a:pt x="1050152" y="945135"/>
                    </a:lnTo>
                    <a:lnTo>
                      <a:pt x="1050152" y="1605923"/>
                    </a:lnTo>
                    <a:lnTo>
                      <a:pt x="577194" y="1605923"/>
                    </a:lnTo>
                    <a:lnTo>
                      <a:pt x="577194" y="949308"/>
                    </a:lnTo>
                    <a:lnTo>
                      <a:pt x="0" y="0"/>
                    </a:lnTo>
                    <a:lnTo>
                      <a:pt x="496648" y="0"/>
                    </a:lnTo>
                    <a:lnTo>
                      <a:pt x="823845" y="552279"/>
                    </a:lnTo>
                    <a:lnTo>
                      <a:pt x="1147698" y="0"/>
                    </a:lnTo>
                    <a:lnTo>
                      <a:pt x="1607558" y="0"/>
                    </a:lnTo>
                    <a:close/>
                  </a:path>
                </a:pathLst>
              </a:custGeom>
              <a:grpFill/>
              <a:ln w="27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5117F38-F2B5-B96B-BDA0-18032F7A8714}"/>
                  </a:ext>
                </a:extLst>
              </p:cNvPr>
              <p:cNvSpPr/>
              <p:nvPr/>
            </p:nvSpPr>
            <p:spPr>
              <a:xfrm>
                <a:off x="7898060" y="3367447"/>
                <a:ext cx="1341396" cy="1649326"/>
              </a:xfrm>
              <a:custGeom>
                <a:avLst/>
                <a:gdLst>
                  <a:gd name="connsiteX0" fmla="*/ 1264196 w 1341396"/>
                  <a:gd name="connsiteY0" fmla="*/ 921208 h 1649326"/>
                  <a:gd name="connsiteX1" fmla="*/ 1341397 w 1341396"/>
                  <a:gd name="connsiteY1" fmla="*/ 1167438 h 1649326"/>
                  <a:gd name="connsiteX2" fmla="*/ 1257786 w 1341396"/>
                  <a:gd name="connsiteY2" fmla="*/ 1431197 h 1649326"/>
                  <a:gd name="connsiteX3" fmla="*/ 986051 w 1341396"/>
                  <a:gd name="connsiteY3" fmla="*/ 1593403 h 1649326"/>
                  <a:gd name="connsiteX4" fmla="*/ 491353 w 1341396"/>
                  <a:gd name="connsiteY4" fmla="*/ 1649326 h 1649326"/>
                  <a:gd name="connsiteX5" fmla="*/ 246652 w 1341396"/>
                  <a:gd name="connsiteY5" fmla="*/ 1639032 h 1649326"/>
                  <a:gd name="connsiteX6" fmla="*/ 0 w 1341396"/>
                  <a:gd name="connsiteY6" fmla="*/ 1613435 h 1649326"/>
                  <a:gd name="connsiteX7" fmla="*/ 0 w 1341396"/>
                  <a:gd name="connsiteY7" fmla="*/ 63992 h 1649326"/>
                  <a:gd name="connsiteX8" fmla="*/ 277588 w 1341396"/>
                  <a:gd name="connsiteY8" fmla="*/ 17806 h 1649326"/>
                  <a:gd name="connsiteX9" fmla="*/ 565209 w 1341396"/>
                  <a:gd name="connsiteY9" fmla="*/ 0 h 1649326"/>
                  <a:gd name="connsiteX10" fmla="*/ 1121221 w 1341396"/>
                  <a:gd name="connsiteY10" fmla="*/ 113516 h 1649326"/>
                  <a:gd name="connsiteX11" fmla="*/ 1297919 w 1341396"/>
                  <a:gd name="connsiteY11" fmla="*/ 460187 h 1649326"/>
                  <a:gd name="connsiteX12" fmla="*/ 1232145 w 1341396"/>
                  <a:gd name="connsiteY12" fmla="*/ 673308 h 1649326"/>
                  <a:gd name="connsiteX13" fmla="*/ 1058792 w 1341396"/>
                  <a:gd name="connsiteY13" fmla="*/ 799623 h 1649326"/>
                  <a:gd name="connsiteX14" fmla="*/ 1264196 w 1341396"/>
                  <a:gd name="connsiteY14" fmla="*/ 921208 h 1649326"/>
                  <a:gd name="connsiteX15" fmla="*/ 460974 w 1341396"/>
                  <a:gd name="connsiteY15" fmla="*/ 353904 h 1649326"/>
                  <a:gd name="connsiteX16" fmla="*/ 460974 w 1341396"/>
                  <a:gd name="connsiteY16" fmla="*/ 636026 h 1649326"/>
                  <a:gd name="connsiteX17" fmla="*/ 633770 w 1341396"/>
                  <a:gd name="connsiteY17" fmla="*/ 636026 h 1649326"/>
                  <a:gd name="connsiteX18" fmla="*/ 806566 w 1341396"/>
                  <a:gd name="connsiteY18" fmla="*/ 600134 h 1649326"/>
                  <a:gd name="connsiteX19" fmla="*/ 856454 w 1341396"/>
                  <a:gd name="connsiteY19" fmla="*/ 486340 h 1649326"/>
                  <a:gd name="connsiteX20" fmla="*/ 805451 w 1341396"/>
                  <a:gd name="connsiteY20" fmla="*/ 372823 h 1649326"/>
                  <a:gd name="connsiteX21" fmla="*/ 630426 w 1341396"/>
                  <a:gd name="connsiteY21" fmla="*/ 337489 h 1649326"/>
                  <a:gd name="connsiteX22" fmla="*/ 460974 w 1341396"/>
                  <a:gd name="connsiteY22" fmla="*/ 353626 h 1649326"/>
                  <a:gd name="connsiteX23" fmla="*/ 794024 w 1341396"/>
                  <a:gd name="connsiteY23" fmla="*/ 1294588 h 1649326"/>
                  <a:gd name="connsiteX24" fmla="*/ 881537 w 1341396"/>
                  <a:gd name="connsiteY24" fmla="*/ 1241446 h 1649326"/>
                  <a:gd name="connsiteX25" fmla="*/ 907735 w 1341396"/>
                  <a:gd name="connsiteY25" fmla="*/ 1147128 h 1649326"/>
                  <a:gd name="connsiteX26" fmla="*/ 853388 w 1341396"/>
                  <a:gd name="connsiteY26" fmla="*/ 1020813 h 1649326"/>
                  <a:gd name="connsiteX27" fmla="*/ 669723 w 1341396"/>
                  <a:gd name="connsiteY27" fmla="*/ 982418 h 1649326"/>
                  <a:gd name="connsiteX28" fmla="*/ 460974 w 1341396"/>
                  <a:gd name="connsiteY28" fmla="*/ 982418 h 1649326"/>
                  <a:gd name="connsiteX29" fmla="*/ 460974 w 1341396"/>
                  <a:gd name="connsiteY29" fmla="*/ 1305717 h 1649326"/>
                  <a:gd name="connsiteX30" fmla="*/ 624016 w 1341396"/>
                  <a:gd name="connsiteY30" fmla="*/ 1312116 h 1649326"/>
                  <a:gd name="connsiteX31" fmla="*/ 794024 w 1341396"/>
                  <a:gd name="connsiteY31" fmla="*/ 1294866 h 1649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1396" h="1649326">
                    <a:moveTo>
                      <a:pt x="1264196" y="921208"/>
                    </a:moveTo>
                    <a:cubicBezTo>
                      <a:pt x="1315756" y="982696"/>
                      <a:pt x="1341397" y="1064773"/>
                      <a:pt x="1341397" y="1167438"/>
                    </a:cubicBezTo>
                    <a:cubicBezTo>
                      <a:pt x="1341397" y="1270104"/>
                      <a:pt x="1313526" y="1360249"/>
                      <a:pt x="1257786" y="1431197"/>
                    </a:cubicBezTo>
                    <a:cubicBezTo>
                      <a:pt x="1202045" y="1502145"/>
                      <a:pt x="1111467" y="1556120"/>
                      <a:pt x="986051" y="1593403"/>
                    </a:cubicBezTo>
                    <a:cubicBezTo>
                      <a:pt x="860634" y="1630685"/>
                      <a:pt x="695921" y="1649326"/>
                      <a:pt x="491353" y="1649326"/>
                    </a:cubicBezTo>
                    <a:cubicBezTo>
                      <a:pt x="422514" y="1649326"/>
                      <a:pt x="340854" y="1645988"/>
                      <a:pt x="246652" y="1639032"/>
                    </a:cubicBezTo>
                    <a:cubicBezTo>
                      <a:pt x="152450" y="1632076"/>
                      <a:pt x="70233" y="1623729"/>
                      <a:pt x="0" y="1613435"/>
                    </a:cubicBezTo>
                    <a:lnTo>
                      <a:pt x="0" y="63992"/>
                    </a:lnTo>
                    <a:cubicBezTo>
                      <a:pt x="81939" y="45073"/>
                      <a:pt x="174468" y="29770"/>
                      <a:pt x="277588" y="17806"/>
                    </a:cubicBezTo>
                    <a:cubicBezTo>
                      <a:pt x="380987" y="5843"/>
                      <a:pt x="476582" y="0"/>
                      <a:pt x="565209" y="0"/>
                    </a:cubicBezTo>
                    <a:cubicBezTo>
                      <a:pt x="817993" y="0"/>
                      <a:pt x="1003330" y="37839"/>
                      <a:pt x="1121221" y="113516"/>
                    </a:cubicBezTo>
                    <a:cubicBezTo>
                      <a:pt x="1238834" y="189194"/>
                      <a:pt x="1297919" y="304658"/>
                      <a:pt x="1297919" y="460187"/>
                    </a:cubicBezTo>
                    <a:cubicBezTo>
                      <a:pt x="1297919" y="541151"/>
                      <a:pt x="1275901" y="612376"/>
                      <a:pt x="1232145" y="673308"/>
                    </a:cubicBezTo>
                    <a:cubicBezTo>
                      <a:pt x="1188389" y="734518"/>
                      <a:pt x="1130418" y="776530"/>
                      <a:pt x="1058792" y="799623"/>
                    </a:cubicBezTo>
                    <a:cubicBezTo>
                      <a:pt x="1144354" y="819099"/>
                      <a:pt x="1212915" y="859720"/>
                      <a:pt x="1264196" y="921208"/>
                    </a:cubicBezTo>
                    <a:close/>
                    <a:moveTo>
                      <a:pt x="460974" y="353904"/>
                    </a:moveTo>
                    <a:lnTo>
                      <a:pt x="460974" y="636026"/>
                    </a:lnTo>
                    <a:lnTo>
                      <a:pt x="633770" y="636026"/>
                    </a:lnTo>
                    <a:cubicBezTo>
                      <a:pt x="715709" y="636026"/>
                      <a:pt x="773122" y="624062"/>
                      <a:pt x="806566" y="600134"/>
                    </a:cubicBezTo>
                    <a:cubicBezTo>
                      <a:pt x="840010" y="576207"/>
                      <a:pt x="856454" y="538368"/>
                      <a:pt x="856454" y="486340"/>
                    </a:cubicBezTo>
                    <a:cubicBezTo>
                      <a:pt x="856454" y="434311"/>
                      <a:pt x="839453" y="396473"/>
                      <a:pt x="805451" y="372823"/>
                    </a:cubicBezTo>
                    <a:cubicBezTo>
                      <a:pt x="771450" y="349453"/>
                      <a:pt x="713200" y="337489"/>
                      <a:pt x="630426" y="337489"/>
                    </a:cubicBezTo>
                    <a:cubicBezTo>
                      <a:pt x="577472" y="337489"/>
                      <a:pt x="520896" y="343053"/>
                      <a:pt x="460974" y="353626"/>
                    </a:cubicBezTo>
                    <a:close/>
                    <a:moveTo>
                      <a:pt x="794024" y="1294588"/>
                    </a:moveTo>
                    <a:cubicBezTo>
                      <a:pt x="834994" y="1282902"/>
                      <a:pt x="864257" y="1265374"/>
                      <a:pt x="881537" y="1241446"/>
                    </a:cubicBezTo>
                    <a:cubicBezTo>
                      <a:pt x="898816" y="1217519"/>
                      <a:pt x="907735" y="1186079"/>
                      <a:pt x="907735" y="1147128"/>
                    </a:cubicBezTo>
                    <a:cubicBezTo>
                      <a:pt x="907735" y="1088422"/>
                      <a:pt x="889619" y="1046410"/>
                      <a:pt x="853388" y="1020813"/>
                    </a:cubicBezTo>
                    <a:cubicBezTo>
                      <a:pt x="817157" y="995216"/>
                      <a:pt x="755842" y="982418"/>
                      <a:pt x="669723" y="982418"/>
                    </a:cubicBezTo>
                    <a:lnTo>
                      <a:pt x="460974" y="982418"/>
                    </a:lnTo>
                    <a:lnTo>
                      <a:pt x="460974" y="1305717"/>
                    </a:lnTo>
                    <a:cubicBezTo>
                      <a:pt x="513092" y="1310168"/>
                      <a:pt x="567439" y="1312116"/>
                      <a:pt x="624016" y="1312116"/>
                    </a:cubicBezTo>
                    <a:cubicBezTo>
                      <a:pt x="696478" y="1312116"/>
                      <a:pt x="753055" y="1306273"/>
                      <a:pt x="794024" y="1294866"/>
                    </a:cubicBezTo>
                    <a:close/>
                  </a:path>
                </a:pathLst>
              </a:custGeom>
              <a:grpFill/>
              <a:ln w="27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79393CA5-87DC-D631-5B15-2C53356DF9A5}"/>
                  </a:ext>
                </a:extLst>
              </p:cNvPr>
              <p:cNvSpPr/>
              <p:nvPr/>
            </p:nvSpPr>
            <p:spPr>
              <a:xfrm>
                <a:off x="9400268" y="3389427"/>
                <a:ext cx="1231587" cy="1605922"/>
              </a:xfrm>
              <a:custGeom>
                <a:avLst/>
                <a:gdLst>
                  <a:gd name="connsiteX0" fmla="*/ 466270 w 1231587"/>
                  <a:gd name="connsiteY0" fmla="*/ 1233656 h 1605922"/>
                  <a:gd name="connsiteX1" fmla="*/ 1231588 w 1231587"/>
                  <a:gd name="connsiteY1" fmla="*/ 1233656 h 1605922"/>
                  <a:gd name="connsiteX2" fmla="*/ 1231588 w 1231587"/>
                  <a:gd name="connsiteY2" fmla="*/ 1605923 h 1605922"/>
                  <a:gd name="connsiteX3" fmla="*/ 0 w 1231587"/>
                  <a:gd name="connsiteY3" fmla="*/ 1605923 h 1605922"/>
                  <a:gd name="connsiteX4" fmla="*/ 0 w 1231587"/>
                  <a:gd name="connsiteY4" fmla="*/ 0 h 1605922"/>
                  <a:gd name="connsiteX5" fmla="*/ 1220718 w 1231587"/>
                  <a:gd name="connsiteY5" fmla="*/ 0 h 1605922"/>
                  <a:gd name="connsiteX6" fmla="*/ 1220718 w 1231587"/>
                  <a:gd name="connsiteY6" fmla="*/ 372267 h 1605922"/>
                  <a:gd name="connsiteX7" fmla="*/ 466270 w 1231587"/>
                  <a:gd name="connsiteY7" fmla="*/ 372267 h 1605922"/>
                  <a:gd name="connsiteX8" fmla="*/ 466270 w 1231587"/>
                  <a:gd name="connsiteY8" fmla="*/ 601247 h 1605922"/>
                  <a:gd name="connsiteX9" fmla="*/ 1106450 w 1231587"/>
                  <a:gd name="connsiteY9" fmla="*/ 601247 h 1605922"/>
                  <a:gd name="connsiteX10" fmla="*/ 1106450 w 1231587"/>
                  <a:gd name="connsiteY10" fmla="*/ 972401 h 1605922"/>
                  <a:gd name="connsiteX11" fmla="*/ 466270 w 1231587"/>
                  <a:gd name="connsiteY11" fmla="*/ 972401 h 1605922"/>
                  <a:gd name="connsiteX12" fmla="*/ 466270 w 1231587"/>
                  <a:gd name="connsiteY12" fmla="*/ 1233934 h 1605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31587" h="1605922">
                    <a:moveTo>
                      <a:pt x="466270" y="1233656"/>
                    </a:moveTo>
                    <a:lnTo>
                      <a:pt x="1231588" y="1233656"/>
                    </a:lnTo>
                    <a:lnTo>
                      <a:pt x="1231588" y="1605923"/>
                    </a:lnTo>
                    <a:lnTo>
                      <a:pt x="0" y="1605923"/>
                    </a:lnTo>
                    <a:lnTo>
                      <a:pt x="0" y="0"/>
                    </a:lnTo>
                    <a:lnTo>
                      <a:pt x="1220718" y="0"/>
                    </a:lnTo>
                    <a:lnTo>
                      <a:pt x="1220718" y="372267"/>
                    </a:lnTo>
                    <a:lnTo>
                      <a:pt x="466270" y="372267"/>
                    </a:lnTo>
                    <a:lnTo>
                      <a:pt x="466270" y="601247"/>
                    </a:lnTo>
                    <a:lnTo>
                      <a:pt x="1106450" y="601247"/>
                    </a:lnTo>
                    <a:lnTo>
                      <a:pt x="1106450" y="972401"/>
                    </a:lnTo>
                    <a:lnTo>
                      <a:pt x="466270" y="972401"/>
                    </a:lnTo>
                    <a:lnTo>
                      <a:pt x="466270" y="1233934"/>
                    </a:lnTo>
                    <a:close/>
                  </a:path>
                </a:pathLst>
              </a:custGeom>
              <a:grpFill/>
              <a:ln w="27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A5AE8E10-3EC4-628F-2924-BB82BBE214BB}"/>
                  </a:ext>
                </a:extLst>
              </p:cNvPr>
              <p:cNvSpPr/>
              <p:nvPr/>
            </p:nvSpPr>
            <p:spPr>
              <a:xfrm>
                <a:off x="10801028" y="3367447"/>
                <a:ext cx="1434761" cy="1627624"/>
              </a:xfrm>
              <a:custGeom>
                <a:avLst/>
                <a:gdLst>
                  <a:gd name="connsiteX0" fmla="*/ 923621 w 1434761"/>
                  <a:gd name="connsiteY0" fmla="*/ 1627625 h 1627624"/>
                  <a:gd name="connsiteX1" fmla="*/ 568275 w 1434761"/>
                  <a:gd name="connsiteY1" fmla="*/ 1088422 h 1627624"/>
                  <a:gd name="connsiteX2" fmla="*/ 464040 w 1434761"/>
                  <a:gd name="connsiteY2" fmla="*/ 1085083 h 1627624"/>
                  <a:gd name="connsiteX3" fmla="*/ 464040 w 1434761"/>
                  <a:gd name="connsiteY3" fmla="*/ 1627625 h 1627624"/>
                  <a:gd name="connsiteX4" fmla="*/ 0 w 1434761"/>
                  <a:gd name="connsiteY4" fmla="*/ 1627625 h 1627624"/>
                  <a:gd name="connsiteX5" fmla="*/ 0 w 1434761"/>
                  <a:gd name="connsiteY5" fmla="*/ 63992 h 1627624"/>
                  <a:gd name="connsiteX6" fmla="*/ 271735 w 1434761"/>
                  <a:gd name="connsiteY6" fmla="*/ 17250 h 1627624"/>
                  <a:gd name="connsiteX7" fmla="*/ 552110 w 1434761"/>
                  <a:gd name="connsiteY7" fmla="*/ 0 h 1627624"/>
                  <a:gd name="connsiteX8" fmla="*/ 1108680 w 1434761"/>
                  <a:gd name="connsiteY8" fmla="*/ 134105 h 1627624"/>
                  <a:gd name="connsiteX9" fmla="*/ 1295689 w 1434761"/>
                  <a:gd name="connsiteY9" fmla="*/ 543654 h 1627624"/>
                  <a:gd name="connsiteX10" fmla="*/ 1222948 w 1434761"/>
                  <a:gd name="connsiteY10" fmla="*/ 821325 h 1627624"/>
                  <a:gd name="connsiteX11" fmla="*/ 1015314 w 1434761"/>
                  <a:gd name="connsiteY11" fmla="*/ 1004676 h 1627624"/>
                  <a:gd name="connsiteX12" fmla="*/ 1434762 w 1434761"/>
                  <a:gd name="connsiteY12" fmla="*/ 1627625 h 1627624"/>
                  <a:gd name="connsiteX13" fmla="*/ 923900 w 1434761"/>
                  <a:gd name="connsiteY13" fmla="*/ 1627625 h 1627624"/>
                  <a:gd name="connsiteX14" fmla="*/ 463761 w 1434761"/>
                  <a:gd name="connsiteY14" fmla="*/ 735631 h 1627624"/>
                  <a:gd name="connsiteX15" fmla="*/ 608408 w 1434761"/>
                  <a:gd name="connsiteY15" fmla="*/ 744256 h 1627624"/>
                  <a:gd name="connsiteX16" fmla="*/ 792631 w 1434761"/>
                  <a:gd name="connsiteY16" fmla="*/ 697514 h 1627624"/>
                  <a:gd name="connsiteX17" fmla="*/ 853945 w 1434761"/>
                  <a:gd name="connsiteY17" fmla="*/ 543376 h 1627624"/>
                  <a:gd name="connsiteX18" fmla="*/ 606179 w 1434761"/>
                  <a:gd name="connsiteY18" fmla="*/ 340549 h 1627624"/>
                  <a:gd name="connsiteX19" fmla="*/ 463761 w 1434761"/>
                  <a:gd name="connsiteY19" fmla="*/ 353626 h 1627624"/>
                  <a:gd name="connsiteX20" fmla="*/ 463761 w 1434761"/>
                  <a:gd name="connsiteY20" fmla="*/ 735631 h 162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434761" h="1627624">
                    <a:moveTo>
                      <a:pt x="923621" y="1627625"/>
                    </a:moveTo>
                    <a:lnTo>
                      <a:pt x="568275" y="1088422"/>
                    </a:lnTo>
                    <a:lnTo>
                      <a:pt x="464040" y="1085083"/>
                    </a:lnTo>
                    <a:lnTo>
                      <a:pt x="464040" y="1627625"/>
                    </a:lnTo>
                    <a:lnTo>
                      <a:pt x="0" y="1627625"/>
                    </a:lnTo>
                    <a:lnTo>
                      <a:pt x="0" y="63992"/>
                    </a:lnTo>
                    <a:cubicBezTo>
                      <a:pt x="83332" y="44516"/>
                      <a:pt x="173910" y="28936"/>
                      <a:pt x="271735" y="17250"/>
                    </a:cubicBezTo>
                    <a:cubicBezTo>
                      <a:pt x="369560" y="5565"/>
                      <a:pt x="462925" y="0"/>
                      <a:pt x="552110" y="0"/>
                    </a:cubicBezTo>
                    <a:cubicBezTo>
                      <a:pt x="798483" y="0"/>
                      <a:pt x="984099" y="44794"/>
                      <a:pt x="1108680" y="134105"/>
                    </a:cubicBezTo>
                    <a:cubicBezTo>
                      <a:pt x="1233260" y="223416"/>
                      <a:pt x="1295689" y="360025"/>
                      <a:pt x="1295689" y="543654"/>
                    </a:cubicBezTo>
                    <a:cubicBezTo>
                      <a:pt x="1295689" y="651328"/>
                      <a:pt x="1271442" y="743978"/>
                      <a:pt x="1222948" y="821325"/>
                    </a:cubicBezTo>
                    <a:cubicBezTo>
                      <a:pt x="1174453" y="898671"/>
                      <a:pt x="1105056" y="959881"/>
                      <a:pt x="1015314" y="1004676"/>
                    </a:cubicBezTo>
                    <a:lnTo>
                      <a:pt x="1434762" y="1627625"/>
                    </a:lnTo>
                    <a:lnTo>
                      <a:pt x="923900" y="1627625"/>
                    </a:lnTo>
                    <a:close/>
                    <a:moveTo>
                      <a:pt x="463761" y="735631"/>
                    </a:moveTo>
                    <a:cubicBezTo>
                      <a:pt x="513649" y="741473"/>
                      <a:pt x="561865" y="744256"/>
                      <a:pt x="608408" y="744256"/>
                    </a:cubicBezTo>
                    <a:cubicBezTo>
                      <a:pt x="690347" y="744256"/>
                      <a:pt x="751661" y="728675"/>
                      <a:pt x="792631" y="697514"/>
                    </a:cubicBezTo>
                    <a:cubicBezTo>
                      <a:pt x="833600" y="666352"/>
                      <a:pt x="853945" y="615159"/>
                      <a:pt x="853945" y="543376"/>
                    </a:cubicBezTo>
                    <a:cubicBezTo>
                      <a:pt x="853945" y="408158"/>
                      <a:pt x="771449" y="340549"/>
                      <a:pt x="606179" y="340549"/>
                    </a:cubicBezTo>
                    <a:cubicBezTo>
                      <a:pt x="558242" y="340549"/>
                      <a:pt x="510862" y="345001"/>
                      <a:pt x="463761" y="353626"/>
                    </a:cubicBezTo>
                    <a:lnTo>
                      <a:pt x="463761" y="735631"/>
                    </a:lnTo>
                    <a:close/>
                  </a:path>
                </a:pathLst>
              </a:custGeom>
              <a:grpFill/>
              <a:ln w="278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EF66D3D-E107-DA6C-D452-E7C02EE83F37}"/>
                </a:ext>
              </a:extLst>
            </p:cNvPr>
            <p:cNvSpPr/>
            <p:nvPr/>
          </p:nvSpPr>
          <p:spPr>
            <a:xfrm>
              <a:off x="7278225" y="5259387"/>
              <a:ext cx="1434761" cy="1627624"/>
            </a:xfrm>
            <a:custGeom>
              <a:avLst/>
              <a:gdLst>
                <a:gd name="connsiteX0" fmla="*/ 923621 w 1434761"/>
                <a:gd name="connsiteY0" fmla="*/ 1627625 h 1627624"/>
                <a:gd name="connsiteX1" fmla="*/ 568275 w 1434761"/>
                <a:gd name="connsiteY1" fmla="*/ 1088422 h 1627624"/>
                <a:gd name="connsiteX2" fmla="*/ 464040 w 1434761"/>
                <a:gd name="connsiteY2" fmla="*/ 1085083 h 1627624"/>
                <a:gd name="connsiteX3" fmla="*/ 464040 w 1434761"/>
                <a:gd name="connsiteY3" fmla="*/ 1627625 h 1627624"/>
                <a:gd name="connsiteX4" fmla="*/ 0 w 1434761"/>
                <a:gd name="connsiteY4" fmla="*/ 1627625 h 1627624"/>
                <a:gd name="connsiteX5" fmla="*/ 0 w 1434761"/>
                <a:gd name="connsiteY5" fmla="*/ 63992 h 1627624"/>
                <a:gd name="connsiteX6" fmla="*/ 271735 w 1434761"/>
                <a:gd name="connsiteY6" fmla="*/ 17250 h 1627624"/>
                <a:gd name="connsiteX7" fmla="*/ 552110 w 1434761"/>
                <a:gd name="connsiteY7" fmla="*/ 0 h 1627624"/>
                <a:gd name="connsiteX8" fmla="*/ 1108680 w 1434761"/>
                <a:gd name="connsiteY8" fmla="*/ 134105 h 1627624"/>
                <a:gd name="connsiteX9" fmla="*/ 1295689 w 1434761"/>
                <a:gd name="connsiteY9" fmla="*/ 543654 h 1627624"/>
                <a:gd name="connsiteX10" fmla="*/ 1222948 w 1434761"/>
                <a:gd name="connsiteY10" fmla="*/ 821324 h 1627624"/>
                <a:gd name="connsiteX11" fmla="*/ 1015314 w 1434761"/>
                <a:gd name="connsiteY11" fmla="*/ 1004676 h 1627624"/>
                <a:gd name="connsiteX12" fmla="*/ 1434762 w 1434761"/>
                <a:gd name="connsiteY12" fmla="*/ 1627625 h 1627624"/>
                <a:gd name="connsiteX13" fmla="*/ 923900 w 1434761"/>
                <a:gd name="connsiteY13" fmla="*/ 1627625 h 1627624"/>
                <a:gd name="connsiteX14" fmla="*/ 463761 w 1434761"/>
                <a:gd name="connsiteY14" fmla="*/ 735631 h 1627624"/>
                <a:gd name="connsiteX15" fmla="*/ 608408 w 1434761"/>
                <a:gd name="connsiteY15" fmla="*/ 744256 h 1627624"/>
                <a:gd name="connsiteX16" fmla="*/ 792631 w 1434761"/>
                <a:gd name="connsiteY16" fmla="*/ 697513 h 1627624"/>
                <a:gd name="connsiteX17" fmla="*/ 853945 w 1434761"/>
                <a:gd name="connsiteY17" fmla="*/ 543376 h 1627624"/>
                <a:gd name="connsiteX18" fmla="*/ 606179 w 1434761"/>
                <a:gd name="connsiteY18" fmla="*/ 340549 h 1627624"/>
                <a:gd name="connsiteX19" fmla="*/ 463761 w 1434761"/>
                <a:gd name="connsiteY19" fmla="*/ 353626 h 1627624"/>
                <a:gd name="connsiteX20" fmla="*/ 463761 w 1434761"/>
                <a:gd name="connsiteY20" fmla="*/ 735631 h 1627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34761" h="1627624">
                  <a:moveTo>
                    <a:pt x="923621" y="1627625"/>
                  </a:moveTo>
                  <a:lnTo>
                    <a:pt x="568275" y="1088422"/>
                  </a:lnTo>
                  <a:lnTo>
                    <a:pt x="464040" y="1085083"/>
                  </a:lnTo>
                  <a:lnTo>
                    <a:pt x="464040" y="1627625"/>
                  </a:lnTo>
                  <a:lnTo>
                    <a:pt x="0" y="1627625"/>
                  </a:lnTo>
                  <a:lnTo>
                    <a:pt x="0" y="63992"/>
                  </a:lnTo>
                  <a:cubicBezTo>
                    <a:pt x="83332" y="44516"/>
                    <a:pt x="173910" y="28935"/>
                    <a:pt x="271735" y="17250"/>
                  </a:cubicBezTo>
                  <a:cubicBezTo>
                    <a:pt x="369560" y="5564"/>
                    <a:pt x="462925" y="0"/>
                    <a:pt x="552110" y="0"/>
                  </a:cubicBezTo>
                  <a:cubicBezTo>
                    <a:pt x="798483" y="0"/>
                    <a:pt x="984099" y="44794"/>
                    <a:pt x="1108680" y="134105"/>
                  </a:cubicBezTo>
                  <a:cubicBezTo>
                    <a:pt x="1233260" y="223416"/>
                    <a:pt x="1295689" y="360025"/>
                    <a:pt x="1295689" y="543654"/>
                  </a:cubicBezTo>
                  <a:cubicBezTo>
                    <a:pt x="1295689" y="651328"/>
                    <a:pt x="1271442" y="743977"/>
                    <a:pt x="1222948" y="821324"/>
                  </a:cubicBezTo>
                  <a:cubicBezTo>
                    <a:pt x="1174453" y="898671"/>
                    <a:pt x="1105057" y="959881"/>
                    <a:pt x="1015314" y="1004676"/>
                  </a:cubicBezTo>
                  <a:lnTo>
                    <a:pt x="1434762" y="1627625"/>
                  </a:lnTo>
                  <a:lnTo>
                    <a:pt x="923900" y="1627625"/>
                  </a:lnTo>
                  <a:close/>
                  <a:moveTo>
                    <a:pt x="463761" y="735631"/>
                  </a:moveTo>
                  <a:cubicBezTo>
                    <a:pt x="513649" y="741473"/>
                    <a:pt x="561865" y="744256"/>
                    <a:pt x="608408" y="744256"/>
                  </a:cubicBezTo>
                  <a:cubicBezTo>
                    <a:pt x="690347" y="744256"/>
                    <a:pt x="751661" y="728675"/>
                    <a:pt x="792631" y="697513"/>
                  </a:cubicBezTo>
                  <a:cubicBezTo>
                    <a:pt x="833600" y="666352"/>
                    <a:pt x="853945" y="615159"/>
                    <a:pt x="853945" y="543376"/>
                  </a:cubicBezTo>
                  <a:cubicBezTo>
                    <a:pt x="853945" y="408158"/>
                    <a:pt x="771449" y="340549"/>
                    <a:pt x="606179" y="340549"/>
                  </a:cubicBezTo>
                  <a:cubicBezTo>
                    <a:pt x="558242" y="340549"/>
                    <a:pt x="510862" y="345001"/>
                    <a:pt x="463761" y="353626"/>
                  </a:cubicBezTo>
                  <a:lnTo>
                    <a:pt x="463761" y="735631"/>
                  </a:lnTo>
                  <a:close/>
                </a:path>
              </a:pathLst>
            </a:custGeom>
            <a:grpFill/>
            <a:ln w="27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71DC77-CF00-D124-E5CB-72C3372B8016}"/>
                </a:ext>
              </a:extLst>
            </p:cNvPr>
            <p:cNvSpPr/>
            <p:nvPr/>
          </p:nvSpPr>
          <p:spPr>
            <a:xfrm>
              <a:off x="8826698" y="5281089"/>
              <a:ext cx="472679" cy="1605922"/>
            </a:xfrm>
            <a:custGeom>
              <a:avLst/>
              <a:gdLst>
                <a:gd name="connsiteX0" fmla="*/ 0 w 472679"/>
                <a:gd name="connsiteY0" fmla="*/ 1605923 h 1605922"/>
                <a:gd name="connsiteX1" fmla="*/ 0 w 472679"/>
                <a:gd name="connsiteY1" fmla="*/ 0 h 1605922"/>
                <a:gd name="connsiteX2" fmla="*/ 472680 w 472679"/>
                <a:gd name="connsiteY2" fmla="*/ 0 h 1605922"/>
                <a:gd name="connsiteX3" fmla="*/ 472680 w 472679"/>
                <a:gd name="connsiteY3" fmla="*/ 1605923 h 1605922"/>
                <a:gd name="connsiteX4" fmla="*/ 0 w 472679"/>
                <a:gd name="connsiteY4" fmla="*/ 1605923 h 160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679" h="1605922">
                  <a:moveTo>
                    <a:pt x="0" y="1605923"/>
                  </a:moveTo>
                  <a:lnTo>
                    <a:pt x="0" y="0"/>
                  </a:lnTo>
                  <a:lnTo>
                    <a:pt x="472680" y="0"/>
                  </a:lnTo>
                  <a:lnTo>
                    <a:pt x="472680" y="1605923"/>
                  </a:lnTo>
                  <a:lnTo>
                    <a:pt x="0" y="1605923"/>
                  </a:lnTo>
                  <a:close/>
                </a:path>
              </a:pathLst>
            </a:custGeom>
            <a:grpFill/>
            <a:ln w="27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EFB3871-41C5-B71C-0D01-72C8F19A2C56}"/>
                </a:ext>
              </a:extLst>
            </p:cNvPr>
            <p:cNvSpPr/>
            <p:nvPr/>
          </p:nvSpPr>
          <p:spPr>
            <a:xfrm>
              <a:off x="9439565" y="5259387"/>
              <a:ext cx="1229636" cy="1649326"/>
            </a:xfrm>
            <a:custGeom>
              <a:avLst/>
              <a:gdLst>
                <a:gd name="connsiteX0" fmla="*/ 277309 w 1229636"/>
                <a:gd name="connsiteY0" fmla="*/ 1630407 h 1649326"/>
                <a:gd name="connsiteX1" fmla="*/ 48494 w 1229636"/>
                <a:gd name="connsiteY1" fmla="*/ 1577822 h 1649326"/>
                <a:gd name="connsiteX2" fmla="*/ 48494 w 1229636"/>
                <a:gd name="connsiteY2" fmla="*/ 1200269 h 1649326"/>
                <a:gd name="connsiteX3" fmla="*/ 282048 w 1229636"/>
                <a:gd name="connsiteY3" fmla="*/ 1253966 h 1649326"/>
                <a:gd name="connsiteX4" fmla="*/ 528699 w 1229636"/>
                <a:gd name="connsiteY4" fmla="*/ 1273999 h 1649326"/>
                <a:gd name="connsiteX5" fmla="*/ 708462 w 1229636"/>
                <a:gd name="connsiteY5" fmla="*/ 1244229 h 1649326"/>
                <a:gd name="connsiteX6" fmla="*/ 761137 w 1229636"/>
                <a:gd name="connsiteY6" fmla="*/ 1160204 h 1649326"/>
                <a:gd name="connsiteX7" fmla="*/ 746924 w 1229636"/>
                <a:gd name="connsiteY7" fmla="*/ 1109289 h 1649326"/>
                <a:gd name="connsiteX8" fmla="*/ 694806 w 1229636"/>
                <a:gd name="connsiteY8" fmla="*/ 1070893 h 1649326"/>
                <a:gd name="connsiteX9" fmla="*/ 583882 w 1229636"/>
                <a:gd name="connsiteY9" fmla="*/ 1034446 h 1649326"/>
                <a:gd name="connsiteX10" fmla="*/ 440350 w 1229636"/>
                <a:gd name="connsiteY10" fmla="*/ 997441 h 1649326"/>
                <a:gd name="connsiteX11" fmla="*/ 110366 w 1229636"/>
                <a:gd name="connsiteY11" fmla="*/ 826610 h 1649326"/>
                <a:gd name="connsiteX12" fmla="*/ 0 w 1229636"/>
                <a:gd name="connsiteY12" fmla="*/ 518892 h 1649326"/>
                <a:gd name="connsiteX13" fmla="*/ 184780 w 1229636"/>
                <a:gd name="connsiteY13" fmla="*/ 135218 h 1649326"/>
                <a:gd name="connsiteX14" fmla="*/ 733824 w 1229636"/>
                <a:gd name="connsiteY14" fmla="*/ 0 h 1649326"/>
                <a:gd name="connsiteX15" fmla="*/ 1138222 w 1229636"/>
                <a:gd name="connsiteY15" fmla="*/ 46742 h 1649326"/>
                <a:gd name="connsiteX16" fmla="*/ 1138222 w 1229636"/>
                <a:gd name="connsiteY16" fmla="*/ 424295 h 1649326"/>
                <a:gd name="connsiteX17" fmla="*/ 963754 w 1229636"/>
                <a:gd name="connsiteY17" fmla="*/ 388404 h 1649326"/>
                <a:gd name="connsiteX18" fmla="*/ 765318 w 1229636"/>
                <a:gd name="connsiteY18" fmla="*/ 375327 h 1649326"/>
                <a:gd name="connsiteX19" fmla="*/ 534831 w 1229636"/>
                <a:gd name="connsiteY19" fmla="*/ 407323 h 1649326"/>
                <a:gd name="connsiteX20" fmla="*/ 468499 w 1229636"/>
                <a:gd name="connsiteY20" fmla="*/ 493573 h 1649326"/>
                <a:gd name="connsiteX21" fmla="*/ 480484 w 1229636"/>
                <a:gd name="connsiteY21" fmla="*/ 539203 h 1649326"/>
                <a:gd name="connsiteX22" fmla="*/ 523404 w 1229636"/>
                <a:gd name="connsiteY22" fmla="*/ 573425 h 1649326"/>
                <a:gd name="connsiteX23" fmla="*/ 614261 w 1229636"/>
                <a:gd name="connsiteY23" fmla="*/ 605421 h 1649326"/>
                <a:gd name="connsiteX24" fmla="*/ 758908 w 1229636"/>
                <a:gd name="connsiteY24" fmla="*/ 642425 h 1649326"/>
                <a:gd name="connsiteX25" fmla="*/ 1115369 w 1229636"/>
                <a:gd name="connsiteY25" fmla="*/ 818264 h 1649326"/>
                <a:gd name="connsiteX26" fmla="*/ 1229637 w 1229636"/>
                <a:gd name="connsiteY26" fmla="*/ 1127652 h 1649326"/>
                <a:gd name="connsiteX27" fmla="*/ 1146026 w 1229636"/>
                <a:gd name="connsiteY27" fmla="*/ 1404765 h 1649326"/>
                <a:gd name="connsiteX28" fmla="*/ 904669 w 1229636"/>
                <a:gd name="connsiteY28" fmla="*/ 1585891 h 1649326"/>
                <a:gd name="connsiteX29" fmla="*/ 531765 w 1229636"/>
                <a:gd name="connsiteY29" fmla="*/ 1649326 h 1649326"/>
                <a:gd name="connsiteX30" fmla="*/ 276752 w 1229636"/>
                <a:gd name="connsiteY30" fmla="*/ 1630407 h 164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29636" h="1649326">
                  <a:moveTo>
                    <a:pt x="277309" y="1630407"/>
                  </a:moveTo>
                  <a:cubicBezTo>
                    <a:pt x="193698" y="1617886"/>
                    <a:pt x="117334" y="1600080"/>
                    <a:pt x="48494" y="1577822"/>
                  </a:cubicBezTo>
                  <a:lnTo>
                    <a:pt x="48494" y="1200269"/>
                  </a:lnTo>
                  <a:cubicBezTo>
                    <a:pt x="115940" y="1222805"/>
                    <a:pt x="193698" y="1240612"/>
                    <a:pt x="282048" y="1253966"/>
                  </a:cubicBezTo>
                  <a:cubicBezTo>
                    <a:pt x="370396" y="1267321"/>
                    <a:pt x="452613" y="1273999"/>
                    <a:pt x="528699" y="1273999"/>
                  </a:cubicBezTo>
                  <a:cubicBezTo>
                    <a:pt x="613425" y="1273999"/>
                    <a:pt x="673346" y="1263982"/>
                    <a:pt x="708462" y="1244229"/>
                  </a:cubicBezTo>
                  <a:cubicBezTo>
                    <a:pt x="743579" y="1224474"/>
                    <a:pt x="761137" y="1196374"/>
                    <a:pt x="761137" y="1160204"/>
                  </a:cubicBezTo>
                  <a:cubicBezTo>
                    <a:pt x="761137" y="1139894"/>
                    <a:pt x="756399" y="1122922"/>
                    <a:pt x="746924" y="1109289"/>
                  </a:cubicBezTo>
                  <a:cubicBezTo>
                    <a:pt x="737448" y="1095655"/>
                    <a:pt x="720168" y="1082579"/>
                    <a:pt x="694806" y="1070893"/>
                  </a:cubicBezTo>
                  <a:cubicBezTo>
                    <a:pt x="669444" y="1058930"/>
                    <a:pt x="632377" y="1046966"/>
                    <a:pt x="583882" y="1034446"/>
                  </a:cubicBezTo>
                  <a:lnTo>
                    <a:pt x="440350" y="997441"/>
                  </a:lnTo>
                  <a:cubicBezTo>
                    <a:pt x="294032" y="962107"/>
                    <a:pt x="183944" y="905071"/>
                    <a:pt x="110366" y="826610"/>
                  </a:cubicBezTo>
                  <a:cubicBezTo>
                    <a:pt x="36789" y="748151"/>
                    <a:pt x="0" y="645485"/>
                    <a:pt x="0" y="518892"/>
                  </a:cubicBezTo>
                  <a:cubicBezTo>
                    <a:pt x="0" y="353347"/>
                    <a:pt x="61594" y="225363"/>
                    <a:pt x="184780" y="135218"/>
                  </a:cubicBezTo>
                  <a:cubicBezTo>
                    <a:pt x="307967" y="45073"/>
                    <a:pt x="490796" y="0"/>
                    <a:pt x="733824" y="0"/>
                  </a:cubicBezTo>
                  <a:cubicBezTo>
                    <a:pt x="885160" y="0"/>
                    <a:pt x="1020052" y="15581"/>
                    <a:pt x="1138222" y="46742"/>
                  </a:cubicBezTo>
                  <a:lnTo>
                    <a:pt x="1138222" y="424295"/>
                  </a:lnTo>
                  <a:cubicBezTo>
                    <a:pt x="1088892" y="408993"/>
                    <a:pt x="1030922" y="397029"/>
                    <a:pt x="963754" y="388404"/>
                  </a:cubicBezTo>
                  <a:cubicBezTo>
                    <a:pt x="896587" y="379779"/>
                    <a:pt x="830534" y="375327"/>
                    <a:pt x="765318" y="375327"/>
                  </a:cubicBezTo>
                  <a:cubicBezTo>
                    <a:pt x="655788" y="375327"/>
                    <a:pt x="579144" y="385900"/>
                    <a:pt x="534831" y="407323"/>
                  </a:cubicBezTo>
                  <a:cubicBezTo>
                    <a:pt x="490517" y="428747"/>
                    <a:pt x="468499" y="457404"/>
                    <a:pt x="468499" y="493573"/>
                  </a:cubicBezTo>
                  <a:cubicBezTo>
                    <a:pt x="468499" y="511658"/>
                    <a:pt x="472401" y="526961"/>
                    <a:pt x="480484" y="539203"/>
                  </a:cubicBezTo>
                  <a:cubicBezTo>
                    <a:pt x="488566" y="551445"/>
                    <a:pt x="502780" y="562852"/>
                    <a:pt x="523404" y="573425"/>
                  </a:cubicBezTo>
                  <a:cubicBezTo>
                    <a:pt x="544028" y="583997"/>
                    <a:pt x="574406" y="594570"/>
                    <a:pt x="614261" y="605421"/>
                  </a:cubicBezTo>
                  <a:lnTo>
                    <a:pt x="758908" y="642425"/>
                  </a:lnTo>
                  <a:cubicBezTo>
                    <a:pt x="920555" y="681376"/>
                    <a:pt x="1039283" y="740082"/>
                    <a:pt x="1115369" y="818264"/>
                  </a:cubicBezTo>
                  <a:cubicBezTo>
                    <a:pt x="1191454" y="896446"/>
                    <a:pt x="1229637" y="999389"/>
                    <a:pt x="1229637" y="1127652"/>
                  </a:cubicBezTo>
                  <a:cubicBezTo>
                    <a:pt x="1229637" y="1233934"/>
                    <a:pt x="1201767" y="1326305"/>
                    <a:pt x="1146026" y="1404765"/>
                  </a:cubicBezTo>
                  <a:cubicBezTo>
                    <a:pt x="1090286" y="1483225"/>
                    <a:pt x="1009740" y="1543600"/>
                    <a:pt x="904669" y="1585891"/>
                  </a:cubicBezTo>
                  <a:cubicBezTo>
                    <a:pt x="799598" y="1628181"/>
                    <a:pt x="675297" y="1649326"/>
                    <a:pt x="531765" y="1649326"/>
                  </a:cubicBezTo>
                  <a:cubicBezTo>
                    <a:pt x="445646" y="1649326"/>
                    <a:pt x="360641" y="1642927"/>
                    <a:pt x="276752" y="1630407"/>
                  </a:cubicBezTo>
                  <a:close/>
                </a:path>
              </a:pathLst>
            </a:custGeom>
            <a:grpFill/>
            <a:ln w="27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C6D208F-4ED1-C062-B7B4-14C2D1D30F65}"/>
                </a:ext>
              </a:extLst>
            </p:cNvPr>
            <p:cNvSpPr/>
            <p:nvPr/>
          </p:nvSpPr>
          <p:spPr>
            <a:xfrm>
              <a:off x="10801586" y="5281089"/>
              <a:ext cx="1461795" cy="1605922"/>
            </a:xfrm>
            <a:custGeom>
              <a:avLst/>
              <a:gdLst>
                <a:gd name="connsiteX0" fmla="*/ 953163 w 1461795"/>
                <a:gd name="connsiteY0" fmla="*/ 1605923 h 1605922"/>
                <a:gd name="connsiteX1" fmla="*/ 567160 w 1461795"/>
                <a:gd name="connsiteY1" fmla="*/ 992712 h 1605922"/>
                <a:gd name="connsiteX2" fmla="*/ 472680 w 1461795"/>
                <a:gd name="connsiteY2" fmla="*/ 992712 h 1605922"/>
                <a:gd name="connsiteX3" fmla="*/ 472680 w 1461795"/>
                <a:gd name="connsiteY3" fmla="*/ 1605923 h 1605922"/>
                <a:gd name="connsiteX4" fmla="*/ 0 w 1461795"/>
                <a:gd name="connsiteY4" fmla="*/ 1605923 h 1605922"/>
                <a:gd name="connsiteX5" fmla="*/ 0 w 1461795"/>
                <a:gd name="connsiteY5" fmla="*/ 0 h 1605922"/>
                <a:gd name="connsiteX6" fmla="*/ 472680 w 1461795"/>
                <a:gd name="connsiteY6" fmla="*/ 0 h 1605922"/>
                <a:gd name="connsiteX7" fmla="*/ 472680 w 1461795"/>
                <a:gd name="connsiteY7" fmla="*/ 580658 h 1605922"/>
                <a:gd name="connsiteX8" fmla="*/ 567160 w 1461795"/>
                <a:gd name="connsiteY8" fmla="*/ 580658 h 1605922"/>
                <a:gd name="connsiteX9" fmla="*/ 922506 w 1461795"/>
                <a:gd name="connsiteY9" fmla="*/ 0 h 1605922"/>
                <a:gd name="connsiteX10" fmla="*/ 1414974 w 1461795"/>
                <a:gd name="connsiteY10" fmla="*/ 0 h 1605922"/>
                <a:gd name="connsiteX11" fmla="*/ 940064 w 1461795"/>
                <a:gd name="connsiteY11" fmla="*/ 774860 h 1605922"/>
                <a:gd name="connsiteX12" fmla="*/ 1461796 w 1461795"/>
                <a:gd name="connsiteY12" fmla="*/ 1605923 h 1605922"/>
                <a:gd name="connsiteX13" fmla="*/ 953163 w 1461795"/>
                <a:gd name="connsiteY13" fmla="*/ 1605923 h 160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61795" h="1605922">
                  <a:moveTo>
                    <a:pt x="953163" y="1605923"/>
                  </a:moveTo>
                  <a:lnTo>
                    <a:pt x="567160" y="992712"/>
                  </a:lnTo>
                  <a:lnTo>
                    <a:pt x="472680" y="992712"/>
                  </a:lnTo>
                  <a:lnTo>
                    <a:pt x="472680" y="1605923"/>
                  </a:lnTo>
                  <a:lnTo>
                    <a:pt x="0" y="1605923"/>
                  </a:lnTo>
                  <a:lnTo>
                    <a:pt x="0" y="0"/>
                  </a:lnTo>
                  <a:lnTo>
                    <a:pt x="472680" y="0"/>
                  </a:lnTo>
                  <a:lnTo>
                    <a:pt x="472680" y="580658"/>
                  </a:lnTo>
                  <a:lnTo>
                    <a:pt x="567160" y="580658"/>
                  </a:lnTo>
                  <a:lnTo>
                    <a:pt x="922506" y="0"/>
                  </a:lnTo>
                  <a:lnTo>
                    <a:pt x="1414974" y="0"/>
                  </a:lnTo>
                  <a:lnTo>
                    <a:pt x="940064" y="774860"/>
                  </a:lnTo>
                  <a:lnTo>
                    <a:pt x="1461796" y="1605923"/>
                  </a:lnTo>
                  <a:lnTo>
                    <a:pt x="953163" y="1605923"/>
                  </a:lnTo>
                  <a:close/>
                </a:path>
              </a:pathLst>
            </a:custGeom>
            <a:grpFill/>
            <a:ln w="27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972287C-6931-2347-8E4C-37586E54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690" y="2938562"/>
            <a:ext cx="7747101" cy="139202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200" b="1" i="0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2F92096-BD6A-C340-A26A-D09C4AE38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690" y="4653023"/>
            <a:ext cx="7747101" cy="767838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783A4D-F3A2-D356-AD85-77C8D57BB3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5690" y="1571074"/>
            <a:ext cx="2087265" cy="7366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067CD52-2BEC-3638-E4B5-1D24966986A3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0BFA32-BF60-8223-FA25-74151EE22AAF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20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background&#10;&#10;Description automatically generated">
            <a:extLst>
              <a:ext uri="{FF2B5EF4-FFF2-40B4-BE49-F238E27FC236}">
                <a16:creationId xmlns:a16="http://schemas.microsoft.com/office/drawing/2014/main" id="{F4E5956A-8854-7E5F-1984-2E3511E2DC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8000"/>
          </a:blip>
          <a:srcRect r="18858" b="188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B149125-6AC3-7127-230A-CEBBFF92A4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3137" r="19260"/>
          <a:stretch/>
        </p:blipFill>
        <p:spPr>
          <a:xfrm>
            <a:off x="4451331" y="0"/>
            <a:ext cx="7740669" cy="6857998"/>
          </a:xfrm>
          <a:prstGeom prst="rect">
            <a:avLst/>
          </a:prstGeom>
        </p:spPr>
      </p:pic>
      <p:sp>
        <p:nvSpPr>
          <p:cNvPr id="3" name="Graphic 6">
            <a:extLst>
              <a:ext uri="{FF2B5EF4-FFF2-40B4-BE49-F238E27FC236}">
                <a16:creationId xmlns:a16="http://schemas.microsoft.com/office/drawing/2014/main" id="{B474F490-1810-BAAC-E865-C563DF109529}"/>
              </a:ext>
            </a:extLst>
          </p:cNvPr>
          <p:cNvSpPr/>
          <p:nvPr/>
        </p:nvSpPr>
        <p:spPr>
          <a:xfrm>
            <a:off x="725691" y="2487141"/>
            <a:ext cx="7851481" cy="2209286"/>
          </a:xfrm>
          <a:custGeom>
            <a:avLst/>
            <a:gdLst>
              <a:gd name="connsiteX0" fmla="*/ 203919 w 7851481"/>
              <a:gd name="connsiteY0" fmla="*/ 882674 h 2209286"/>
              <a:gd name="connsiteX1" fmla="*/ 0 w 7851481"/>
              <a:gd name="connsiteY1" fmla="*/ 73719 h 2209286"/>
              <a:gd name="connsiteX2" fmla="*/ 248692 w 7851481"/>
              <a:gd name="connsiteY2" fmla="*/ 73719 h 2209286"/>
              <a:gd name="connsiteX3" fmla="*/ 378568 w 7851481"/>
              <a:gd name="connsiteY3" fmla="*/ 633548 h 2209286"/>
              <a:gd name="connsiteX4" fmla="*/ 521452 w 7851481"/>
              <a:gd name="connsiteY4" fmla="*/ 73719 h 2209286"/>
              <a:gd name="connsiteX5" fmla="*/ 786297 w 7851481"/>
              <a:gd name="connsiteY5" fmla="*/ 73719 h 2209286"/>
              <a:gd name="connsiteX6" fmla="*/ 923436 w 7851481"/>
              <a:gd name="connsiteY6" fmla="*/ 645039 h 2209286"/>
              <a:gd name="connsiteX7" fmla="*/ 1060141 w 7851481"/>
              <a:gd name="connsiteY7" fmla="*/ 73719 h 2209286"/>
              <a:gd name="connsiteX8" fmla="*/ 1293656 w 7851481"/>
              <a:gd name="connsiteY8" fmla="*/ 73719 h 2209286"/>
              <a:gd name="connsiteX9" fmla="*/ 1291921 w 7851481"/>
              <a:gd name="connsiteY9" fmla="*/ 80440 h 2209286"/>
              <a:gd name="connsiteX10" fmla="*/ 1088653 w 7851481"/>
              <a:gd name="connsiteY10" fmla="*/ 886793 h 2209286"/>
              <a:gd name="connsiteX11" fmla="*/ 779359 w 7851481"/>
              <a:gd name="connsiteY11" fmla="*/ 886793 h 2209286"/>
              <a:gd name="connsiteX12" fmla="*/ 650677 w 7851481"/>
              <a:gd name="connsiteY12" fmla="*/ 366642 h 2209286"/>
              <a:gd name="connsiteX13" fmla="*/ 514080 w 7851481"/>
              <a:gd name="connsiteY13" fmla="*/ 886793 h 2209286"/>
              <a:gd name="connsiteX14" fmla="*/ 204786 w 7851481"/>
              <a:gd name="connsiteY14" fmla="*/ 886793 h 2209286"/>
              <a:gd name="connsiteX15" fmla="*/ 203811 w 7851481"/>
              <a:gd name="connsiteY15" fmla="*/ 882674 h 2209286"/>
              <a:gd name="connsiteX16" fmla="*/ 1263410 w 7851481"/>
              <a:gd name="connsiteY16" fmla="*/ 582704 h 2209286"/>
              <a:gd name="connsiteX17" fmla="*/ 1298426 w 7851481"/>
              <a:gd name="connsiteY17" fmla="*/ 416077 h 2209286"/>
              <a:gd name="connsiteX18" fmla="*/ 1402608 w 7851481"/>
              <a:gd name="connsiteY18" fmla="*/ 307776 h 2209286"/>
              <a:gd name="connsiteX19" fmla="*/ 1569234 w 7851481"/>
              <a:gd name="connsiteY19" fmla="*/ 269941 h 2209286"/>
              <a:gd name="connsiteX20" fmla="*/ 1780633 w 7851481"/>
              <a:gd name="connsiteY20" fmla="*/ 354175 h 2209286"/>
              <a:gd name="connsiteX21" fmla="*/ 1852726 w 7851481"/>
              <a:gd name="connsiteY21" fmla="*/ 590292 h 2209286"/>
              <a:gd name="connsiteX22" fmla="*/ 1852726 w 7851481"/>
              <a:gd name="connsiteY22" fmla="*/ 653170 h 2209286"/>
              <a:gd name="connsiteX23" fmla="*/ 1505597 w 7851481"/>
              <a:gd name="connsiteY23" fmla="*/ 653170 h 2209286"/>
              <a:gd name="connsiteX24" fmla="*/ 1521642 w 7851481"/>
              <a:gd name="connsiteY24" fmla="*/ 688403 h 2209286"/>
              <a:gd name="connsiteX25" fmla="*/ 1567391 w 7851481"/>
              <a:gd name="connsiteY25" fmla="*/ 709652 h 2209286"/>
              <a:gd name="connsiteX26" fmla="*/ 1660298 w 7851481"/>
              <a:gd name="connsiteY26" fmla="*/ 716590 h 2209286"/>
              <a:gd name="connsiteX27" fmla="*/ 1811097 w 7851481"/>
              <a:gd name="connsiteY27" fmla="*/ 700979 h 2209286"/>
              <a:gd name="connsiteX28" fmla="*/ 1817493 w 7851481"/>
              <a:gd name="connsiteY28" fmla="*/ 699786 h 2209286"/>
              <a:gd name="connsiteX29" fmla="*/ 1817493 w 7851481"/>
              <a:gd name="connsiteY29" fmla="*/ 879855 h 2209286"/>
              <a:gd name="connsiteX30" fmla="*/ 1813048 w 7851481"/>
              <a:gd name="connsiteY30" fmla="*/ 880722 h 2209286"/>
              <a:gd name="connsiteX31" fmla="*/ 1626149 w 7851481"/>
              <a:gd name="connsiteY31" fmla="*/ 898719 h 2209286"/>
              <a:gd name="connsiteX32" fmla="*/ 1419737 w 7851481"/>
              <a:gd name="connsiteY32" fmla="*/ 865545 h 2209286"/>
              <a:gd name="connsiteX33" fmla="*/ 1301353 w 7851481"/>
              <a:gd name="connsiteY33" fmla="*/ 762339 h 2209286"/>
              <a:gd name="connsiteX34" fmla="*/ 1263518 w 7851481"/>
              <a:gd name="connsiteY34" fmla="*/ 582812 h 2209286"/>
              <a:gd name="connsiteX35" fmla="*/ 1531291 w 7851481"/>
              <a:gd name="connsiteY35" fmla="*/ 430496 h 2209286"/>
              <a:gd name="connsiteX36" fmla="*/ 1531291 w 7851481"/>
              <a:gd name="connsiteY36" fmla="*/ 430496 h 2209286"/>
              <a:gd name="connsiteX37" fmla="*/ 1511451 w 7851481"/>
              <a:gd name="connsiteY37" fmla="*/ 460200 h 2209286"/>
              <a:gd name="connsiteX38" fmla="*/ 1503754 w 7851481"/>
              <a:gd name="connsiteY38" fmla="*/ 515381 h 2209286"/>
              <a:gd name="connsiteX39" fmla="*/ 1628751 w 7851481"/>
              <a:gd name="connsiteY39" fmla="*/ 515381 h 2209286"/>
              <a:gd name="connsiteX40" fmla="*/ 1621271 w 7851481"/>
              <a:gd name="connsiteY40" fmla="*/ 460092 h 2209286"/>
              <a:gd name="connsiteX41" fmla="*/ 1601649 w 7851481"/>
              <a:gd name="connsiteY41" fmla="*/ 430388 h 2209286"/>
              <a:gd name="connsiteX42" fmla="*/ 1566524 w 7851481"/>
              <a:gd name="connsiteY42" fmla="*/ 421606 h 2209286"/>
              <a:gd name="connsiteX43" fmla="*/ 1531399 w 7851481"/>
              <a:gd name="connsiteY43" fmla="*/ 430388 h 2209286"/>
              <a:gd name="connsiteX44" fmla="*/ 2531264 w 7851481"/>
              <a:gd name="connsiteY44" fmla="*/ 491097 h 2209286"/>
              <a:gd name="connsiteX45" fmla="*/ 2542755 w 7851481"/>
              <a:gd name="connsiteY45" fmla="*/ 538797 h 2209286"/>
              <a:gd name="connsiteX46" fmla="*/ 2542755 w 7851481"/>
              <a:gd name="connsiteY46" fmla="*/ 886793 h 2209286"/>
              <a:gd name="connsiteX47" fmla="*/ 2779631 w 7851481"/>
              <a:gd name="connsiteY47" fmla="*/ 886793 h 2209286"/>
              <a:gd name="connsiteX48" fmla="*/ 2779631 w 7851481"/>
              <a:gd name="connsiteY48" fmla="*/ 517658 h 2209286"/>
              <a:gd name="connsiteX49" fmla="*/ 2779197 w 7851481"/>
              <a:gd name="connsiteY49" fmla="*/ 494241 h 2209286"/>
              <a:gd name="connsiteX50" fmla="*/ 2832210 w 7851481"/>
              <a:gd name="connsiteY50" fmla="*/ 478088 h 2209286"/>
              <a:gd name="connsiteX51" fmla="*/ 2868310 w 7851481"/>
              <a:gd name="connsiteY51" fmla="*/ 491531 h 2209286"/>
              <a:gd name="connsiteX52" fmla="*/ 2880994 w 7851481"/>
              <a:gd name="connsiteY52" fmla="*/ 538797 h 2209286"/>
              <a:gd name="connsiteX53" fmla="*/ 2880994 w 7851481"/>
              <a:gd name="connsiteY53" fmla="*/ 886793 h 2209286"/>
              <a:gd name="connsiteX54" fmla="*/ 3122207 w 7851481"/>
              <a:gd name="connsiteY54" fmla="*/ 886793 h 2209286"/>
              <a:gd name="connsiteX55" fmla="*/ 3122207 w 7851481"/>
              <a:gd name="connsiteY55" fmla="*/ 525788 h 2209286"/>
              <a:gd name="connsiteX56" fmla="*/ 3064424 w 7851481"/>
              <a:gd name="connsiteY56" fmla="*/ 332385 h 2209286"/>
              <a:gd name="connsiteX57" fmla="*/ 2907013 w 7851481"/>
              <a:gd name="connsiteY57" fmla="*/ 269941 h 2209286"/>
              <a:gd name="connsiteX58" fmla="*/ 2810419 w 7851481"/>
              <a:gd name="connsiteY58" fmla="*/ 288479 h 2209286"/>
              <a:gd name="connsiteX59" fmla="*/ 2732148 w 7851481"/>
              <a:gd name="connsiteY59" fmla="*/ 339648 h 2209286"/>
              <a:gd name="connsiteX60" fmla="*/ 2669161 w 7851481"/>
              <a:gd name="connsiteY60" fmla="*/ 288262 h 2209286"/>
              <a:gd name="connsiteX61" fmla="*/ 2579073 w 7851481"/>
              <a:gd name="connsiteY61" fmla="*/ 269832 h 2209286"/>
              <a:gd name="connsiteX62" fmla="*/ 2412989 w 7851481"/>
              <a:gd name="connsiteY62" fmla="*/ 335962 h 2209286"/>
              <a:gd name="connsiteX63" fmla="*/ 2409736 w 7851481"/>
              <a:gd name="connsiteY63" fmla="*/ 335962 h 2209286"/>
              <a:gd name="connsiteX64" fmla="*/ 2394559 w 7851481"/>
              <a:gd name="connsiteY64" fmla="*/ 279589 h 2209286"/>
              <a:gd name="connsiteX65" fmla="*/ 2195302 w 7851481"/>
              <a:gd name="connsiteY65" fmla="*/ 279589 h 2209286"/>
              <a:gd name="connsiteX66" fmla="*/ 2195302 w 7851481"/>
              <a:gd name="connsiteY66" fmla="*/ 886685 h 2209286"/>
              <a:gd name="connsiteX67" fmla="*/ 2437056 w 7851481"/>
              <a:gd name="connsiteY67" fmla="*/ 886685 h 2209286"/>
              <a:gd name="connsiteX68" fmla="*/ 2437056 w 7851481"/>
              <a:gd name="connsiteY68" fmla="*/ 502263 h 2209286"/>
              <a:gd name="connsiteX69" fmla="*/ 2461990 w 7851481"/>
              <a:gd name="connsiteY69" fmla="*/ 485135 h 2209286"/>
              <a:gd name="connsiteX70" fmla="*/ 2497223 w 7851481"/>
              <a:gd name="connsiteY70" fmla="*/ 477979 h 2209286"/>
              <a:gd name="connsiteX71" fmla="*/ 2531264 w 7851481"/>
              <a:gd name="connsiteY71" fmla="*/ 490989 h 2209286"/>
              <a:gd name="connsiteX72" fmla="*/ 3280702 w 7851481"/>
              <a:gd name="connsiteY72" fmla="*/ 875410 h 2209286"/>
              <a:gd name="connsiteX73" fmla="*/ 3209043 w 7851481"/>
              <a:gd name="connsiteY73" fmla="*/ 809931 h 2209286"/>
              <a:gd name="connsiteX74" fmla="*/ 3184434 w 7851481"/>
              <a:gd name="connsiteY74" fmla="*/ 713988 h 2209286"/>
              <a:gd name="connsiteX75" fmla="*/ 3251106 w 7851481"/>
              <a:gd name="connsiteY75" fmla="*/ 570670 h 2209286"/>
              <a:gd name="connsiteX76" fmla="*/ 3457952 w 7851481"/>
              <a:gd name="connsiteY76" fmla="*/ 512888 h 2209286"/>
              <a:gd name="connsiteX77" fmla="*/ 3522348 w 7851481"/>
              <a:gd name="connsiteY77" fmla="*/ 509418 h 2209286"/>
              <a:gd name="connsiteX78" fmla="*/ 3508580 w 7851481"/>
              <a:gd name="connsiteY78" fmla="*/ 479064 h 2209286"/>
              <a:gd name="connsiteX79" fmla="*/ 3473129 w 7851481"/>
              <a:gd name="connsiteY79" fmla="*/ 459658 h 2209286"/>
              <a:gd name="connsiteX80" fmla="*/ 3406132 w 7851481"/>
              <a:gd name="connsiteY80" fmla="*/ 453370 h 2209286"/>
              <a:gd name="connsiteX81" fmla="*/ 3326559 w 7851481"/>
              <a:gd name="connsiteY81" fmla="*/ 459008 h 2209286"/>
              <a:gd name="connsiteX82" fmla="*/ 3245469 w 7851481"/>
              <a:gd name="connsiteY82" fmla="*/ 475378 h 2209286"/>
              <a:gd name="connsiteX83" fmla="*/ 3238531 w 7851481"/>
              <a:gd name="connsiteY83" fmla="*/ 477329 h 2209286"/>
              <a:gd name="connsiteX84" fmla="*/ 3238531 w 7851481"/>
              <a:gd name="connsiteY84" fmla="*/ 295742 h 2209286"/>
              <a:gd name="connsiteX85" fmla="*/ 3242650 w 7851481"/>
              <a:gd name="connsiteY85" fmla="*/ 294658 h 2209286"/>
              <a:gd name="connsiteX86" fmla="*/ 3344989 w 7851481"/>
              <a:gd name="connsiteY86" fmla="*/ 276337 h 2209286"/>
              <a:gd name="connsiteX87" fmla="*/ 3449930 w 7851481"/>
              <a:gd name="connsiteY87" fmla="*/ 270049 h 2209286"/>
              <a:gd name="connsiteX88" fmla="*/ 3628047 w 7851481"/>
              <a:gd name="connsiteY88" fmla="*/ 296718 h 2209286"/>
              <a:gd name="connsiteX89" fmla="*/ 3728110 w 7851481"/>
              <a:gd name="connsiteY89" fmla="*/ 385397 h 2209286"/>
              <a:gd name="connsiteX90" fmla="*/ 3759874 w 7851481"/>
              <a:gd name="connsiteY90" fmla="*/ 550831 h 2209286"/>
              <a:gd name="connsiteX91" fmla="*/ 3759874 w 7851481"/>
              <a:gd name="connsiteY91" fmla="*/ 886902 h 2209286"/>
              <a:gd name="connsiteX92" fmla="*/ 3561158 w 7851481"/>
              <a:gd name="connsiteY92" fmla="*/ 886902 h 2209286"/>
              <a:gd name="connsiteX93" fmla="*/ 3545439 w 7851481"/>
              <a:gd name="connsiteY93" fmla="*/ 832155 h 2209286"/>
              <a:gd name="connsiteX94" fmla="*/ 3542512 w 7851481"/>
              <a:gd name="connsiteY94" fmla="*/ 832155 h 2209286"/>
              <a:gd name="connsiteX95" fmla="*/ 3391172 w 7851481"/>
              <a:gd name="connsiteY95" fmla="*/ 898827 h 2209286"/>
              <a:gd name="connsiteX96" fmla="*/ 3280377 w 7851481"/>
              <a:gd name="connsiteY96" fmla="*/ 875519 h 2209286"/>
              <a:gd name="connsiteX97" fmla="*/ 3433668 w 7851481"/>
              <a:gd name="connsiteY97" fmla="*/ 720818 h 2209286"/>
              <a:gd name="connsiteX98" fmla="*/ 3471178 w 7851481"/>
              <a:gd name="connsiteY98" fmla="*/ 731225 h 2209286"/>
              <a:gd name="connsiteX99" fmla="*/ 3524299 w 7851481"/>
              <a:gd name="connsiteY99" fmla="*/ 719951 h 2209286"/>
              <a:gd name="connsiteX100" fmla="*/ 3524299 w 7851481"/>
              <a:gd name="connsiteY100" fmla="*/ 642654 h 2209286"/>
              <a:gd name="connsiteX101" fmla="*/ 3483862 w 7851481"/>
              <a:gd name="connsiteY101" fmla="*/ 644497 h 2209286"/>
              <a:gd name="connsiteX102" fmla="*/ 3421310 w 7851481"/>
              <a:gd name="connsiteY102" fmla="*/ 691656 h 2209286"/>
              <a:gd name="connsiteX103" fmla="*/ 3433668 w 7851481"/>
              <a:gd name="connsiteY103" fmla="*/ 720818 h 2209286"/>
              <a:gd name="connsiteX104" fmla="*/ 4506277 w 7851481"/>
              <a:gd name="connsiteY104" fmla="*/ 279698 h 2209286"/>
              <a:gd name="connsiteX105" fmla="*/ 4250321 w 7851481"/>
              <a:gd name="connsiteY105" fmla="*/ 279698 h 2209286"/>
              <a:gd name="connsiteX106" fmla="*/ 4128901 w 7851481"/>
              <a:gd name="connsiteY106" fmla="*/ 478088 h 2209286"/>
              <a:gd name="connsiteX107" fmla="*/ 4092909 w 7851481"/>
              <a:gd name="connsiteY107" fmla="*/ 478088 h 2209286"/>
              <a:gd name="connsiteX108" fmla="*/ 4092909 w 7851481"/>
              <a:gd name="connsiteY108" fmla="*/ 0 h 2209286"/>
              <a:gd name="connsiteX109" fmla="*/ 3851155 w 7851481"/>
              <a:gd name="connsiteY109" fmla="*/ 0 h 2209286"/>
              <a:gd name="connsiteX110" fmla="*/ 3851155 w 7851481"/>
              <a:gd name="connsiteY110" fmla="*/ 886793 h 2209286"/>
              <a:gd name="connsiteX111" fmla="*/ 4092909 w 7851481"/>
              <a:gd name="connsiteY111" fmla="*/ 886793 h 2209286"/>
              <a:gd name="connsiteX112" fmla="*/ 4092909 w 7851481"/>
              <a:gd name="connsiteY112" fmla="*/ 671058 h 2209286"/>
              <a:gd name="connsiteX113" fmla="*/ 4129985 w 7851481"/>
              <a:gd name="connsiteY113" fmla="*/ 671058 h 2209286"/>
              <a:gd name="connsiteX114" fmla="*/ 4264956 w 7851481"/>
              <a:gd name="connsiteY114" fmla="*/ 886793 h 2209286"/>
              <a:gd name="connsiteX115" fmla="*/ 4526441 w 7851481"/>
              <a:gd name="connsiteY115" fmla="*/ 886793 h 2209286"/>
              <a:gd name="connsiteX116" fmla="*/ 4332278 w 7851481"/>
              <a:gd name="connsiteY116" fmla="*/ 569152 h 2209286"/>
              <a:gd name="connsiteX117" fmla="*/ 4506277 w 7851481"/>
              <a:gd name="connsiteY117" fmla="*/ 279698 h 2209286"/>
              <a:gd name="connsiteX118" fmla="*/ 4860452 w 7851481"/>
              <a:gd name="connsiteY118" fmla="*/ 898719 h 2209286"/>
              <a:gd name="connsiteX119" fmla="*/ 4654039 w 7851481"/>
              <a:gd name="connsiteY119" fmla="*/ 865545 h 2209286"/>
              <a:gd name="connsiteX120" fmla="*/ 4535656 w 7851481"/>
              <a:gd name="connsiteY120" fmla="*/ 762339 h 2209286"/>
              <a:gd name="connsiteX121" fmla="*/ 4497821 w 7851481"/>
              <a:gd name="connsiteY121" fmla="*/ 582812 h 2209286"/>
              <a:gd name="connsiteX122" fmla="*/ 4532837 w 7851481"/>
              <a:gd name="connsiteY122" fmla="*/ 416186 h 2209286"/>
              <a:gd name="connsiteX123" fmla="*/ 4637019 w 7851481"/>
              <a:gd name="connsiteY123" fmla="*/ 307884 h 2209286"/>
              <a:gd name="connsiteX124" fmla="*/ 4803645 w 7851481"/>
              <a:gd name="connsiteY124" fmla="*/ 270049 h 2209286"/>
              <a:gd name="connsiteX125" fmla="*/ 5015044 w 7851481"/>
              <a:gd name="connsiteY125" fmla="*/ 354284 h 2209286"/>
              <a:gd name="connsiteX126" fmla="*/ 5087137 w 7851481"/>
              <a:gd name="connsiteY126" fmla="*/ 590401 h 2209286"/>
              <a:gd name="connsiteX127" fmla="*/ 5087137 w 7851481"/>
              <a:gd name="connsiteY127" fmla="*/ 653278 h 2209286"/>
              <a:gd name="connsiteX128" fmla="*/ 4740008 w 7851481"/>
              <a:gd name="connsiteY128" fmla="*/ 653278 h 2209286"/>
              <a:gd name="connsiteX129" fmla="*/ 4756053 w 7851481"/>
              <a:gd name="connsiteY129" fmla="*/ 688512 h 2209286"/>
              <a:gd name="connsiteX130" fmla="*/ 4801802 w 7851481"/>
              <a:gd name="connsiteY130" fmla="*/ 709760 h 2209286"/>
              <a:gd name="connsiteX131" fmla="*/ 4894709 w 7851481"/>
              <a:gd name="connsiteY131" fmla="*/ 716698 h 2209286"/>
              <a:gd name="connsiteX132" fmla="*/ 5045508 w 7851481"/>
              <a:gd name="connsiteY132" fmla="*/ 701087 h 2209286"/>
              <a:gd name="connsiteX133" fmla="*/ 5051904 w 7851481"/>
              <a:gd name="connsiteY133" fmla="*/ 699895 h 2209286"/>
              <a:gd name="connsiteX134" fmla="*/ 5051904 w 7851481"/>
              <a:gd name="connsiteY134" fmla="*/ 879964 h 2209286"/>
              <a:gd name="connsiteX135" fmla="*/ 5047459 w 7851481"/>
              <a:gd name="connsiteY135" fmla="*/ 880831 h 2209286"/>
              <a:gd name="connsiteX136" fmla="*/ 4860560 w 7851481"/>
              <a:gd name="connsiteY136" fmla="*/ 898827 h 2209286"/>
              <a:gd name="connsiteX137" fmla="*/ 4765701 w 7851481"/>
              <a:gd name="connsiteY137" fmla="*/ 430496 h 2209286"/>
              <a:gd name="connsiteX138" fmla="*/ 4765701 w 7851481"/>
              <a:gd name="connsiteY138" fmla="*/ 430496 h 2209286"/>
              <a:gd name="connsiteX139" fmla="*/ 4745862 w 7851481"/>
              <a:gd name="connsiteY139" fmla="*/ 460200 h 2209286"/>
              <a:gd name="connsiteX140" fmla="*/ 4738165 w 7851481"/>
              <a:gd name="connsiteY140" fmla="*/ 515381 h 2209286"/>
              <a:gd name="connsiteX141" fmla="*/ 4863162 w 7851481"/>
              <a:gd name="connsiteY141" fmla="*/ 515381 h 2209286"/>
              <a:gd name="connsiteX142" fmla="*/ 4855682 w 7851481"/>
              <a:gd name="connsiteY142" fmla="*/ 460092 h 2209286"/>
              <a:gd name="connsiteX143" fmla="*/ 4836059 w 7851481"/>
              <a:gd name="connsiteY143" fmla="*/ 430388 h 2209286"/>
              <a:gd name="connsiteX144" fmla="*/ 4800935 w 7851481"/>
              <a:gd name="connsiteY144" fmla="*/ 421606 h 2209286"/>
              <a:gd name="connsiteX145" fmla="*/ 4765810 w 7851481"/>
              <a:gd name="connsiteY145" fmla="*/ 430388 h 2209286"/>
              <a:gd name="connsiteX146" fmla="*/ 374340 w 7851481"/>
              <a:gd name="connsiteY146" fmla="*/ 1591024 h 2209286"/>
              <a:gd name="connsiteX147" fmla="*/ 266472 w 7851481"/>
              <a:gd name="connsiteY147" fmla="*/ 1572595 h 2209286"/>
              <a:gd name="connsiteX148" fmla="*/ 245982 w 7851481"/>
              <a:gd name="connsiteY148" fmla="*/ 1566199 h 2209286"/>
              <a:gd name="connsiteX149" fmla="*/ 241754 w 7851481"/>
              <a:gd name="connsiteY149" fmla="*/ 1557309 h 2209286"/>
              <a:gd name="connsiteX150" fmla="*/ 260401 w 7851481"/>
              <a:gd name="connsiteY150" fmla="*/ 1538446 h 2209286"/>
              <a:gd name="connsiteX151" fmla="*/ 340407 w 7851481"/>
              <a:gd name="connsiteY151" fmla="*/ 1529665 h 2209286"/>
              <a:gd name="connsiteX152" fmla="*/ 426702 w 7851481"/>
              <a:gd name="connsiteY152" fmla="*/ 1535085 h 2209286"/>
              <a:gd name="connsiteX153" fmla="*/ 503673 w 7851481"/>
              <a:gd name="connsiteY153" fmla="*/ 1550045 h 2209286"/>
              <a:gd name="connsiteX154" fmla="*/ 510611 w 7851481"/>
              <a:gd name="connsiteY154" fmla="*/ 1551997 h 2209286"/>
              <a:gd name="connsiteX155" fmla="*/ 510611 w 7851481"/>
              <a:gd name="connsiteY155" fmla="*/ 1375289 h 2209286"/>
              <a:gd name="connsiteX156" fmla="*/ 506600 w 7851481"/>
              <a:gd name="connsiteY156" fmla="*/ 1374205 h 2209286"/>
              <a:gd name="connsiteX157" fmla="*/ 425617 w 7851481"/>
              <a:gd name="connsiteY157" fmla="*/ 1359461 h 2209286"/>
              <a:gd name="connsiteX158" fmla="*/ 333361 w 7851481"/>
              <a:gd name="connsiteY158" fmla="*/ 1354040 h 2209286"/>
              <a:gd name="connsiteX159" fmla="*/ 159146 w 7851481"/>
              <a:gd name="connsiteY159" fmla="*/ 1378975 h 2209286"/>
              <a:gd name="connsiteX160" fmla="*/ 53121 w 7851481"/>
              <a:gd name="connsiteY160" fmla="*/ 1450742 h 2209286"/>
              <a:gd name="connsiteX161" fmla="*/ 17888 w 7851481"/>
              <a:gd name="connsiteY161" fmla="*/ 1562188 h 2209286"/>
              <a:gd name="connsiteX162" fmla="*/ 59951 w 7851481"/>
              <a:gd name="connsiteY162" fmla="*/ 1686208 h 2209286"/>
              <a:gd name="connsiteX163" fmla="*/ 188742 w 7851481"/>
              <a:gd name="connsiteY163" fmla="*/ 1745834 h 2209286"/>
              <a:gd name="connsiteX164" fmla="*/ 296068 w 7851481"/>
              <a:gd name="connsiteY164" fmla="*/ 1764264 h 2209286"/>
              <a:gd name="connsiteX165" fmla="*/ 316015 w 7851481"/>
              <a:gd name="connsiteY165" fmla="*/ 1770985 h 2209286"/>
              <a:gd name="connsiteX166" fmla="*/ 320243 w 7851481"/>
              <a:gd name="connsiteY166" fmla="*/ 1781718 h 2209286"/>
              <a:gd name="connsiteX167" fmla="*/ 305608 w 7851481"/>
              <a:gd name="connsiteY167" fmla="*/ 1799822 h 2209286"/>
              <a:gd name="connsiteX168" fmla="*/ 244898 w 7851481"/>
              <a:gd name="connsiteY168" fmla="*/ 1807194 h 2209286"/>
              <a:gd name="connsiteX169" fmla="*/ 139415 w 7851481"/>
              <a:gd name="connsiteY169" fmla="*/ 1799605 h 2209286"/>
              <a:gd name="connsiteX170" fmla="*/ 43147 w 7851481"/>
              <a:gd name="connsiteY170" fmla="*/ 1779224 h 2209286"/>
              <a:gd name="connsiteX171" fmla="*/ 36209 w 7851481"/>
              <a:gd name="connsiteY171" fmla="*/ 1777164 h 2209286"/>
              <a:gd name="connsiteX172" fmla="*/ 36209 w 7851481"/>
              <a:gd name="connsiteY172" fmla="*/ 1953764 h 2209286"/>
              <a:gd name="connsiteX173" fmla="*/ 40003 w 7851481"/>
              <a:gd name="connsiteY173" fmla="*/ 1954957 h 2209286"/>
              <a:gd name="connsiteX174" fmla="*/ 249234 w 7851481"/>
              <a:gd name="connsiteY174" fmla="*/ 1982818 h 2209286"/>
              <a:gd name="connsiteX175" fmla="*/ 406429 w 7851481"/>
              <a:gd name="connsiteY175" fmla="*/ 1958101 h 2209286"/>
              <a:gd name="connsiteX176" fmla="*/ 508551 w 7851481"/>
              <a:gd name="connsiteY176" fmla="*/ 1886116 h 2209286"/>
              <a:gd name="connsiteX177" fmla="*/ 544110 w 7851481"/>
              <a:gd name="connsiteY177" fmla="*/ 1774129 h 2209286"/>
              <a:gd name="connsiteX178" fmla="*/ 501071 w 7851481"/>
              <a:gd name="connsiteY178" fmla="*/ 1647506 h 2209286"/>
              <a:gd name="connsiteX179" fmla="*/ 374340 w 7851481"/>
              <a:gd name="connsiteY179" fmla="*/ 1591024 h 2209286"/>
              <a:gd name="connsiteX180" fmla="*/ 1098626 w 7851481"/>
              <a:gd name="connsiteY180" fmla="*/ 1438275 h 2209286"/>
              <a:gd name="connsiteX181" fmla="*/ 1170719 w 7851481"/>
              <a:gd name="connsiteY181" fmla="*/ 1674392 h 2209286"/>
              <a:gd name="connsiteX182" fmla="*/ 1170719 w 7851481"/>
              <a:gd name="connsiteY182" fmla="*/ 1737270 h 2209286"/>
              <a:gd name="connsiteX183" fmla="*/ 823590 w 7851481"/>
              <a:gd name="connsiteY183" fmla="*/ 1737270 h 2209286"/>
              <a:gd name="connsiteX184" fmla="*/ 839635 w 7851481"/>
              <a:gd name="connsiteY184" fmla="*/ 1772503 h 2209286"/>
              <a:gd name="connsiteX185" fmla="*/ 885384 w 7851481"/>
              <a:gd name="connsiteY185" fmla="*/ 1793751 h 2209286"/>
              <a:gd name="connsiteX186" fmla="*/ 978291 w 7851481"/>
              <a:gd name="connsiteY186" fmla="*/ 1800689 h 2209286"/>
              <a:gd name="connsiteX187" fmla="*/ 1129090 w 7851481"/>
              <a:gd name="connsiteY187" fmla="*/ 1785078 h 2209286"/>
              <a:gd name="connsiteX188" fmla="*/ 1135486 w 7851481"/>
              <a:gd name="connsiteY188" fmla="*/ 1783886 h 2209286"/>
              <a:gd name="connsiteX189" fmla="*/ 1135486 w 7851481"/>
              <a:gd name="connsiteY189" fmla="*/ 1963955 h 2209286"/>
              <a:gd name="connsiteX190" fmla="*/ 1131041 w 7851481"/>
              <a:gd name="connsiteY190" fmla="*/ 1964822 h 2209286"/>
              <a:gd name="connsiteX191" fmla="*/ 944142 w 7851481"/>
              <a:gd name="connsiteY191" fmla="*/ 1982818 h 2209286"/>
              <a:gd name="connsiteX192" fmla="*/ 737730 w 7851481"/>
              <a:gd name="connsiteY192" fmla="*/ 1949645 h 2209286"/>
              <a:gd name="connsiteX193" fmla="*/ 619346 w 7851481"/>
              <a:gd name="connsiteY193" fmla="*/ 1846438 h 2209286"/>
              <a:gd name="connsiteX194" fmla="*/ 581511 w 7851481"/>
              <a:gd name="connsiteY194" fmla="*/ 1666911 h 2209286"/>
              <a:gd name="connsiteX195" fmla="*/ 616527 w 7851481"/>
              <a:gd name="connsiteY195" fmla="*/ 1500285 h 2209286"/>
              <a:gd name="connsiteX196" fmla="*/ 720709 w 7851481"/>
              <a:gd name="connsiteY196" fmla="*/ 1391984 h 2209286"/>
              <a:gd name="connsiteX197" fmla="*/ 887335 w 7851481"/>
              <a:gd name="connsiteY197" fmla="*/ 1354149 h 2209286"/>
              <a:gd name="connsiteX198" fmla="*/ 1098735 w 7851481"/>
              <a:gd name="connsiteY198" fmla="*/ 1438383 h 2209286"/>
              <a:gd name="connsiteX199" fmla="*/ 821747 w 7851481"/>
              <a:gd name="connsiteY199" fmla="*/ 1599589 h 2209286"/>
              <a:gd name="connsiteX200" fmla="*/ 946744 w 7851481"/>
              <a:gd name="connsiteY200" fmla="*/ 1599589 h 2209286"/>
              <a:gd name="connsiteX201" fmla="*/ 939264 w 7851481"/>
              <a:gd name="connsiteY201" fmla="*/ 1544300 h 2209286"/>
              <a:gd name="connsiteX202" fmla="*/ 919642 w 7851481"/>
              <a:gd name="connsiteY202" fmla="*/ 1514596 h 2209286"/>
              <a:gd name="connsiteX203" fmla="*/ 884517 w 7851481"/>
              <a:gd name="connsiteY203" fmla="*/ 1505814 h 2209286"/>
              <a:gd name="connsiteX204" fmla="*/ 849392 w 7851481"/>
              <a:gd name="connsiteY204" fmla="*/ 1514596 h 2209286"/>
              <a:gd name="connsiteX205" fmla="*/ 849392 w 7851481"/>
              <a:gd name="connsiteY205" fmla="*/ 1514596 h 2209286"/>
              <a:gd name="connsiteX206" fmla="*/ 829553 w 7851481"/>
              <a:gd name="connsiteY206" fmla="*/ 1544300 h 2209286"/>
              <a:gd name="connsiteX207" fmla="*/ 821856 w 7851481"/>
              <a:gd name="connsiteY207" fmla="*/ 1599480 h 2209286"/>
              <a:gd name="connsiteX208" fmla="*/ 1571836 w 7851481"/>
              <a:gd name="connsiteY208" fmla="*/ 1354040 h 2209286"/>
              <a:gd name="connsiteX209" fmla="*/ 1305689 w 7851481"/>
              <a:gd name="connsiteY209" fmla="*/ 1433396 h 2209286"/>
              <a:gd name="connsiteX210" fmla="*/ 1211915 w 7851481"/>
              <a:gd name="connsiteY210" fmla="*/ 1668971 h 2209286"/>
              <a:gd name="connsiteX211" fmla="*/ 1300703 w 7851481"/>
              <a:gd name="connsiteY211" fmla="*/ 1903137 h 2209286"/>
              <a:gd name="connsiteX212" fmla="*/ 1556658 w 7851481"/>
              <a:gd name="connsiteY212" fmla="*/ 1982818 h 2209286"/>
              <a:gd name="connsiteX213" fmla="*/ 1640676 w 7851481"/>
              <a:gd name="connsiteY213" fmla="*/ 1977072 h 2209286"/>
              <a:gd name="connsiteX214" fmla="*/ 1714395 w 7851481"/>
              <a:gd name="connsiteY214" fmla="*/ 1961461 h 2209286"/>
              <a:gd name="connsiteX215" fmla="*/ 1718298 w 7851481"/>
              <a:gd name="connsiteY215" fmla="*/ 1960269 h 2209286"/>
              <a:gd name="connsiteX216" fmla="*/ 1718298 w 7851481"/>
              <a:gd name="connsiteY216" fmla="*/ 1770009 h 2209286"/>
              <a:gd name="connsiteX217" fmla="*/ 1711685 w 7851481"/>
              <a:gd name="connsiteY217" fmla="*/ 1771527 h 2209286"/>
              <a:gd name="connsiteX218" fmla="*/ 1646747 w 7851481"/>
              <a:gd name="connsiteY218" fmla="*/ 1784211 h 2209286"/>
              <a:gd name="connsiteX219" fmla="*/ 1594168 w 7851481"/>
              <a:gd name="connsiteY219" fmla="*/ 1788222 h 2209286"/>
              <a:gd name="connsiteX220" fmla="*/ 1492805 w 7851481"/>
              <a:gd name="connsiteY220" fmla="*/ 1759494 h 2209286"/>
              <a:gd name="connsiteX221" fmla="*/ 1460282 w 7851481"/>
              <a:gd name="connsiteY221" fmla="*/ 1667345 h 2209286"/>
              <a:gd name="connsiteX222" fmla="*/ 1494106 w 7851481"/>
              <a:gd name="connsiteY222" fmla="*/ 1577473 h 2209286"/>
              <a:gd name="connsiteX223" fmla="*/ 1606093 w 7851481"/>
              <a:gd name="connsiteY223" fmla="*/ 1548636 h 2209286"/>
              <a:gd name="connsiteX224" fmla="*/ 1712118 w 7851481"/>
              <a:gd name="connsiteY224" fmla="*/ 1557201 h 2209286"/>
              <a:gd name="connsiteX225" fmla="*/ 1718298 w 7851481"/>
              <a:gd name="connsiteY225" fmla="*/ 1558068 h 2209286"/>
              <a:gd name="connsiteX226" fmla="*/ 1718298 w 7851481"/>
              <a:gd name="connsiteY226" fmla="*/ 1367917 h 2209286"/>
              <a:gd name="connsiteX227" fmla="*/ 1713961 w 7851481"/>
              <a:gd name="connsiteY227" fmla="*/ 1367050 h 2209286"/>
              <a:gd name="connsiteX228" fmla="*/ 1571944 w 7851481"/>
              <a:gd name="connsiteY228" fmla="*/ 1353932 h 2209286"/>
              <a:gd name="connsiteX229" fmla="*/ 2142072 w 7851481"/>
              <a:gd name="connsiteY229" fmla="*/ 1748002 h 2209286"/>
              <a:gd name="connsiteX230" fmla="*/ 2113235 w 7851481"/>
              <a:gd name="connsiteY230" fmla="*/ 1765565 h 2209286"/>
              <a:gd name="connsiteX231" fmla="*/ 2075942 w 7851481"/>
              <a:gd name="connsiteY231" fmla="*/ 1773045 h 2209286"/>
              <a:gd name="connsiteX232" fmla="*/ 2039625 w 7851481"/>
              <a:gd name="connsiteY232" fmla="*/ 1759385 h 2209286"/>
              <a:gd name="connsiteX233" fmla="*/ 2027158 w 7851481"/>
              <a:gd name="connsiteY233" fmla="*/ 1710709 h 2209286"/>
              <a:gd name="connsiteX234" fmla="*/ 2027158 w 7851481"/>
              <a:gd name="connsiteY234" fmla="*/ 1363797 h 2209286"/>
              <a:gd name="connsiteX235" fmla="*/ 1785403 w 7851481"/>
              <a:gd name="connsiteY235" fmla="*/ 1363797 h 2209286"/>
              <a:gd name="connsiteX236" fmla="*/ 1785403 w 7851481"/>
              <a:gd name="connsiteY236" fmla="*/ 1727513 h 2209286"/>
              <a:gd name="connsiteX237" fmla="*/ 1844595 w 7851481"/>
              <a:gd name="connsiteY237" fmla="*/ 1919073 h 2209286"/>
              <a:gd name="connsiteX238" fmla="*/ 2005476 w 7851481"/>
              <a:gd name="connsiteY238" fmla="*/ 1981192 h 2209286"/>
              <a:gd name="connsiteX239" fmla="*/ 2094372 w 7851481"/>
              <a:gd name="connsiteY239" fmla="*/ 1963630 h 2209286"/>
              <a:gd name="connsiteX240" fmla="*/ 2167115 w 7851481"/>
              <a:gd name="connsiteY240" fmla="*/ 1914411 h 2209286"/>
              <a:gd name="connsiteX241" fmla="*/ 2169392 w 7851481"/>
              <a:gd name="connsiteY241" fmla="*/ 1914411 h 2209286"/>
              <a:gd name="connsiteX242" fmla="*/ 2184569 w 7851481"/>
              <a:gd name="connsiteY242" fmla="*/ 1970784 h 2209286"/>
              <a:gd name="connsiteX243" fmla="*/ 2383826 w 7851481"/>
              <a:gd name="connsiteY243" fmla="*/ 1970784 h 2209286"/>
              <a:gd name="connsiteX244" fmla="*/ 2383826 w 7851481"/>
              <a:gd name="connsiteY244" fmla="*/ 1363689 h 2209286"/>
              <a:gd name="connsiteX245" fmla="*/ 2142072 w 7851481"/>
              <a:gd name="connsiteY245" fmla="*/ 1363689 h 2209286"/>
              <a:gd name="connsiteX246" fmla="*/ 2142072 w 7851481"/>
              <a:gd name="connsiteY246" fmla="*/ 1747894 h 2209286"/>
              <a:gd name="connsiteX247" fmla="*/ 2846195 w 7851481"/>
              <a:gd name="connsiteY247" fmla="*/ 1354040 h 2209286"/>
              <a:gd name="connsiteX248" fmla="*/ 2695939 w 7851481"/>
              <a:gd name="connsiteY248" fmla="*/ 1439142 h 2209286"/>
              <a:gd name="connsiteX249" fmla="*/ 2693879 w 7851481"/>
              <a:gd name="connsiteY249" fmla="*/ 1439142 h 2209286"/>
              <a:gd name="connsiteX250" fmla="*/ 2675991 w 7851481"/>
              <a:gd name="connsiteY250" fmla="*/ 1363797 h 2209286"/>
              <a:gd name="connsiteX251" fmla="*/ 2478143 w 7851481"/>
              <a:gd name="connsiteY251" fmla="*/ 1363797 h 2209286"/>
              <a:gd name="connsiteX252" fmla="*/ 2478143 w 7851481"/>
              <a:gd name="connsiteY252" fmla="*/ 1970893 h 2209286"/>
              <a:gd name="connsiteX253" fmla="*/ 2719897 w 7851481"/>
              <a:gd name="connsiteY253" fmla="*/ 1970893 h 2209286"/>
              <a:gd name="connsiteX254" fmla="*/ 2719897 w 7851481"/>
              <a:gd name="connsiteY254" fmla="*/ 1607286 h 2209286"/>
              <a:gd name="connsiteX255" fmla="*/ 2765971 w 7851481"/>
              <a:gd name="connsiteY255" fmla="*/ 1581701 h 2209286"/>
              <a:gd name="connsiteX256" fmla="*/ 2831559 w 7851481"/>
              <a:gd name="connsiteY256" fmla="*/ 1571402 h 2209286"/>
              <a:gd name="connsiteX257" fmla="*/ 2894329 w 7851481"/>
              <a:gd name="connsiteY257" fmla="*/ 1576714 h 2209286"/>
              <a:gd name="connsiteX258" fmla="*/ 2900942 w 7851481"/>
              <a:gd name="connsiteY258" fmla="*/ 1578124 h 2209286"/>
              <a:gd name="connsiteX259" fmla="*/ 2900942 w 7851481"/>
              <a:gd name="connsiteY259" fmla="*/ 1359244 h 2209286"/>
              <a:gd name="connsiteX260" fmla="*/ 2896497 w 7851481"/>
              <a:gd name="connsiteY260" fmla="*/ 1358485 h 2209286"/>
              <a:gd name="connsiteX261" fmla="*/ 2846195 w 7851481"/>
              <a:gd name="connsiteY261" fmla="*/ 1354040 h 2209286"/>
              <a:gd name="connsiteX262" fmla="*/ 3083071 w 7851481"/>
              <a:gd name="connsiteY262" fmla="*/ 1077595 h 2209286"/>
              <a:gd name="connsiteX263" fmla="*/ 2939428 w 7851481"/>
              <a:gd name="connsiteY263" fmla="*/ 1196846 h 2209286"/>
              <a:gd name="connsiteX264" fmla="*/ 3083071 w 7851481"/>
              <a:gd name="connsiteY264" fmla="*/ 1316097 h 2209286"/>
              <a:gd name="connsiteX265" fmla="*/ 3226714 w 7851481"/>
              <a:gd name="connsiteY265" fmla="*/ 1196846 h 2209286"/>
              <a:gd name="connsiteX266" fmla="*/ 3083071 w 7851481"/>
              <a:gd name="connsiteY266" fmla="*/ 1077595 h 2209286"/>
              <a:gd name="connsiteX267" fmla="*/ 2962193 w 7851481"/>
              <a:gd name="connsiteY267" fmla="*/ 1970893 h 2209286"/>
              <a:gd name="connsiteX268" fmla="*/ 3204490 w 7851481"/>
              <a:gd name="connsiteY268" fmla="*/ 1970893 h 2209286"/>
              <a:gd name="connsiteX269" fmla="*/ 3204490 w 7851481"/>
              <a:gd name="connsiteY269" fmla="*/ 1363797 h 2209286"/>
              <a:gd name="connsiteX270" fmla="*/ 2962193 w 7851481"/>
              <a:gd name="connsiteY270" fmla="*/ 1363797 h 2209286"/>
              <a:gd name="connsiteX271" fmla="*/ 2962193 w 7851481"/>
              <a:gd name="connsiteY271" fmla="*/ 1970893 h 2209286"/>
              <a:gd name="connsiteX272" fmla="*/ 4039680 w 7851481"/>
              <a:gd name="connsiteY272" fmla="*/ 1731090 h 2209286"/>
              <a:gd name="connsiteX273" fmla="*/ 3934305 w 7851481"/>
              <a:gd name="connsiteY273" fmla="*/ 1363797 h 2209286"/>
              <a:gd name="connsiteX274" fmla="*/ 3585984 w 7851481"/>
              <a:gd name="connsiteY274" fmla="*/ 1363797 h 2209286"/>
              <a:gd name="connsiteX275" fmla="*/ 3585984 w 7851481"/>
              <a:gd name="connsiteY275" fmla="*/ 1157818 h 2209286"/>
              <a:gd name="connsiteX276" fmla="*/ 3388028 w 7851481"/>
              <a:gd name="connsiteY276" fmla="*/ 1157818 h 2209286"/>
              <a:gd name="connsiteX277" fmla="*/ 3345206 w 7851481"/>
              <a:gd name="connsiteY277" fmla="*/ 1363797 h 2209286"/>
              <a:gd name="connsiteX278" fmla="*/ 3257502 w 7851481"/>
              <a:gd name="connsiteY278" fmla="*/ 1363797 h 2209286"/>
              <a:gd name="connsiteX279" fmla="*/ 3257502 w 7851481"/>
              <a:gd name="connsiteY279" fmla="*/ 1554057 h 2209286"/>
              <a:gd name="connsiteX280" fmla="*/ 3344230 w 7851481"/>
              <a:gd name="connsiteY280" fmla="*/ 1554057 h 2209286"/>
              <a:gd name="connsiteX281" fmla="*/ 3344230 w 7851481"/>
              <a:gd name="connsiteY281" fmla="*/ 1735101 h 2209286"/>
              <a:gd name="connsiteX282" fmla="*/ 3407975 w 7851481"/>
              <a:gd name="connsiteY282" fmla="*/ 1921675 h 2209286"/>
              <a:gd name="connsiteX283" fmla="*/ 3594657 w 7851481"/>
              <a:gd name="connsiteY283" fmla="*/ 1982276 h 2209286"/>
              <a:gd name="connsiteX284" fmla="*/ 3658402 w 7851481"/>
              <a:gd name="connsiteY284" fmla="*/ 1978156 h 2209286"/>
              <a:gd name="connsiteX285" fmla="*/ 3718353 w 7851481"/>
              <a:gd name="connsiteY285" fmla="*/ 1968074 h 2209286"/>
              <a:gd name="connsiteX286" fmla="*/ 3722581 w 7851481"/>
              <a:gd name="connsiteY286" fmla="*/ 1967099 h 2209286"/>
              <a:gd name="connsiteX287" fmla="*/ 3722581 w 7851481"/>
              <a:gd name="connsiteY287" fmla="*/ 1777056 h 2209286"/>
              <a:gd name="connsiteX288" fmla="*/ 3716401 w 7851481"/>
              <a:gd name="connsiteY288" fmla="*/ 1777923 h 2209286"/>
              <a:gd name="connsiteX289" fmla="*/ 3661329 w 7851481"/>
              <a:gd name="connsiteY289" fmla="*/ 1783344 h 2209286"/>
              <a:gd name="connsiteX290" fmla="*/ 3615363 w 7851481"/>
              <a:gd name="connsiteY290" fmla="*/ 1775755 h 2209286"/>
              <a:gd name="connsiteX291" fmla="*/ 3593139 w 7851481"/>
              <a:gd name="connsiteY291" fmla="*/ 1751254 h 2209286"/>
              <a:gd name="connsiteX292" fmla="*/ 3585876 w 7851481"/>
              <a:gd name="connsiteY292" fmla="*/ 1699326 h 2209286"/>
              <a:gd name="connsiteX293" fmla="*/ 3585876 w 7851481"/>
              <a:gd name="connsiteY293" fmla="*/ 1554057 h 2209286"/>
              <a:gd name="connsiteX294" fmla="*/ 3722472 w 7851481"/>
              <a:gd name="connsiteY294" fmla="*/ 1554057 h 2209286"/>
              <a:gd name="connsiteX295" fmla="*/ 3722472 w 7851481"/>
              <a:gd name="connsiteY295" fmla="*/ 1484132 h 2209286"/>
              <a:gd name="connsiteX296" fmla="*/ 3883136 w 7851481"/>
              <a:gd name="connsiteY296" fmla="*/ 1967099 h 2209286"/>
              <a:gd name="connsiteX297" fmla="*/ 3884328 w 7851481"/>
              <a:gd name="connsiteY297" fmla="*/ 1970784 h 2209286"/>
              <a:gd name="connsiteX298" fmla="*/ 3943520 w 7851481"/>
              <a:gd name="connsiteY298" fmla="*/ 1970784 h 2209286"/>
              <a:gd name="connsiteX299" fmla="*/ 3862755 w 7851481"/>
              <a:gd name="connsiteY299" fmla="*/ 2209286 h 2209286"/>
              <a:gd name="connsiteX300" fmla="*/ 4099197 w 7851481"/>
              <a:gd name="connsiteY300" fmla="*/ 2209286 h 2209286"/>
              <a:gd name="connsiteX301" fmla="*/ 4381930 w 7851481"/>
              <a:gd name="connsiteY301" fmla="*/ 1363689 h 2209286"/>
              <a:gd name="connsiteX302" fmla="*/ 4144295 w 7851481"/>
              <a:gd name="connsiteY302" fmla="*/ 1363689 h 2209286"/>
              <a:gd name="connsiteX303" fmla="*/ 4039463 w 7851481"/>
              <a:gd name="connsiteY303" fmla="*/ 1730982 h 2209286"/>
              <a:gd name="connsiteX304" fmla="*/ 5368244 w 7851481"/>
              <a:gd name="connsiteY304" fmla="*/ 1682414 h 2209286"/>
              <a:gd name="connsiteX305" fmla="*/ 5294417 w 7851481"/>
              <a:gd name="connsiteY305" fmla="*/ 1368025 h 2209286"/>
              <a:gd name="connsiteX306" fmla="*/ 5293441 w 7851481"/>
              <a:gd name="connsiteY306" fmla="*/ 1363797 h 2209286"/>
              <a:gd name="connsiteX307" fmla="*/ 5033908 w 7851481"/>
              <a:gd name="connsiteY307" fmla="*/ 1363797 h 2209286"/>
              <a:gd name="connsiteX308" fmla="*/ 4954443 w 7851481"/>
              <a:gd name="connsiteY308" fmla="*/ 1692279 h 2209286"/>
              <a:gd name="connsiteX309" fmla="*/ 4884193 w 7851481"/>
              <a:gd name="connsiteY309" fmla="*/ 1363797 h 2209286"/>
              <a:gd name="connsiteX310" fmla="*/ 4655991 w 7851481"/>
              <a:gd name="connsiteY310" fmla="*/ 1363797 h 2209286"/>
              <a:gd name="connsiteX311" fmla="*/ 4809933 w 7851481"/>
              <a:gd name="connsiteY311" fmla="*/ 1970893 h 2209286"/>
              <a:gd name="connsiteX312" fmla="*/ 5069358 w 7851481"/>
              <a:gd name="connsiteY312" fmla="*/ 1970893 h 2209286"/>
              <a:gd name="connsiteX313" fmla="*/ 5159880 w 7851481"/>
              <a:gd name="connsiteY313" fmla="*/ 1610213 h 2209286"/>
              <a:gd name="connsiteX314" fmla="*/ 5247801 w 7851481"/>
              <a:gd name="connsiteY314" fmla="*/ 1970893 h 2209286"/>
              <a:gd name="connsiteX315" fmla="*/ 5507225 w 7851481"/>
              <a:gd name="connsiteY315" fmla="*/ 1970893 h 2209286"/>
              <a:gd name="connsiteX316" fmla="*/ 5660083 w 7851481"/>
              <a:gd name="connsiteY316" fmla="*/ 1363797 h 2209286"/>
              <a:gd name="connsiteX317" fmla="*/ 5441204 w 7851481"/>
              <a:gd name="connsiteY317" fmla="*/ 1363797 h 2209286"/>
              <a:gd name="connsiteX318" fmla="*/ 5367919 w 7851481"/>
              <a:gd name="connsiteY318" fmla="*/ 1682414 h 2209286"/>
              <a:gd name="connsiteX319" fmla="*/ 6283115 w 7851481"/>
              <a:gd name="connsiteY319" fmla="*/ 1497575 h 2209286"/>
              <a:gd name="connsiteX320" fmla="*/ 6320626 w 7851481"/>
              <a:gd name="connsiteY320" fmla="*/ 1668429 h 2209286"/>
              <a:gd name="connsiteX321" fmla="*/ 6282031 w 7851481"/>
              <a:gd name="connsiteY321" fmla="*/ 1839934 h 2209286"/>
              <a:gd name="connsiteX322" fmla="*/ 6171345 w 7851481"/>
              <a:gd name="connsiteY322" fmla="*/ 1946826 h 2209286"/>
              <a:gd name="connsiteX323" fmla="*/ 6000382 w 7851481"/>
              <a:gd name="connsiteY323" fmla="*/ 1982927 h 2209286"/>
              <a:gd name="connsiteX324" fmla="*/ 5829637 w 7851481"/>
              <a:gd name="connsiteY324" fmla="*/ 1947151 h 2209286"/>
              <a:gd name="connsiteX325" fmla="*/ 5718842 w 7851481"/>
              <a:gd name="connsiteY325" fmla="*/ 1840584 h 2209286"/>
              <a:gd name="connsiteX326" fmla="*/ 5680464 w 7851481"/>
              <a:gd name="connsiteY326" fmla="*/ 1669730 h 2209286"/>
              <a:gd name="connsiteX327" fmla="*/ 5763723 w 7851481"/>
              <a:gd name="connsiteY327" fmla="*/ 1435239 h 2209286"/>
              <a:gd name="connsiteX328" fmla="*/ 6000274 w 7851481"/>
              <a:gd name="connsiteY328" fmla="*/ 1354257 h 2209286"/>
              <a:gd name="connsiteX329" fmla="*/ 6173513 w 7851481"/>
              <a:gd name="connsiteY329" fmla="*/ 1390575 h 2209286"/>
              <a:gd name="connsiteX330" fmla="*/ 6283115 w 7851481"/>
              <a:gd name="connsiteY330" fmla="*/ 1497792 h 2209286"/>
              <a:gd name="connsiteX331" fmla="*/ 6078329 w 7851481"/>
              <a:gd name="connsiteY331" fmla="*/ 1669513 h 2209286"/>
              <a:gd name="connsiteX332" fmla="*/ 6069114 w 7851481"/>
              <a:gd name="connsiteY332" fmla="*/ 1587664 h 2209286"/>
              <a:gd name="connsiteX333" fmla="*/ 6043855 w 7851481"/>
              <a:gd name="connsiteY333" fmla="*/ 1547986 h 2209286"/>
              <a:gd name="connsiteX334" fmla="*/ 6000274 w 7851481"/>
              <a:gd name="connsiteY334" fmla="*/ 1536711 h 2209286"/>
              <a:gd name="connsiteX335" fmla="*/ 5956910 w 7851481"/>
              <a:gd name="connsiteY335" fmla="*/ 1547986 h 2209286"/>
              <a:gd name="connsiteX336" fmla="*/ 5931651 w 7851481"/>
              <a:gd name="connsiteY336" fmla="*/ 1587339 h 2209286"/>
              <a:gd name="connsiteX337" fmla="*/ 5922652 w 7851481"/>
              <a:gd name="connsiteY337" fmla="*/ 1668429 h 2209286"/>
              <a:gd name="connsiteX338" fmla="*/ 5931651 w 7851481"/>
              <a:gd name="connsiteY338" fmla="*/ 1749520 h 2209286"/>
              <a:gd name="connsiteX339" fmla="*/ 5956585 w 7851481"/>
              <a:gd name="connsiteY339" fmla="*/ 1788873 h 2209286"/>
              <a:gd name="connsiteX340" fmla="*/ 6000165 w 7851481"/>
              <a:gd name="connsiteY340" fmla="*/ 1800147 h 2209286"/>
              <a:gd name="connsiteX341" fmla="*/ 6044072 w 7851481"/>
              <a:gd name="connsiteY341" fmla="*/ 1788873 h 2209286"/>
              <a:gd name="connsiteX342" fmla="*/ 6069331 w 7851481"/>
              <a:gd name="connsiteY342" fmla="*/ 1749737 h 2209286"/>
              <a:gd name="connsiteX343" fmla="*/ 6078329 w 7851481"/>
              <a:gd name="connsiteY343" fmla="*/ 1669513 h 2209286"/>
              <a:gd name="connsiteX344" fmla="*/ 6759143 w 7851481"/>
              <a:gd name="connsiteY344" fmla="*/ 1354040 h 2209286"/>
              <a:gd name="connsiteX345" fmla="*/ 6608887 w 7851481"/>
              <a:gd name="connsiteY345" fmla="*/ 1439142 h 2209286"/>
              <a:gd name="connsiteX346" fmla="*/ 6606827 w 7851481"/>
              <a:gd name="connsiteY346" fmla="*/ 1439142 h 2209286"/>
              <a:gd name="connsiteX347" fmla="*/ 6588940 w 7851481"/>
              <a:gd name="connsiteY347" fmla="*/ 1363797 h 2209286"/>
              <a:gd name="connsiteX348" fmla="*/ 6391092 w 7851481"/>
              <a:gd name="connsiteY348" fmla="*/ 1363797 h 2209286"/>
              <a:gd name="connsiteX349" fmla="*/ 6391092 w 7851481"/>
              <a:gd name="connsiteY349" fmla="*/ 1970893 h 2209286"/>
              <a:gd name="connsiteX350" fmla="*/ 6632846 w 7851481"/>
              <a:gd name="connsiteY350" fmla="*/ 1970893 h 2209286"/>
              <a:gd name="connsiteX351" fmla="*/ 6632846 w 7851481"/>
              <a:gd name="connsiteY351" fmla="*/ 1607286 h 2209286"/>
              <a:gd name="connsiteX352" fmla="*/ 6678920 w 7851481"/>
              <a:gd name="connsiteY352" fmla="*/ 1581701 h 2209286"/>
              <a:gd name="connsiteX353" fmla="*/ 6744508 w 7851481"/>
              <a:gd name="connsiteY353" fmla="*/ 1571402 h 2209286"/>
              <a:gd name="connsiteX354" fmla="*/ 6807277 w 7851481"/>
              <a:gd name="connsiteY354" fmla="*/ 1576714 h 2209286"/>
              <a:gd name="connsiteX355" fmla="*/ 6813891 w 7851481"/>
              <a:gd name="connsiteY355" fmla="*/ 1578124 h 2209286"/>
              <a:gd name="connsiteX356" fmla="*/ 6813891 w 7851481"/>
              <a:gd name="connsiteY356" fmla="*/ 1359244 h 2209286"/>
              <a:gd name="connsiteX357" fmla="*/ 6809446 w 7851481"/>
              <a:gd name="connsiteY357" fmla="*/ 1358485 h 2209286"/>
              <a:gd name="connsiteX358" fmla="*/ 6759143 w 7851481"/>
              <a:gd name="connsiteY358" fmla="*/ 1354040 h 2209286"/>
              <a:gd name="connsiteX359" fmla="*/ 7530372 w 7851481"/>
              <a:gd name="connsiteY359" fmla="*/ 1363797 h 2209286"/>
              <a:gd name="connsiteX360" fmla="*/ 7274416 w 7851481"/>
              <a:gd name="connsiteY360" fmla="*/ 1363797 h 2209286"/>
              <a:gd name="connsiteX361" fmla="*/ 7152997 w 7851481"/>
              <a:gd name="connsiteY361" fmla="*/ 1562188 h 2209286"/>
              <a:gd name="connsiteX362" fmla="*/ 7117005 w 7851481"/>
              <a:gd name="connsiteY362" fmla="*/ 1562188 h 2209286"/>
              <a:gd name="connsiteX363" fmla="*/ 7117005 w 7851481"/>
              <a:gd name="connsiteY363" fmla="*/ 1084100 h 2209286"/>
              <a:gd name="connsiteX364" fmla="*/ 6875251 w 7851481"/>
              <a:gd name="connsiteY364" fmla="*/ 1084100 h 2209286"/>
              <a:gd name="connsiteX365" fmla="*/ 6875251 w 7851481"/>
              <a:gd name="connsiteY365" fmla="*/ 1970893 h 2209286"/>
              <a:gd name="connsiteX366" fmla="*/ 7117005 w 7851481"/>
              <a:gd name="connsiteY366" fmla="*/ 1970893 h 2209286"/>
              <a:gd name="connsiteX367" fmla="*/ 7117005 w 7851481"/>
              <a:gd name="connsiteY367" fmla="*/ 1755157 h 2209286"/>
              <a:gd name="connsiteX368" fmla="*/ 7154081 w 7851481"/>
              <a:gd name="connsiteY368" fmla="*/ 1755157 h 2209286"/>
              <a:gd name="connsiteX369" fmla="*/ 7289051 w 7851481"/>
              <a:gd name="connsiteY369" fmla="*/ 1970893 h 2209286"/>
              <a:gd name="connsiteX370" fmla="*/ 7550536 w 7851481"/>
              <a:gd name="connsiteY370" fmla="*/ 1970893 h 2209286"/>
              <a:gd name="connsiteX371" fmla="*/ 7356374 w 7851481"/>
              <a:gd name="connsiteY371" fmla="*/ 1653252 h 2209286"/>
              <a:gd name="connsiteX372" fmla="*/ 7530372 w 7851481"/>
              <a:gd name="connsiteY372" fmla="*/ 1363797 h 2209286"/>
              <a:gd name="connsiteX373" fmla="*/ 7833052 w 7851481"/>
              <a:gd name="connsiteY373" fmla="*/ 1767407 h 2209286"/>
              <a:gd name="connsiteX374" fmla="*/ 7780365 w 7851481"/>
              <a:gd name="connsiteY374" fmla="*/ 1717864 h 2209286"/>
              <a:gd name="connsiteX375" fmla="*/ 7700142 w 7851481"/>
              <a:gd name="connsiteY375" fmla="*/ 1700519 h 2209286"/>
              <a:gd name="connsiteX376" fmla="*/ 7589889 w 7851481"/>
              <a:gd name="connsiteY376" fmla="*/ 1738354 h 2209286"/>
              <a:gd name="connsiteX377" fmla="*/ 7549452 w 7851481"/>
              <a:gd name="connsiteY377" fmla="*/ 1841451 h 2209286"/>
              <a:gd name="connsiteX378" fmla="*/ 7568098 w 7851481"/>
              <a:gd name="connsiteY378" fmla="*/ 1916038 h 2209286"/>
              <a:gd name="connsiteX379" fmla="*/ 7621002 w 7851481"/>
              <a:gd name="connsiteY379" fmla="*/ 1965039 h 2209286"/>
              <a:gd name="connsiteX380" fmla="*/ 7700142 w 7851481"/>
              <a:gd name="connsiteY380" fmla="*/ 1981842 h 2209286"/>
              <a:gd name="connsiteX381" fmla="*/ 7779606 w 7851481"/>
              <a:gd name="connsiteY381" fmla="*/ 1964497 h 2209286"/>
              <a:gd name="connsiteX382" fmla="*/ 7832836 w 7851481"/>
              <a:gd name="connsiteY382" fmla="*/ 1914953 h 2209286"/>
              <a:gd name="connsiteX383" fmla="*/ 7851482 w 7851481"/>
              <a:gd name="connsiteY383" fmla="*/ 1841451 h 2209286"/>
              <a:gd name="connsiteX384" fmla="*/ 7833161 w 7851481"/>
              <a:gd name="connsiteY384" fmla="*/ 1767516 h 220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</a:cxnLst>
            <a:rect l="l" t="t" r="r" b="b"/>
            <a:pathLst>
              <a:path w="7851481" h="2209286">
                <a:moveTo>
                  <a:pt x="203919" y="882674"/>
                </a:moveTo>
                <a:lnTo>
                  <a:pt x="0" y="73719"/>
                </a:lnTo>
                <a:lnTo>
                  <a:pt x="248692" y="73719"/>
                </a:lnTo>
                <a:lnTo>
                  <a:pt x="378568" y="633548"/>
                </a:lnTo>
                <a:lnTo>
                  <a:pt x="521452" y="73719"/>
                </a:lnTo>
                <a:lnTo>
                  <a:pt x="786297" y="73719"/>
                </a:lnTo>
                <a:lnTo>
                  <a:pt x="923436" y="645039"/>
                </a:lnTo>
                <a:lnTo>
                  <a:pt x="1060141" y="73719"/>
                </a:lnTo>
                <a:lnTo>
                  <a:pt x="1293656" y="73719"/>
                </a:lnTo>
                <a:lnTo>
                  <a:pt x="1291921" y="80440"/>
                </a:lnTo>
                <a:lnTo>
                  <a:pt x="1088653" y="886793"/>
                </a:lnTo>
                <a:lnTo>
                  <a:pt x="779359" y="886793"/>
                </a:lnTo>
                <a:lnTo>
                  <a:pt x="650677" y="366642"/>
                </a:lnTo>
                <a:lnTo>
                  <a:pt x="514080" y="886793"/>
                </a:lnTo>
                <a:lnTo>
                  <a:pt x="204786" y="886793"/>
                </a:lnTo>
                <a:lnTo>
                  <a:pt x="203811" y="882674"/>
                </a:lnTo>
                <a:close/>
                <a:moveTo>
                  <a:pt x="1263410" y="582704"/>
                </a:moveTo>
                <a:cubicBezTo>
                  <a:pt x="1263410" y="518525"/>
                  <a:pt x="1275226" y="462477"/>
                  <a:pt x="1298426" y="416077"/>
                </a:cubicBezTo>
                <a:cubicBezTo>
                  <a:pt x="1321734" y="369353"/>
                  <a:pt x="1356751" y="332927"/>
                  <a:pt x="1402608" y="307776"/>
                </a:cubicBezTo>
                <a:cubicBezTo>
                  <a:pt x="1448248" y="282733"/>
                  <a:pt x="1504296" y="269941"/>
                  <a:pt x="1569234" y="269941"/>
                </a:cubicBezTo>
                <a:cubicBezTo>
                  <a:pt x="1661491" y="269941"/>
                  <a:pt x="1732716" y="298344"/>
                  <a:pt x="1780633" y="354175"/>
                </a:cubicBezTo>
                <a:cubicBezTo>
                  <a:pt x="1828442" y="409898"/>
                  <a:pt x="1852726" y="489254"/>
                  <a:pt x="1852726" y="590292"/>
                </a:cubicBezTo>
                <a:lnTo>
                  <a:pt x="1852726" y="653170"/>
                </a:lnTo>
                <a:lnTo>
                  <a:pt x="1505597" y="653170"/>
                </a:lnTo>
                <a:cubicBezTo>
                  <a:pt x="1508091" y="668131"/>
                  <a:pt x="1513511" y="679947"/>
                  <a:pt x="1521642" y="688403"/>
                </a:cubicBezTo>
                <a:cubicBezTo>
                  <a:pt x="1530965" y="698052"/>
                  <a:pt x="1546360" y="705207"/>
                  <a:pt x="1567391" y="709652"/>
                </a:cubicBezTo>
                <a:cubicBezTo>
                  <a:pt x="1589073" y="714205"/>
                  <a:pt x="1620404" y="716590"/>
                  <a:pt x="1660298" y="716590"/>
                </a:cubicBezTo>
                <a:cubicBezTo>
                  <a:pt x="1704313" y="716590"/>
                  <a:pt x="1755049" y="711278"/>
                  <a:pt x="1811097" y="700979"/>
                </a:cubicBezTo>
                <a:lnTo>
                  <a:pt x="1817493" y="699786"/>
                </a:lnTo>
                <a:lnTo>
                  <a:pt x="1817493" y="879855"/>
                </a:lnTo>
                <a:lnTo>
                  <a:pt x="1813048" y="880722"/>
                </a:lnTo>
                <a:cubicBezTo>
                  <a:pt x="1750821" y="892648"/>
                  <a:pt x="1687943" y="898719"/>
                  <a:pt x="1626149" y="898719"/>
                </a:cubicBezTo>
                <a:cubicBezTo>
                  <a:pt x="1542023" y="898719"/>
                  <a:pt x="1472532" y="887552"/>
                  <a:pt x="1419737" y="865545"/>
                </a:cubicBezTo>
                <a:cubicBezTo>
                  <a:pt x="1366399" y="843321"/>
                  <a:pt x="1326613" y="808521"/>
                  <a:pt x="1301353" y="762339"/>
                </a:cubicBezTo>
                <a:cubicBezTo>
                  <a:pt x="1276310" y="716373"/>
                  <a:pt x="1263518" y="655989"/>
                  <a:pt x="1263518" y="582812"/>
                </a:cubicBezTo>
                <a:close/>
                <a:moveTo>
                  <a:pt x="1531291" y="430496"/>
                </a:moveTo>
                <a:lnTo>
                  <a:pt x="1531291" y="430496"/>
                </a:lnTo>
                <a:cubicBezTo>
                  <a:pt x="1522726" y="436242"/>
                  <a:pt x="1516113" y="446324"/>
                  <a:pt x="1511451" y="460200"/>
                </a:cubicBezTo>
                <a:cubicBezTo>
                  <a:pt x="1506898" y="473752"/>
                  <a:pt x="1504296" y="492290"/>
                  <a:pt x="1503754" y="515381"/>
                </a:cubicBezTo>
                <a:lnTo>
                  <a:pt x="1628751" y="515381"/>
                </a:lnTo>
                <a:cubicBezTo>
                  <a:pt x="1628101" y="492181"/>
                  <a:pt x="1625607" y="473643"/>
                  <a:pt x="1621271" y="460092"/>
                </a:cubicBezTo>
                <a:cubicBezTo>
                  <a:pt x="1616826" y="446107"/>
                  <a:pt x="1610213" y="436133"/>
                  <a:pt x="1601649" y="430388"/>
                </a:cubicBezTo>
                <a:cubicBezTo>
                  <a:pt x="1592976" y="424533"/>
                  <a:pt x="1581159" y="421606"/>
                  <a:pt x="1566524" y="421606"/>
                </a:cubicBezTo>
                <a:cubicBezTo>
                  <a:pt x="1551888" y="421606"/>
                  <a:pt x="1539963" y="424533"/>
                  <a:pt x="1531399" y="430388"/>
                </a:cubicBezTo>
                <a:close/>
                <a:moveTo>
                  <a:pt x="2531264" y="491097"/>
                </a:moveTo>
                <a:cubicBezTo>
                  <a:pt x="2538853" y="499987"/>
                  <a:pt x="2542755" y="516031"/>
                  <a:pt x="2542755" y="538797"/>
                </a:cubicBezTo>
                <a:lnTo>
                  <a:pt x="2542755" y="886793"/>
                </a:lnTo>
                <a:lnTo>
                  <a:pt x="2779631" y="886793"/>
                </a:lnTo>
                <a:lnTo>
                  <a:pt x="2779631" y="517658"/>
                </a:lnTo>
                <a:cubicBezTo>
                  <a:pt x="2779631" y="507684"/>
                  <a:pt x="2779523" y="499878"/>
                  <a:pt x="2779197" y="494241"/>
                </a:cubicBezTo>
                <a:cubicBezTo>
                  <a:pt x="2793941" y="483508"/>
                  <a:pt x="2811829" y="478088"/>
                  <a:pt x="2832210" y="478088"/>
                </a:cubicBezTo>
                <a:cubicBezTo>
                  <a:pt x="2848146" y="478088"/>
                  <a:pt x="2859963" y="482533"/>
                  <a:pt x="2868310" y="491531"/>
                </a:cubicBezTo>
                <a:cubicBezTo>
                  <a:pt x="2876658" y="500529"/>
                  <a:pt x="2880994" y="516465"/>
                  <a:pt x="2880994" y="538797"/>
                </a:cubicBezTo>
                <a:lnTo>
                  <a:pt x="2880994" y="886793"/>
                </a:lnTo>
                <a:lnTo>
                  <a:pt x="3122207" y="886793"/>
                </a:lnTo>
                <a:lnTo>
                  <a:pt x="3122207" y="525788"/>
                </a:lnTo>
                <a:cubicBezTo>
                  <a:pt x="3122207" y="438735"/>
                  <a:pt x="3102801" y="373689"/>
                  <a:pt x="3064424" y="332385"/>
                </a:cubicBezTo>
                <a:cubicBezTo>
                  <a:pt x="3025938" y="290972"/>
                  <a:pt x="2973034" y="269941"/>
                  <a:pt x="2907013" y="269941"/>
                </a:cubicBezTo>
                <a:cubicBezTo>
                  <a:pt x="2873623" y="269941"/>
                  <a:pt x="2841100" y="276229"/>
                  <a:pt x="2810419" y="288479"/>
                </a:cubicBezTo>
                <a:cubicBezTo>
                  <a:pt x="2781582" y="300079"/>
                  <a:pt x="2755239" y="317208"/>
                  <a:pt x="2732148" y="339648"/>
                </a:cubicBezTo>
                <a:cubicBezTo>
                  <a:pt x="2715236" y="316991"/>
                  <a:pt x="2694096" y="299754"/>
                  <a:pt x="2669161" y="288262"/>
                </a:cubicBezTo>
                <a:cubicBezTo>
                  <a:pt x="2642493" y="276012"/>
                  <a:pt x="2612246" y="269832"/>
                  <a:pt x="2579073" y="269832"/>
                </a:cubicBezTo>
                <a:cubicBezTo>
                  <a:pt x="2510449" y="269832"/>
                  <a:pt x="2454618" y="292056"/>
                  <a:pt x="2412989" y="335962"/>
                </a:cubicBezTo>
                <a:lnTo>
                  <a:pt x="2409736" y="335962"/>
                </a:lnTo>
                <a:lnTo>
                  <a:pt x="2394559" y="279589"/>
                </a:lnTo>
                <a:lnTo>
                  <a:pt x="2195302" y="279589"/>
                </a:lnTo>
                <a:lnTo>
                  <a:pt x="2195302" y="886685"/>
                </a:lnTo>
                <a:lnTo>
                  <a:pt x="2437056" y="886685"/>
                </a:lnTo>
                <a:lnTo>
                  <a:pt x="2437056" y="502263"/>
                </a:lnTo>
                <a:cubicBezTo>
                  <a:pt x="2443560" y="495217"/>
                  <a:pt x="2451908" y="489471"/>
                  <a:pt x="2461990" y="485135"/>
                </a:cubicBezTo>
                <a:cubicBezTo>
                  <a:pt x="2472831" y="480365"/>
                  <a:pt x="2484648" y="477979"/>
                  <a:pt x="2497223" y="477979"/>
                </a:cubicBezTo>
                <a:cubicBezTo>
                  <a:pt x="2512726" y="477979"/>
                  <a:pt x="2523784" y="482207"/>
                  <a:pt x="2531264" y="490989"/>
                </a:cubicBezTo>
                <a:close/>
                <a:moveTo>
                  <a:pt x="3280702" y="875410"/>
                </a:moveTo>
                <a:cubicBezTo>
                  <a:pt x="3249480" y="859799"/>
                  <a:pt x="3225413" y="837792"/>
                  <a:pt x="3209043" y="809931"/>
                </a:cubicBezTo>
                <a:cubicBezTo>
                  <a:pt x="3192782" y="782178"/>
                  <a:pt x="3184434" y="749872"/>
                  <a:pt x="3184434" y="713988"/>
                </a:cubicBezTo>
                <a:cubicBezTo>
                  <a:pt x="3184434" y="652520"/>
                  <a:pt x="3206875" y="604277"/>
                  <a:pt x="3251106" y="570670"/>
                </a:cubicBezTo>
                <a:cubicBezTo>
                  <a:pt x="3294795" y="537497"/>
                  <a:pt x="3364394" y="517983"/>
                  <a:pt x="3457952" y="512888"/>
                </a:cubicBezTo>
                <a:lnTo>
                  <a:pt x="3522348" y="509418"/>
                </a:lnTo>
                <a:cubicBezTo>
                  <a:pt x="3519963" y="496951"/>
                  <a:pt x="3515301" y="486761"/>
                  <a:pt x="3508580" y="479064"/>
                </a:cubicBezTo>
                <a:cubicBezTo>
                  <a:pt x="3500882" y="470174"/>
                  <a:pt x="3488957" y="463669"/>
                  <a:pt x="3473129" y="459658"/>
                </a:cubicBezTo>
                <a:cubicBezTo>
                  <a:pt x="3456651" y="455430"/>
                  <a:pt x="3434102" y="453370"/>
                  <a:pt x="3406132" y="453370"/>
                </a:cubicBezTo>
                <a:cubicBezTo>
                  <a:pt x="3382282" y="453370"/>
                  <a:pt x="3355505" y="455322"/>
                  <a:pt x="3326559" y="459008"/>
                </a:cubicBezTo>
                <a:cubicBezTo>
                  <a:pt x="3297722" y="462694"/>
                  <a:pt x="3270511" y="468223"/>
                  <a:pt x="3245469" y="475378"/>
                </a:cubicBezTo>
                <a:lnTo>
                  <a:pt x="3238531" y="477329"/>
                </a:lnTo>
                <a:lnTo>
                  <a:pt x="3238531" y="295742"/>
                </a:lnTo>
                <a:lnTo>
                  <a:pt x="3242650" y="294658"/>
                </a:lnTo>
                <a:cubicBezTo>
                  <a:pt x="3273872" y="286636"/>
                  <a:pt x="3308238" y="280565"/>
                  <a:pt x="3344989" y="276337"/>
                </a:cubicBezTo>
                <a:cubicBezTo>
                  <a:pt x="3381740" y="272217"/>
                  <a:pt x="3417082" y="270049"/>
                  <a:pt x="3449930" y="270049"/>
                </a:cubicBezTo>
                <a:cubicBezTo>
                  <a:pt x="3523649" y="270049"/>
                  <a:pt x="3583599" y="279047"/>
                  <a:pt x="3628047" y="296718"/>
                </a:cubicBezTo>
                <a:cubicBezTo>
                  <a:pt x="3673146" y="314714"/>
                  <a:pt x="3706861" y="344527"/>
                  <a:pt x="3728110" y="385397"/>
                </a:cubicBezTo>
                <a:cubicBezTo>
                  <a:pt x="3749250" y="425943"/>
                  <a:pt x="3759874" y="481557"/>
                  <a:pt x="3759874" y="550831"/>
                </a:cubicBezTo>
                <a:lnTo>
                  <a:pt x="3759874" y="886902"/>
                </a:lnTo>
                <a:lnTo>
                  <a:pt x="3561158" y="886902"/>
                </a:lnTo>
                <a:lnTo>
                  <a:pt x="3545439" y="832155"/>
                </a:lnTo>
                <a:lnTo>
                  <a:pt x="3542512" y="832155"/>
                </a:lnTo>
                <a:cubicBezTo>
                  <a:pt x="3510423" y="876386"/>
                  <a:pt x="3459470" y="898827"/>
                  <a:pt x="3391172" y="898827"/>
                </a:cubicBezTo>
                <a:cubicBezTo>
                  <a:pt x="3348567" y="898827"/>
                  <a:pt x="3311274" y="891021"/>
                  <a:pt x="3280377" y="875519"/>
                </a:cubicBezTo>
                <a:close/>
                <a:moveTo>
                  <a:pt x="3433668" y="720818"/>
                </a:moveTo>
                <a:cubicBezTo>
                  <a:pt x="3442233" y="727756"/>
                  <a:pt x="3454808" y="731225"/>
                  <a:pt x="3471178" y="731225"/>
                </a:cubicBezTo>
                <a:cubicBezTo>
                  <a:pt x="3492535" y="731225"/>
                  <a:pt x="3510423" y="727431"/>
                  <a:pt x="3524299" y="719951"/>
                </a:cubicBezTo>
                <a:lnTo>
                  <a:pt x="3524299" y="642654"/>
                </a:lnTo>
                <a:lnTo>
                  <a:pt x="3483862" y="644497"/>
                </a:lnTo>
                <a:cubicBezTo>
                  <a:pt x="3441799" y="646882"/>
                  <a:pt x="3421310" y="662276"/>
                  <a:pt x="3421310" y="691656"/>
                </a:cubicBezTo>
                <a:cubicBezTo>
                  <a:pt x="3421310" y="704556"/>
                  <a:pt x="3425321" y="713988"/>
                  <a:pt x="3433668" y="720818"/>
                </a:cubicBezTo>
                <a:close/>
                <a:moveTo>
                  <a:pt x="4506277" y="279698"/>
                </a:moveTo>
                <a:lnTo>
                  <a:pt x="4250321" y="279698"/>
                </a:lnTo>
                <a:lnTo>
                  <a:pt x="4128901" y="478088"/>
                </a:lnTo>
                <a:lnTo>
                  <a:pt x="4092909" y="478088"/>
                </a:lnTo>
                <a:lnTo>
                  <a:pt x="4092909" y="0"/>
                </a:lnTo>
                <a:lnTo>
                  <a:pt x="3851155" y="0"/>
                </a:lnTo>
                <a:lnTo>
                  <a:pt x="3851155" y="886793"/>
                </a:lnTo>
                <a:lnTo>
                  <a:pt x="4092909" y="886793"/>
                </a:lnTo>
                <a:lnTo>
                  <a:pt x="4092909" y="671058"/>
                </a:lnTo>
                <a:lnTo>
                  <a:pt x="4129985" y="671058"/>
                </a:lnTo>
                <a:lnTo>
                  <a:pt x="4264956" y="886793"/>
                </a:lnTo>
                <a:lnTo>
                  <a:pt x="4526441" y="886793"/>
                </a:lnTo>
                <a:lnTo>
                  <a:pt x="4332278" y="569152"/>
                </a:lnTo>
                <a:lnTo>
                  <a:pt x="4506277" y="279698"/>
                </a:lnTo>
                <a:close/>
                <a:moveTo>
                  <a:pt x="4860452" y="898719"/>
                </a:moveTo>
                <a:cubicBezTo>
                  <a:pt x="4776325" y="898719"/>
                  <a:pt x="4706835" y="887552"/>
                  <a:pt x="4654039" y="865545"/>
                </a:cubicBezTo>
                <a:cubicBezTo>
                  <a:pt x="4600702" y="843321"/>
                  <a:pt x="4560915" y="808521"/>
                  <a:pt x="4535656" y="762339"/>
                </a:cubicBezTo>
                <a:cubicBezTo>
                  <a:pt x="4510613" y="716373"/>
                  <a:pt x="4497821" y="655989"/>
                  <a:pt x="4497821" y="582812"/>
                </a:cubicBezTo>
                <a:cubicBezTo>
                  <a:pt x="4497821" y="518633"/>
                  <a:pt x="4509637" y="462585"/>
                  <a:pt x="4532837" y="416186"/>
                </a:cubicBezTo>
                <a:cubicBezTo>
                  <a:pt x="4556145" y="369461"/>
                  <a:pt x="4591161" y="333035"/>
                  <a:pt x="4637019" y="307884"/>
                </a:cubicBezTo>
                <a:cubicBezTo>
                  <a:pt x="4682659" y="282842"/>
                  <a:pt x="4738707" y="270049"/>
                  <a:pt x="4803645" y="270049"/>
                </a:cubicBezTo>
                <a:cubicBezTo>
                  <a:pt x="4895902" y="270049"/>
                  <a:pt x="4967127" y="298453"/>
                  <a:pt x="5015044" y="354284"/>
                </a:cubicBezTo>
                <a:cubicBezTo>
                  <a:pt x="5062853" y="410006"/>
                  <a:pt x="5087137" y="489363"/>
                  <a:pt x="5087137" y="590401"/>
                </a:cubicBezTo>
                <a:lnTo>
                  <a:pt x="5087137" y="653278"/>
                </a:lnTo>
                <a:lnTo>
                  <a:pt x="4740008" y="653278"/>
                </a:lnTo>
                <a:cubicBezTo>
                  <a:pt x="4742502" y="668239"/>
                  <a:pt x="4747922" y="680056"/>
                  <a:pt x="4756053" y="688512"/>
                </a:cubicBezTo>
                <a:cubicBezTo>
                  <a:pt x="4765376" y="698160"/>
                  <a:pt x="4780770" y="705315"/>
                  <a:pt x="4801802" y="709760"/>
                </a:cubicBezTo>
                <a:cubicBezTo>
                  <a:pt x="4823484" y="714313"/>
                  <a:pt x="4854814" y="716698"/>
                  <a:pt x="4894709" y="716698"/>
                </a:cubicBezTo>
                <a:cubicBezTo>
                  <a:pt x="4938724" y="716698"/>
                  <a:pt x="4989459" y="711386"/>
                  <a:pt x="5045508" y="701087"/>
                </a:cubicBezTo>
                <a:lnTo>
                  <a:pt x="5051904" y="699895"/>
                </a:lnTo>
                <a:lnTo>
                  <a:pt x="5051904" y="879964"/>
                </a:lnTo>
                <a:lnTo>
                  <a:pt x="5047459" y="880831"/>
                </a:lnTo>
                <a:cubicBezTo>
                  <a:pt x="4985232" y="892756"/>
                  <a:pt x="4922354" y="898827"/>
                  <a:pt x="4860560" y="898827"/>
                </a:cubicBezTo>
                <a:close/>
                <a:moveTo>
                  <a:pt x="4765701" y="430496"/>
                </a:moveTo>
                <a:lnTo>
                  <a:pt x="4765701" y="430496"/>
                </a:lnTo>
                <a:cubicBezTo>
                  <a:pt x="4757137" y="436242"/>
                  <a:pt x="4750524" y="446324"/>
                  <a:pt x="4745862" y="460200"/>
                </a:cubicBezTo>
                <a:cubicBezTo>
                  <a:pt x="4741309" y="473752"/>
                  <a:pt x="4738707" y="492290"/>
                  <a:pt x="4738165" y="515381"/>
                </a:cubicBezTo>
                <a:lnTo>
                  <a:pt x="4863162" y="515381"/>
                </a:lnTo>
                <a:cubicBezTo>
                  <a:pt x="4862511" y="492181"/>
                  <a:pt x="4860018" y="473643"/>
                  <a:pt x="4855682" y="460092"/>
                </a:cubicBezTo>
                <a:cubicBezTo>
                  <a:pt x="4851237" y="446107"/>
                  <a:pt x="4844624" y="436133"/>
                  <a:pt x="4836059" y="430388"/>
                </a:cubicBezTo>
                <a:cubicBezTo>
                  <a:pt x="4827387" y="424533"/>
                  <a:pt x="4815570" y="421606"/>
                  <a:pt x="4800935" y="421606"/>
                </a:cubicBezTo>
                <a:cubicBezTo>
                  <a:pt x="4786299" y="421606"/>
                  <a:pt x="4774374" y="424533"/>
                  <a:pt x="4765810" y="430388"/>
                </a:cubicBezTo>
                <a:close/>
                <a:moveTo>
                  <a:pt x="374340" y="1591024"/>
                </a:moveTo>
                <a:lnTo>
                  <a:pt x="266472" y="1572595"/>
                </a:lnTo>
                <a:cubicBezTo>
                  <a:pt x="254005" y="1570535"/>
                  <a:pt x="248476" y="1567933"/>
                  <a:pt x="245982" y="1566199"/>
                </a:cubicBezTo>
                <a:cubicBezTo>
                  <a:pt x="243055" y="1564139"/>
                  <a:pt x="241754" y="1561320"/>
                  <a:pt x="241754" y="1557309"/>
                </a:cubicBezTo>
                <a:cubicBezTo>
                  <a:pt x="241754" y="1550045"/>
                  <a:pt x="248042" y="1543649"/>
                  <a:pt x="260401" y="1538446"/>
                </a:cubicBezTo>
                <a:cubicBezTo>
                  <a:pt x="274277" y="1532591"/>
                  <a:pt x="301271" y="1529665"/>
                  <a:pt x="340407" y="1529665"/>
                </a:cubicBezTo>
                <a:cubicBezTo>
                  <a:pt x="368919" y="1529665"/>
                  <a:pt x="397973" y="1531507"/>
                  <a:pt x="426702" y="1535085"/>
                </a:cubicBezTo>
                <a:cubicBezTo>
                  <a:pt x="455430" y="1538662"/>
                  <a:pt x="481340" y="1543758"/>
                  <a:pt x="503673" y="1550045"/>
                </a:cubicBezTo>
                <a:lnTo>
                  <a:pt x="510611" y="1551997"/>
                </a:lnTo>
                <a:lnTo>
                  <a:pt x="510611" y="1375289"/>
                </a:lnTo>
                <a:lnTo>
                  <a:pt x="506600" y="1374205"/>
                </a:lnTo>
                <a:cubicBezTo>
                  <a:pt x="483292" y="1368025"/>
                  <a:pt x="456081" y="1363038"/>
                  <a:pt x="425617" y="1359461"/>
                </a:cubicBezTo>
                <a:cubicBezTo>
                  <a:pt x="395046" y="1355883"/>
                  <a:pt x="364041" y="1354040"/>
                  <a:pt x="333361" y="1354040"/>
                </a:cubicBezTo>
                <a:cubicBezTo>
                  <a:pt x="264412" y="1354040"/>
                  <a:pt x="205762" y="1362496"/>
                  <a:pt x="159146" y="1378975"/>
                </a:cubicBezTo>
                <a:cubicBezTo>
                  <a:pt x="112096" y="1395670"/>
                  <a:pt x="76429" y="1419845"/>
                  <a:pt x="53121" y="1450742"/>
                </a:cubicBezTo>
                <a:cubicBezTo>
                  <a:pt x="29704" y="1481747"/>
                  <a:pt x="17888" y="1519257"/>
                  <a:pt x="17888" y="1562188"/>
                </a:cubicBezTo>
                <a:cubicBezTo>
                  <a:pt x="17888" y="1614333"/>
                  <a:pt x="32089" y="1656070"/>
                  <a:pt x="59951" y="1686208"/>
                </a:cubicBezTo>
                <a:cubicBezTo>
                  <a:pt x="87812" y="1716238"/>
                  <a:pt x="131176" y="1736294"/>
                  <a:pt x="188742" y="1745834"/>
                </a:cubicBezTo>
                <a:lnTo>
                  <a:pt x="296068" y="1764264"/>
                </a:lnTo>
                <a:cubicBezTo>
                  <a:pt x="308318" y="1766323"/>
                  <a:pt x="313630" y="1769034"/>
                  <a:pt x="316015" y="1770985"/>
                </a:cubicBezTo>
                <a:cubicBezTo>
                  <a:pt x="318834" y="1773370"/>
                  <a:pt x="320243" y="1776839"/>
                  <a:pt x="320243" y="1781718"/>
                </a:cubicBezTo>
                <a:cubicBezTo>
                  <a:pt x="320243" y="1786596"/>
                  <a:pt x="318725" y="1794076"/>
                  <a:pt x="305608" y="1799822"/>
                </a:cubicBezTo>
                <a:cubicBezTo>
                  <a:pt x="294441" y="1804701"/>
                  <a:pt x="273952" y="1807194"/>
                  <a:pt x="244898" y="1807194"/>
                </a:cubicBezTo>
                <a:cubicBezTo>
                  <a:pt x="209882" y="1807194"/>
                  <a:pt x="174432" y="1804701"/>
                  <a:pt x="139415" y="1799605"/>
                </a:cubicBezTo>
                <a:cubicBezTo>
                  <a:pt x="104399" y="1794618"/>
                  <a:pt x="72093" y="1787789"/>
                  <a:pt x="43147" y="1779224"/>
                </a:cubicBezTo>
                <a:lnTo>
                  <a:pt x="36209" y="1777164"/>
                </a:lnTo>
                <a:lnTo>
                  <a:pt x="36209" y="1953764"/>
                </a:lnTo>
                <a:lnTo>
                  <a:pt x="40003" y="1954957"/>
                </a:lnTo>
                <a:cubicBezTo>
                  <a:pt x="100604" y="1973495"/>
                  <a:pt x="170962" y="1982818"/>
                  <a:pt x="249234" y="1982818"/>
                </a:cubicBezTo>
                <a:cubicBezTo>
                  <a:pt x="309619" y="1982818"/>
                  <a:pt x="362523" y="1974471"/>
                  <a:pt x="406429" y="1958101"/>
                </a:cubicBezTo>
                <a:cubicBezTo>
                  <a:pt x="450769" y="1941514"/>
                  <a:pt x="485135" y="1917338"/>
                  <a:pt x="508551" y="1886116"/>
                </a:cubicBezTo>
                <a:cubicBezTo>
                  <a:pt x="532076" y="1854786"/>
                  <a:pt x="544110" y="1817059"/>
                  <a:pt x="544110" y="1774129"/>
                </a:cubicBezTo>
                <a:cubicBezTo>
                  <a:pt x="544110" y="1718298"/>
                  <a:pt x="529583" y="1675693"/>
                  <a:pt x="501071" y="1647506"/>
                </a:cubicBezTo>
                <a:cubicBezTo>
                  <a:pt x="472776" y="1619536"/>
                  <a:pt x="430062" y="1600565"/>
                  <a:pt x="374340" y="1591024"/>
                </a:cubicBezTo>
                <a:close/>
                <a:moveTo>
                  <a:pt x="1098626" y="1438275"/>
                </a:moveTo>
                <a:cubicBezTo>
                  <a:pt x="1146435" y="1493998"/>
                  <a:pt x="1170719" y="1573354"/>
                  <a:pt x="1170719" y="1674392"/>
                </a:cubicBezTo>
                <a:lnTo>
                  <a:pt x="1170719" y="1737270"/>
                </a:lnTo>
                <a:lnTo>
                  <a:pt x="823590" y="1737270"/>
                </a:lnTo>
                <a:cubicBezTo>
                  <a:pt x="826084" y="1752230"/>
                  <a:pt x="831504" y="1764047"/>
                  <a:pt x="839635" y="1772503"/>
                </a:cubicBezTo>
                <a:cubicBezTo>
                  <a:pt x="848958" y="1782151"/>
                  <a:pt x="864353" y="1789306"/>
                  <a:pt x="885384" y="1793751"/>
                </a:cubicBezTo>
                <a:cubicBezTo>
                  <a:pt x="907066" y="1798304"/>
                  <a:pt x="938396" y="1800689"/>
                  <a:pt x="978291" y="1800689"/>
                </a:cubicBezTo>
                <a:cubicBezTo>
                  <a:pt x="1022306" y="1800689"/>
                  <a:pt x="1073042" y="1795377"/>
                  <a:pt x="1129090" y="1785078"/>
                </a:cubicBezTo>
                <a:lnTo>
                  <a:pt x="1135486" y="1783886"/>
                </a:lnTo>
                <a:lnTo>
                  <a:pt x="1135486" y="1963955"/>
                </a:lnTo>
                <a:lnTo>
                  <a:pt x="1131041" y="1964822"/>
                </a:lnTo>
                <a:cubicBezTo>
                  <a:pt x="1068814" y="1976747"/>
                  <a:pt x="1005936" y="1982818"/>
                  <a:pt x="944142" y="1982818"/>
                </a:cubicBezTo>
                <a:cubicBezTo>
                  <a:pt x="860016" y="1982818"/>
                  <a:pt x="790525" y="1971652"/>
                  <a:pt x="737730" y="1949645"/>
                </a:cubicBezTo>
                <a:cubicBezTo>
                  <a:pt x="684392" y="1927421"/>
                  <a:pt x="644606" y="1892621"/>
                  <a:pt x="619346" y="1846438"/>
                </a:cubicBezTo>
                <a:cubicBezTo>
                  <a:pt x="594303" y="1800473"/>
                  <a:pt x="581511" y="1740088"/>
                  <a:pt x="581511" y="1666911"/>
                </a:cubicBezTo>
                <a:cubicBezTo>
                  <a:pt x="581511" y="1602733"/>
                  <a:pt x="593328" y="1546685"/>
                  <a:pt x="616527" y="1500285"/>
                </a:cubicBezTo>
                <a:cubicBezTo>
                  <a:pt x="639836" y="1453561"/>
                  <a:pt x="674852" y="1417135"/>
                  <a:pt x="720709" y="1391984"/>
                </a:cubicBezTo>
                <a:cubicBezTo>
                  <a:pt x="766350" y="1366941"/>
                  <a:pt x="822398" y="1354149"/>
                  <a:pt x="887335" y="1354149"/>
                </a:cubicBezTo>
                <a:cubicBezTo>
                  <a:pt x="979592" y="1354149"/>
                  <a:pt x="1050818" y="1382552"/>
                  <a:pt x="1098735" y="1438383"/>
                </a:cubicBezTo>
                <a:close/>
                <a:moveTo>
                  <a:pt x="821747" y="1599589"/>
                </a:moveTo>
                <a:lnTo>
                  <a:pt x="946744" y="1599589"/>
                </a:lnTo>
                <a:cubicBezTo>
                  <a:pt x="946094" y="1576389"/>
                  <a:pt x="943600" y="1557851"/>
                  <a:pt x="939264" y="1544300"/>
                </a:cubicBezTo>
                <a:cubicBezTo>
                  <a:pt x="934819" y="1530315"/>
                  <a:pt x="928206" y="1520341"/>
                  <a:pt x="919642" y="1514596"/>
                </a:cubicBezTo>
                <a:cubicBezTo>
                  <a:pt x="910969" y="1508741"/>
                  <a:pt x="899152" y="1505814"/>
                  <a:pt x="884517" y="1505814"/>
                </a:cubicBezTo>
                <a:cubicBezTo>
                  <a:pt x="869881" y="1505814"/>
                  <a:pt x="857956" y="1508741"/>
                  <a:pt x="849392" y="1514596"/>
                </a:cubicBezTo>
                <a:lnTo>
                  <a:pt x="849392" y="1514596"/>
                </a:lnTo>
                <a:cubicBezTo>
                  <a:pt x="840828" y="1520341"/>
                  <a:pt x="834215" y="1530423"/>
                  <a:pt x="829553" y="1544300"/>
                </a:cubicBezTo>
                <a:cubicBezTo>
                  <a:pt x="825000" y="1557851"/>
                  <a:pt x="822398" y="1576389"/>
                  <a:pt x="821856" y="1599480"/>
                </a:cubicBezTo>
                <a:close/>
                <a:moveTo>
                  <a:pt x="1571836" y="1354040"/>
                </a:moveTo>
                <a:cubicBezTo>
                  <a:pt x="1457247" y="1354040"/>
                  <a:pt x="1367700" y="1380709"/>
                  <a:pt x="1305689" y="1433396"/>
                </a:cubicBezTo>
                <a:cubicBezTo>
                  <a:pt x="1243462" y="1486301"/>
                  <a:pt x="1211915" y="1565548"/>
                  <a:pt x="1211915" y="1668971"/>
                </a:cubicBezTo>
                <a:cubicBezTo>
                  <a:pt x="1211915" y="1772394"/>
                  <a:pt x="1241836" y="1850016"/>
                  <a:pt x="1300703" y="1903137"/>
                </a:cubicBezTo>
                <a:cubicBezTo>
                  <a:pt x="1359461" y="1956041"/>
                  <a:pt x="1445538" y="1982818"/>
                  <a:pt x="1556658" y="1982818"/>
                </a:cubicBezTo>
                <a:cubicBezTo>
                  <a:pt x="1585279" y="1982818"/>
                  <a:pt x="1613574" y="1980867"/>
                  <a:pt x="1640676" y="1977072"/>
                </a:cubicBezTo>
                <a:cubicBezTo>
                  <a:pt x="1667779" y="1973278"/>
                  <a:pt x="1692605" y="1967966"/>
                  <a:pt x="1714395" y="1961461"/>
                </a:cubicBezTo>
                <a:lnTo>
                  <a:pt x="1718298" y="1960269"/>
                </a:lnTo>
                <a:lnTo>
                  <a:pt x="1718298" y="1770009"/>
                </a:lnTo>
                <a:lnTo>
                  <a:pt x="1711685" y="1771527"/>
                </a:lnTo>
                <a:cubicBezTo>
                  <a:pt x="1686317" y="1777273"/>
                  <a:pt x="1664418" y="1781501"/>
                  <a:pt x="1646747" y="1784211"/>
                </a:cubicBezTo>
                <a:cubicBezTo>
                  <a:pt x="1629185" y="1786921"/>
                  <a:pt x="1611514" y="1788222"/>
                  <a:pt x="1594168" y="1788222"/>
                </a:cubicBezTo>
                <a:cubicBezTo>
                  <a:pt x="1548745" y="1788222"/>
                  <a:pt x="1514704" y="1778574"/>
                  <a:pt x="1492805" y="1759494"/>
                </a:cubicBezTo>
                <a:cubicBezTo>
                  <a:pt x="1471231" y="1740630"/>
                  <a:pt x="1460282" y="1709625"/>
                  <a:pt x="1460282" y="1667345"/>
                </a:cubicBezTo>
                <a:cubicBezTo>
                  <a:pt x="1460282" y="1625065"/>
                  <a:pt x="1471665" y="1596337"/>
                  <a:pt x="1494106" y="1577473"/>
                </a:cubicBezTo>
                <a:cubicBezTo>
                  <a:pt x="1516872" y="1558393"/>
                  <a:pt x="1554490" y="1548636"/>
                  <a:pt x="1606093" y="1548636"/>
                </a:cubicBezTo>
                <a:cubicBezTo>
                  <a:pt x="1637099" y="1548636"/>
                  <a:pt x="1672657" y="1551563"/>
                  <a:pt x="1712118" y="1557201"/>
                </a:cubicBezTo>
                <a:lnTo>
                  <a:pt x="1718298" y="1558068"/>
                </a:lnTo>
                <a:lnTo>
                  <a:pt x="1718298" y="1367917"/>
                </a:lnTo>
                <a:lnTo>
                  <a:pt x="1713961" y="1367050"/>
                </a:lnTo>
                <a:cubicBezTo>
                  <a:pt x="1671465" y="1358377"/>
                  <a:pt x="1623764" y="1353932"/>
                  <a:pt x="1571944" y="1353932"/>
                </a:cubicBezTo>
                <a:close/>
                <a:moveTo>
                  <a:pt x="2142072" y="1748002"/>
                </a:moveTo>
                <a:cubicBezTo>
                  <a:pt x="2134484" y="1755049"/>
                  <a:pt x="2124835" y="1761011"/>
                  <a:pt x="2113235" y="1765565"/>
                </a:cubicBezTo>
                <a:cubicBezTo>
                  <a:pt x="2100768" y="1770551"/>
                  <a:pt x="2088192" y="1773045"/>
                  <a:pt x="2075942" y="1773045"/>
                </a:cubicBezTo>
                <a:cubicBezTo>
                  <a:pt x="2059681" y="1773045"/>
                  <a:pt x="2047864" y="1768600"/>
                  <a:pt x="2039625" y="1759385"/>
                </a:cubicBezTo>
                <a:cubicBezTo>
                  <a:pt x="2031386" y="1750170"/>
                  <a:pt x="2027158" y="1733800"/>
                  <a:pt x="2027158" y="1710709"/>
                </a:cubicBezTo>
                <a:lnTo>
                  <a:pt x="2027158" y="1363797"/>
                </a:lnTo>
                <a:lnTo>
                  <a:pt x="1785403" y="1363797"/>
                </a:lnTo>
                <a:lnTo>
                  <a:pt x="1785403" y="1727513"/>
                </a:lnTo>
                <a:cubicBezTo>
                  <a:pt x="1785403" y="1813482"/>
                  <a:pt x="1805351" y="1877986"/>
                  <a:pt x="1844595" y="1919073"/>
                </a:cubicBezTo>
                <a:cubicBezTo>
                  <a:pt x="1883948" y="1960269"/>
                  <a:pt x="1938045" y="1981192"/>
                  <a:pt x="2005476" y="1981192"/>
                </a:cubicBezTo>
                <a:cubicBezTo>
                  <a:pt x="2037131" y="1981192"/>
                  <a:pt x="2067052" y="1975338"/>
                  <a:pt x="2094372" y="1963630"/>
                </a:cubicBezTo>
                <a:cubicBezTo>
                  <a:pt x="2120932" y="1952355"/>
                  <a:pt x="2145433" y="1935768"/>
                  <a:pt x="2167115" y="1914411"/>
                </a:cubicBezTo>
                <a:lnTo>
                  <a:pt x="2169392" y="1914411"/>
                </a:lnTo>
                <a:lnTo>
                  <a:pt x="2184569" y="1970784"/>
                </a:lnTo>
                <a:lnTo>
                  <a:pt x="2383826" y="1970784"/>
                </a:lnTo>
                <a:lnTo>
                  <a:pt x="2383826" y="1363689"/>
                </a:lnTo>
                <a:lnTo>
                  <a:pt x="2142072" y="1363689"/>
                </a:lnTo>
                <a:lnTo>
                  <a:pt x="2142072" y="1747894"/>
                </a:lnTo>
                <a:close/>
                <a:moveTo>
                  <a:pt x="2846195" y="1354040"/>
                </a:moveTo>
                <a:cubicBezTo>
                  <a:pt x="2774427" y="1354040"/>
                  <a:pt x="2723800" y="1382661"/>
                  <a:pt x="2695939" y="1439142"/>
                </a:cubicBezTo>
                <a:lnTo>
                  <a:pt x="2693879" y="1439142"/>
                </a:lnTo>
                <a:lnTo>
                  <a:pt x="2675991" y="1363797"/>
                </a:lnTo>
                <a:lnTo>
                  <a:pt x="2478143" y="1363797"/>
                </a:lnTo>
                <a:lnTo>
                  <a:pt x="2478143" y="1970893"/>
                </a:lnTo>
                <a:lnTo>
                  <a:pt x="2719897" y="1970893"/>
                </a:lnTo>
                <a:lnTo>
                  <a:pt x="2719897" y="1607286"/>
                </a:lnTo>
                <a:cubicBezTo>
                  <a:pt x="2730738" y="1596770"/>
                  <a:pt x="2746241" y="1588206"/>
                  <a:pt x="2765971" y="1581701"/>
                </a:cubicBezTo>
                <a:cubicBezTo>
                  <a:pt x="2787003" y="1574871"/>
                  <a:pt x="2809010" y="1571402"/>
                  <a:pt x="2831559" y="1571402"/>
                </a:cubicBezTo>
                <a:cubicBezTo>
                  <a:pt x="2857036" y="1571402"/>
                  <a:pt x="2878176" y="1573137"/>
                  <a:pt x="2894329" y="1576714"/>
                </a:cubicBezTo>
                <a:lnTo>
                  <a:pt x="2900942" y="1578124"/>
                </a:lnTo>
                <a:lnTo>
                  <a:pt x="2900942" y="1359244"/>
                </a:lnTo>
                <a:lnTo>
                  <a:pt x="2896497" y="1358485"/>
                </a:lnTo>
                <a:cubicBezTo>
                  <a:pt x="2879585" y="1355558"/>
                  <a:pt x="2862673" y="1354040"/>
                  <a:pt x="2846195" y="1354040"/>
                </a:cubicBezTo>
                <a:close/>
                <a:moveTo>
                  <a:pt x="3083071" y="1077595"/>
                </a:moveTo>
                <a:cubicBezTo>
                  <a:pt x="2987778" y="1077595"/>
                  <a:pt x="2939428" y="1117707"/>
                  <a:pt x="2939428" y="1196846"/>
                </a:cubicBezTo>
                <a:cubicBezTo>
                  <a:pt x="2939428" y="1275985"/>
                  <a:pt x="2987778" y="1316097"/>
                  <a:pt x="3083071" y="1316097"/>
                </a:cubicBezTo>
                <a:cubicBezTo>
                  <a:pt x="3178363" y="1316097"/>
                  <a:pt x="3226714" y="1275985"/>
                  <a:pt x="3226714" y="1196846"/>
                </a:cubicBezTo>
                <a:cubicBezTo>
                  <a:pt x="3226714" y="1117707"/>
                  <a:pt x="3178363" y="1077595"/>
                  <a:pt x="3083071" y="1077595"/>
                </a:cubicBezTo>
                <a:close/>
                <a:moveTo>
                  <a:pt x="2962193" y="1970893"/>
                </a:moveTo>
                <a:lnTo>
                  <a:pt x="3204490" y="1970893"/>
                </a:lnTo>
                <a:lnTo>
                  <a:pt x="3204490" y="1363797"/>
                </a:lnTo>
                <a:lnTo>
                  <a:pt x="2962193" y="1363797"/>
                </a:lnTo>
                <a:lnTo>
                  <a:pt x="2962193" y="1970893"/>
                </a:lnTo>
                <a:close/>
                <a:moveTo>
                  <a:pt x="4039680" y="1731090"/>
                </a:moveTo>
                <a:lnTo>
                  <a:pt x="3934305" y="1363797"/>
                </a:lnTo>
                <a:lnTo>
                  <a:pt x="3585984" y="1363797"/>
                </a:lnTo>
                <a:lnTo>
                  <a:pt x="3585984" y="1157818"/>
                </a:lnTo>
                <a:lnTo>
                  <a:pt x="3388028" y="1157818"/>
                </a:lnTo>
                <a:lnTo>
                  <a:pt x="3345206" y="1363797"/>
                </a:lnTo>
                <a:lnTo>
                  <a:pt x="3257502" y="1363797"/>
                </a:lnTo>
                <a:lnTo>
                  <a:pt x="3257502" y="1554057"/>
                </a:lnTo>
                <a:lnTo>
                  <a:pt x="3344230" y="1554057"/>
                </a:lnTo>
                <a:lnTo>
                  <a:pt x="3344230" y="1735101"/>
                </a:lnTo>
                <a:cubicBezTo>
                  <a:pt x="3344230" y="1818685"/>
                  <a:pt x="3365695" y="1881455"/>
                  <a:pt x="3407975" y="1921675"/>
                </a:cubicBezTo>
                <a:cubicBezTo>
                  <a:pt x="3450147" y="1961895"/>
                  <a:pt x="3513024" y="1982276"/>
                  <a:pt x="3594657" y="1982276"/>
                </a:cubicBezTo>
                <a:cubicBezTo>
                  <a:pt x="3614605" y="1982276"/>
                  <a:pt x="3636070" y="1980867"/>
                  <a:pt x="3658402" y="1978156"/>
                </a:cubicBezTo>
                <a:cubicBezTo>
                  <a:pt x="3680626" y="1975446"/>
                  <a:pt x="3700790" y="1972086"/>
                  <a:pt x="3718353" y="1968074"/>
                </a:cubicBezTo>
                <a:lnTo>
                  <a:pt x="3722581" y="1967099"/>
                </a:lnTo>
                <a:lnTo>
                  <a:pt x="3722581" y="1777056"/>
                </a:lnTo>
                <a:lnTo>
                  <a:pt x="3716401" y="1777923"/>
                </a:lnTo>
                <a:cubicBezTo>
                  <a:pt x="3692118" y="1781501"/>
                  <a:pt x="3673688" y="1783344"/>
                  <a:pt x="3661329" y="1783344"/>
                </a:cubicBezTo>
                <a:cubicBezTo>
                  <a:pt x="3641599" y="1783344"/>
                  <a:pt x="3626204" y="1780742"/>
                  <a:pt x="3615363" y="1775755"/>
                </a:cubicBezTo>
                <a:cubicBezTo>
                  <a:pt x="3604956" y="1770877"/>
                  <a:pt x="3597801" y="1762854"/>
                  <a:pt x="3593139" y="1751254"/>
                </a:cubicBezTo>
                <a:cubicBezTo>
                  <a:pt x="3588369" y="1739112"/>
                  <a:pt x="3585876" y="1721658"/>
                  <a:pt x="3585876" y="1699326"/>
                </a:cubicBezTo>
                <a:lnTo>
                  <a:pt x="3585876" y="1554057"/>
                </a:lnTo>
                <a:lnTo>
                  <a:pt x="3722472" y="1554057"/>
                </a:lnTo>
                <a:lnTo>
                  <a:pt x="3722472" y="1484132"/>
                </a:lnTo>
                <a:lnTo>
                  <a:pt x="3883136" y="1967099"/>
                </a:lnTo>
                <a:lnTo>
                  <a:pt x="3884328" y="1970784"/>
                </a:lnTo>
                <a:lnTo>
                  <a:pt x="3943520" y="1970784"/>
                </a:lnTo>
                <a:lnTo>
                  <a:pt x="3862755" y="2209286"/>
                </a:lnTo>
                <a:lnTo>
                  <a:pt x="4099197" y="2209286"/>
                </a:lnTo>
                <a:lnTo>
                  <a:pt x="4381930" y="1363689"/>
                </a:lnTo>
                <a:lnTo>
                  <a:pt x="4144295" y="1363689"/>
                </a:lnTo>
                <a:lnTo>
                  <a:pt x="4039463" y="1730982"/>
                </a:lnTo>
                <a:close/>
                <a:moveTo>
                  <a:pt x="5368244" y="1682414"/>
                </a:moveTo>
                <a:lnTo>
                  <a:pt x="5294417" y="1368025"/>
                </a:lnTo>
                <a:lnTo>
                  <a:pt x="5293441" y="1363797"/>
                </a:lnTo>
                <a:lnTo>
                  <a:pt x="5033908" y="1363797"/>
                </a:lnTo>
                <a:lnTo>
                  <a:pt x="4954443" y="1692279"/>
                </a:lnTo>
                <a:lnTo>
                  <a:pt x="4884193" y="1363797"/>
                </a:lnTo>
                <a:lnTo>
                  <a:pt x="4655991" y="1363797"/>
                </a:lnTo>
                <a:lnTo>
                  <a:pt x="4809933" y="1970893"/>
                </a:lnTo>
                <a:lnTo>
                  <a:pt x="5069358" y="1970893"/>
                </a:lnTo>
                <a:lnTo>
                  <a:pt x="5159880" y="1610213"/>
                </a:lnTo>
                <a:lnTo>
                  <a:pt x="5247801" y="1970893"/>
                </a:lnTo>
                <a:lnTo>
                  <a:pt x="5507225" y="1970893"/>
                </a:lnTo>
                <a:lnTo>
                  <a:pt x="5660083" y="1363797"/>
                </a:lnTo>
                <a:lnTo>
                  <a:pt x="5441204" y="1363797"/>
                </a:lnTo>
                <a:lnTo>
                  <a:pt x="5367919" y="1682414"/>
                </a:lnTo>
                <a:close/>
                <a:moveTo>
                  <a:pt x="6283115" y="1497575"/>
                </a:moveTo>
                <a:cubicBezTo>
                  <a:pt x="6307941" y="1544191"/>
                  <a:pt x="6320626" y="1601757"/>
                  <a:pt x="6320626" y="1668429"/>
                </a:cubicBezTo>
                <a:cubicBezTo>
                  <a:pt x="6320626" y="1735101"/>
                  <a:pt x="6307616" y="1793209"/>
                  <a:pt x="6282031" y="1839934"/>
                </a:cubicBezTo>
                <a:cubicBezTo>
                  <a:pt x="6256338" y="1886767"/>
                  <a:pt x="6219045" y="1922759"/>
                  <a:pt x="6171345" y="1946826"/>
                </a:cubicBezTo>
                <a:cubicBezTo>
                  <a:pt x="6123861" y="1970784"/>
                  <a:pt x="6066296" y="1982927"/>
                  <a:pt x="6000382" y="1982927"/>
                </a:cubicBezTo>
                <a:cubicBezTo>
                  <a:pt x="5934469" y="1982927"/>
                  <a:pt x="5877337" y="1970893"/>
                  <a:pt x="5829637" y="1947151"/>
                </a:cubicBezTo>
                <a:cubicBezTo>
                  <a:pt x="5781720" y="1923301"/>
                  <a:pt x="5744426" y="1887417"/>
                  <a:pt x="5718842" y="1840584"/>
                </a:cubicBezTo>
                <a:cubicBezTo>
                  <a:pt x="5693365" y="1793968"/>
                  <a:pt x="5680464" y="1736402"/>
                  <a:pt x="5680464" y="1669730"/>
                </a:cubicBezTo>
                <a:cubicBezTo>
                  <a:pt x="5680464" y="1567825"/>
                  <a:pt x="5708434" y="1488902"/>
                  <a:pt x="5763723" y="1435239"/>
                </a:cubicBezTo>
                <a:cubicBezTo>
                  <a:pt x="5818904" y="1381577"/>
                  <a:pt x="5898477" y="1354257"/>
                  <a:pt x="6000274" y="1354257"/>
                </a:cubicBezTo>
                <a:cubicBezTo>
                  <a:pt x="6067705" y="1354257"/>
                  <a:pt x="6125921" y="1366508"/>
                  <a:pt x="6173513" y="1390575"/>
                </a:cubicBezTo>
                <a:cubicBezTo>
                  <a:pt x="6221322" y="1414858"/>
                  <a:pt x="6258181" y="1450850"/>
                  <a:pt x="6283115" y="1497792"/>
                </a:cubicBezTo>
                <a:close/>
                <a:moveTo>
                  <a:pt x="6078329" y="1669513"/>
                </a:moveTo>
                <a:cubicBezTo>
                  <a:pt x="6078329" y="1634822"/>
                  <a:pt x="6075185" y="1607286"/>
                  <a:pt x="6069114" y="1587664"/>
                </a:cubicBezTo>
                <a:cubicBezTo>
                  <a:pt x="6063152" y="1568692"/>
                  <a:pt x="6054696" y="1555358"/>
                  <a:pt x="6043855" y="1547986"/>
                </a:cubicBezTo>
                <a:cubicBezTo>
                  <a:pt x="6032905" y="1540506"/>
                  <a:pt x="6018270" y="1536711"/>
                  <a:pt x="6000274" y="1536711"/>
                </a:cubicBezTo>
                <a:cubicBezTo>
                  <a:pt x="5982278" y="1536711"/>
                  <a:pt x="5968076" y="1540506"/>
                  <a:pt x="5956910" y="1547986"/>
                </a:cubicBezTo>
                <a:cubicBezTo>
                  <a:pt x="5945960" y="1555358"/>
                  <a:pt x="5937396" y="1568584"/>
                  <a:pt x="5931651" y="1587339"/>
                </a:cubicBezTo>
                <a:cubicBezTo>
                  <a:pt x="5925688" y="1606744"/>
                  <a:pt x="5922652" y="1634063"/>
                  <a:pt x="5922652" y="1668429"/>
                </a:cubicBezTo>
                <a:cubicBezTo>
                  <a:pt x="5922652" y="1702795"/>
                  <a:pt x="5925688" y="1730114"/>
                  <a:pt x="5931651" y="1749520"/>
                </a:cubicBezTo>
                <a:cubicBezTo>
                  <a:pt x="5937396" y="1768275"/>
                  <a:pt x="5945744" y="1781501"/>
                  <a:pt x="5956585" y="1788873"/>
                </a:cubicBezTo>
                <a:cubicBezTo>
                  <a:pt x="5967534" y="1796353"/>
                  <a:pt x="5982169" y="1800147"/>
                  <a:pt x="6000165" y="1800147"/>
                </a:cubicBezTo>
                <a:cubicBezTo>
                  <a:pt x="6018162" y="1800147"/>
                  <a:pt x="6032905" y="1796353"/>
                  <a:pt x="6044072" y="1788873"/>
                </a:cubicBezTo>
                <a:cubicBezTo>
                  <a:pt x="6055021" y="1781501"/>
                  <a:pt x="6063585" y="1768383"/>
                  <a:pt x="6069331" y="1749737"/>
                </a:cubicBezTo>
                <a:cubicBezTo>
                  <a:pt x="6075294" y="1730440"/>
                  <a:pt x="6078329" y="1703446"/>
                  <a:pt x="6078329" y="1669513"/>
                </a:cubicBezTo>
                <a:close/>
                <a:moveTo>
                  <a:pt x="6759143" y="1354040"/>
                </a:moveTo>
                <a:cubicBezTo>
                  <a:pt x="6687376" y="1354040"/>
                  <a:pt x="6636749" y="1382661"/>
                  <a:pt x="6608887" y="1439142"/>
                </a:cubicBezTo>
                <a:lnTo>
                  <a:pt x="6606827" y="1439142"/>
                </a:lnTo>
                <a:lnTo>
                  <a:pt x="6588940" y="1363797"/>
                </a:lnTo>
                <a:lnTo>
                  <a:pt x="6391092" y="1363797"/>
                </a:lnTo>
                <a:lnTo>
                  <a:pt x="6391092" y="1970893"/>
                </a:lnTo>
                <a:lnTo>
                  <a:pt x="6632846" y="1970893"/>
                </a:lnTo>
                <a:lnTo>
                  <a:pt x="6632846" y="1607286"/>
                </a:lnTo>
                <a:cubicBezTo>
                  <a:pt x="6643687" y="1596770"/>
                  <a:pt x="6659190" y="1588206"/>
                  <a:pt x="6678920" y="1581701"/>
                </a:cubicBezTo>
                <a:cubicBezTo>
                  <a:pt x="6699952" y="1574871"/>
                  <a:pt x="6721959" y="1571402"/>
                  <a:pt x="6744508" y="1571402"/>
                </a:cubicBezTo>
                <a:cubicBezTo>
                  <a:pt x="6769984" y="1571402"/>
                  <a:pt x="6791124" y="1573137"/>
                  <a:pt x="6807277" y="1576714"/>
                </a:cubicBezTo>
                <a:lnTo>
                  <a:pt x="6813891" y="1578124"/>
                </a:lnTo>
                <a:lnTo>
                  <a:pt x="6813891" y="1359244"/>
                </a:lnTo>
                <a:lnTo>
                  <a:pt x="6809446" y="1358485"/>
                </a:lnTo>
                <a:cubicBezTo>
                  <a:pt x="6792534" y="1355558"/>
                  <a:pt x="6775622" y="1354040"/>
                  <a:pt x="6759143" y="1354040"/>
                </a:cubicBezTo>
                <a:close/>
                <a:moveTo>
                  <a:pt x="7530372" y="1363797"/>
                </a:moveTo>
                <a:lnTo>
                  <a:pt x="7274416" y="1363797"/>
                </a:lnTo>
                <a:lnTo>
                  <a:pt x="7152997" y="1562188"/>
                </a:lnTo>
                <a:lnTo>
                  <a:pt x="7117005" y="1562188"/>
                </a:lnTo>
                <a:lnTo>
                  <a:pt x="7117005" y="1084100"/>
                </a:lnTo>
                <a:lnTo>
                  <a:pt x="6875251" y="1084100"/>
                </a:lnTo>
                <a:lnTo>
                  <a:pt x="6875251" y="1970893"/>
                </a:lnTo>
                <a:lnTo>
                  <a:pt x="7117005" y="1970893"/>
                </a:lnTo>
                <a:lnTo>
                  <a:pt x="7117005" y="1755157"/>
                </a:lnTo>
                <a:lnTo>
                  <a:pt x="7154081" y="1755157"/>
                </a:lnTo>
                <a:lnTo>
                  <a:pt x="7289051" y="1970893"/>
                </a:lnTo>
                <a:lnTo>
                  <a:pt x="7550536" y="1970893"/>
                </a:lnTo>
                <a:lnTo>
                  <a:pt x="7356374" y="1653252"/>
                </a:lnTo>
                <a:lnTo>
                  <a:pt x="7530372" y="1363797"/>
                </a:lnTo>
                <a:close/>
                <a:moveTo>
                  <a:pt x="7833052" y="1767407"/>
                </a:moveTo>
                <a:cubicBezTo>
                  <a:pt x="7820802" y="1746159"/>
                  <a:pt x="7803132" y="1729464"/>
                  <a:pt x="7780365" y="1717864"/>
                </a:cubicBezTo>
                <a:cubicBezTo>
                  <a:pt x="7757816" y="1706373"/>
                  <a:pt x="7730822" y="1700519"/>
                  <a:pt x="7700142" y="1700519"/>
                </a:cubicBezTo>
                <a:cubicBezTo>
                  <a:pt x="7653742" y="1700519"/>
                  <a:pt x="7616666" y="1713203"/>
                  <a:pt x="7589889" y="1738354"/>
                </a:cubicBezTo>
                <a:cubicBezTo>
                  <a:pt x="7563003" y="1763505"/>
                  <a:pt x="7549452" y="1798196"/>
                  <a:pt x="7549452" y="1841451"/>
                </a:cubicBezTo>
                <a:cubicBezTo>
                  <a:pt x="7549452" y="1869747"/>
                  <a:pt x="7555740" y="1894789"/>
                  <a:pt x="7568098" y="1916038"/>
                </a:cubicBezTo>
                <a:cubicBezTo>
                  <a:pt x="7580457" y="1937286"/>
                  <a:pt x="7598345" y="1953764"/>
                  <a:pt x="7621002" y="1965039"/>
                </a:cubicBezTo>
                <a:cubicBezTo>
                  <a:pt x="7643552" y="1976205"/>
                  <a:pt x="7670112" y="1981842"/>
                  <a:pt x="7700142" y="1981842"/>
                </a:cubicBezTo>
                <a:cubicBezTo>
                  <a:pt x="7730171" y="1981842"/>
                  <a:pt x="7756840" y="1975988"/>
                  <a:pt x="7779606" y="1964497"/>
                </a:cubicBezTo>
                <a:cubicBezTo>
                  <a:pt x="7802480" y="1952897"/>
                  <a:pt x="7820368" y="1936202"/>
                  <a:pt x="7832836" y="1914953"/>
                </a:cubicBezTo>
                <a:cubicBezTo>
                  <a:pt x="7845194" y="1893814"/>
                  <a:pt x="7851482" y="1869096"/>
                  <a:pt x="7851482" y="1841451"/>
                </a:cubicBezTo>
                <a:cubicBezTo>
                  <a:pt x="7851482" y="1813807"/>
                  <a:pt x="7845303" y="1788656"/>
                  <a:pt x="7833161" y="1767516"/>
                </a:cubicBezTo>
                <a:close/>
              </a:path>
            </a:pathLst>
          </a:custGeom>
          <a:gradFill>
            <a:gsLst>
              <a:gs pos="0">
                <a:schemeClr val="tx1"/>
              </a:gs>
              <a:gs pos="86000">
                <a:srgbClr val="0099FF"/>
              </a:gs>
              <a:gs pos="47000">
                <a:srgbClr val="0066FF"/>
              </a:gs>
            </a:gsLst>
            <a:lin ang="697861" scaled="1"/>
          </a:gradFill>
          <a:ln w="108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E08326A-310B-E2C3-1BD2-D7BB92883A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691" y="1018593"/>
            <a:ext cx="2087265" cy="7361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EA8CF2-38EC-3077-853F-3C8BFBC5F8D5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rgbClr val="182A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5D35EE-5E53-5C6F-D030-71E1BF069BF1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5776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Speak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Description automatically generated">
            <a:extLst>
              <a:ext uri="{FF2B5EF4-FFF2-40B4-BE49-F238E27FC236}">
                <a16:creationId xmlns:a16="http://schemas.microsoft.com/office/drawing/2014/main" id="{2080C066-77F4-B03F-9E1A-B77EAA9445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8000"/>
          </a:blip>
          <a:srcRect r="18858" b="188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A2DDB2-207C-0520-EF61-1FD5EB131D46}"/>
              </a:ext>
            </a:extLst>
          </p:cNvPr>
          <p:cNvCxnSpPr>
            <a:cxnSpLocks/>
          </p:cNvCxnSpPr>
          <p:nvPr userDrawn="1"/>
        </p:nvCxnSpPr>
        <p:spPr>
          <a:xfrm>
            <a:off x="1245487" y="0"/>
            <a:ext cx="0" cy="6857998"/>
          </a:xfrm>
          <a:prstGeom prst="line">
            <a:avLst/>
          </a:prstGeom>
          <a:ln w="19050">
            <a:gradFill>
              <a:gsLst>
                <a:gs pos="25000">
                  <a:schemeClr val="accent6"/>
                </a:gs>
                <a:gs pos="50000">
                  <a:schemeClr val="accent4"/>
                </a:gs>
                <a:gs pos="0">
                  <a:schemeClr val="accent6">
                    <a:alpha val="0"/>
                  </a:schemeClr>
                </a:gs>
                <a:gs pos="75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FD4EBBD6-13C7-ED74-2558-18B9AAEEB0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3137" r="19260"/>
          <a:stretch/>
        </p:blipFill>
        <p:spPr>
          <a:xfrm>
            <a:off x="4451331" y="0"/>
            <a:ext cx="7740669" cy="6857998"/>
          </a:xfrm>
          <a:prstGeom prst="rect">
            <a:avLst/>
          </a:prstGeom>
        </p:spPr>
      </p:pic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89DE03D-9A3A-664F-7819-949B2CDF48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18456" y="4176906"/>
            <a:ext cx="2944362" cy="30214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23A5A99-FC5F-959D-5318-BD0918F1DB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18456" y="4866575"/>
            <a:ext cx="2944362" cy="302140"/>
          </a:xfrm>
        </p:spPr>
        <p:txBody>
          <a:bodyPr/>
          <a:lstStyle>
            <a:lvl1pPr>
              <a:defRPr sz="1200" b="0" spc="200" baseline="0"/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875B9757-79E9-D21C-EDB1-622EBCB05D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18456" y="1689381"/>
            <a:ext cx="2944362" cy="30214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4EF8421-E3D7-1605-7A59-9419B3EB90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18456" y="2379050"/>
            <a:ext cx="2944362" cy="302140"/>
          </a:xfrm>
        </p:spPr>
        <p:txBody>
          <a:bodyPr/>
          <a:lstStyle>
            <a:lvl1pPr>
              <a:defRPr sz="1200" b="0" spc="200" baseline="0"/>
            </a:lvl1pPr>
          </a:lstStyle>
          <a:p>
            <a:pPr lvl="0"/>
            <a:r>
              <a:rPr lang="en-US"/>
              <a:t>TITLE GOES HERE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5AEDA9-8087-CD85-896F-A6616A6C672E}"/>
              </a:ext>
            </a:extLst>
          </p:cNvPr>
          <p:cNvCxnSpPr>
            <a:cxnSpLocks/>
          </p:cNvCxnSpPr>
          <p:nvPr userDrawn="1"/>
        </p:nvCxnSpPr>
        <p:spPr>
          <a:xfrm>
            <a:off x="4324398" y="4656103"/>
            <a:ext cx="3657600" cy="0"/>
          </a:xfrm>
          <a:prstGeom prst="line">
            <a:avLst/>
          </a:prstGeom>
          <a:ln w="19050">
            <a:gradFill>
              <a:gsLst>
                <a:gs pos="23000">
                  <a:schemeClr val="accent4"/>
                </a:gs>
                <a:gs pos="66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7073D0-E2D8-4843-E79B-C6CC83CDA16F}"/>
              </a:ext>
            </a:extLst>
          </p:cNvPr>
          <p:cNvCxnSpPr>
            <a:cxnSpLocks/>
          </p:cNvCxnSpPr>
          <p:nvPr userDrawn="1"/>
        </p:nvCxnSpPr>
        <p:spPr>
          <a:xfrm>
            <a:off x="4324398" y="2168578"/>
            <a:ext cx="3657600" cy="0"/>
          </a:xfrm>
          <a:prstGeom prst="line">
            <a:avLst/>
          </a:prstGeom>
          <a:ln w="19050">
            <a:gradFill>
              <a:gsLst>
                <a:gs pos="23000">
                  <a:schemeClr val="accent4"/>
                </a:gs>
                <a:gs pos="66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3A753B0-7604-A1D5-D004-DDCABCF0E3A1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2495602" y="1296060"/>
            <a:ext cx="1828800" cy="1828800"/>
          </a:xfrm>
          <a:prstGeom prst="roundRect">
            <a:avLst>
              <a:gd name="adj" fmla="val 3557"/>
            </a:avLst>
          </a:prstGeom>
          <a:ln w="19050">
            <a:gradFill>
              <a:gsLst>
                <a:gs pos="100000">
                  <a:schemeClr val="accent6"/>
                </a:gs>
                <a:gs pos="0">
                  <a:schemeClr val="accent4"/>
                </a:gs>
              </a:gsLst>
              <a:lin ang="7320000" scaled="0"/>
            </a:gradFill>
          </a:ln>
        </p:spPr>
        <p:txBody>
          <a:bodyPr/>
          <a:lstStyle>
            <a:lvl1pPr>
              <a:defRPr>
                <a:ln>
                  <a:noFill/>
                </a:ln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84480A4F-473B-CEAC-AFEB-DE581A920755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2495602" y="3763372"/>
            <a:ext cx="1828800" cy="1828800"/>
          </a:xfrm>
          <a:prstGeom prst="roundRect">
            <a:avLst>
              <a:gd name="adj" fmla="val 3980"/>
            </a:avLst>
          </a:prstGeom>
          <a:ln w="19050">
            <a:gradFill>
              <a:gsLst>
                <a:gs pos="100000">
                  <a:schemeClr val="accent6"/>
                </a:gs>
                <a:gs pos="0">
                  <a:schemeClr val="accent4"/>
                </a:gs>
              </a:gsLst>
              <a:lin ang="7320000" scaled="0"/>
            </a:gradFill>
          </a:ln>
        </p:spPr>
        <p:txBody>
          <a:bodyPr vert="horz" lIns="0" tIns="0" rIns="0" bIns="0" rtlCol="0">
            <a:noAutofit/>
          </a:bodyPr>
          <a:lstStyle>
            <a:lvl1pPr>
              <a:defRPr lang="en-US">
                <a:ln>
                  <a:noFill/>
                </a:ln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43">
            <a:extLst>
              <a:ext uri="{FF2B5EF4-FFF2-40B4-BE49-F238E27FC236}">
                <a16:creationId xmlns:a16="http://schemas.microsoft.com/office/drawing/2014/main" id="{BED6BD70-8090-8C6D-66A2-93AF9A16E49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197575" y="3240736"/>
            <a:ext cx="2098140" cy="37652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4"/>
              </a:gs>
              <a:gs pos="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164592" tIns="36576" rIns="91440" bIns="36576" rtlCol="0" anchor="ctr">
            <a:spAutoFit/>
          </a:bodyPr>
          <a:lstStyle>
            <a:lvl1pPr>
              <a:defRPr lang="en-US" sz="1400" b="1" i="0" kern="1200" spc="600" baseline="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 algn="ctr" defTabSz="457200">
              <a:lnSpc>
                <a:spcPct val="90000"/>
              </a:lnSpc>
              <a:spcBef>
                <a:spcPct val="0"/>
              </a:spcBef>
            </a:pPr>
            <a:r>
              <a:rPr lang="en-US"/>
              <a:t>SPEAKERS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C64359C-EBC4-E14C-BC40-168FED141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0D221E6-A28C-7A76-7C81-E0225F98E3A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388429A-DFFB-68F3-47FE-A17171B88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CEE5D-5599-735E-92CB-28BF792498EC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©</a:t>
            </a:r>
          </a:p>
        </p:txBody>
      </p:sp>
      <p:sp>
        <p:nvSpPr>
          <p:cNvPr id="9" name="Text Placeholder 50">
            <a:extLst>
              <a:ext uri="{FF2B5EF4-FFF2-40B4-BE49-F238E27FC236}">
                <a16:creationId xmlns:a16="http://schemas.microsoft.com/office/drawing/2014/main" id="{3901D11F-A5F0-9976-F21A-B5BD48972B9F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>
                <a:solidFill>
                  <a:schemeClr val="bg1">
                    <a:lumMod val="50000"/>
                  </a:schemeClr>
                </a:solidFill>
              </a:rPr>
              <a:pPr defTabSz="457200"/>
              <a:t>2025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81E74-9A53-134B-26E2-CF41F766B8ED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23584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peak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background&#10;&#10;Description automatically generated">
            <a:extLst>
              <a:ext uri="{FF2B5EF4-FFF2-40B4-BE49-F238E27FC236}">
                <a16:creationId xmlns:a16="http://schemas.microsoft.com/office/drawing/2014/main" id="{1A9D6CA8-E911-276F-1A6D-48201A22F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8000"/>
          </a:blip>
          <a:srcRect r="18858" b="188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69ACF1-7122-6E72-5BEF-93E5682B1AC3}"/>
              </a:ext>
            </a:extLst>
          </p:cNvPr>
          <p:cNvCxnSpPr>
            <a:cxnSpLocks/>
          </p:cNvCxnSpPr>
          <p:nvPr userDrawn="1"/>
        </p:nvCxnSpPr>
        <p:spPr>
          <a:xfrm>
            <a:off x="1245487" y="0"/>
            <a:ext cx="0" cy="6857998"/>
          </a:xfrm>
          <a:prstGeom prst="line">
            <a:avLst/>
          </a:prstGeom>
          <a:ln w="19050">
            <a:gradFill>
              <a:gsLst>
                <a:gs pos="25000">
                  <a:schemeClr val="accent6"/>
                </a:gs>
                <a:gs pos="50000">
                  <a:schemeClr val="accent4"/>
                </a:gs>
                <a:gs pos="0">
                  <a:schemeClr val="accent6">
                    <a:alpha val="0"/>
                  </a:schemeClr>
                </a:gs>
                <a:gs pos="75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CE7AA06C-7B66-FED1-7922-EEF84F2DBB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3137" r="19260"/>
          <a:stretch/>
        </p:blipFill>
        <p:spPr>
          <a:xfrm>
            <a:off x="4451331" y="0"/>
            <a:ext cx="7740669" cy="6857998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338D4-1485-1B34-94D3-FEB63C3FD1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3195" y="995405"/>
            <a:ext cx="2944362" cy="30214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ECC15FD-99D4-4766-11BA-11FC2B21C4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3195" y="1685074"/>
            <a:ext cx="2944362" cy="302140"/>
          </a:xfrm>
        </p:spPr>
        <p:txBody>
          <a:bodyPr/>
          <a:lstStyle>
            <a:lvl1pPr>
              <a:defRPr sz="1200" b="0" cap="all" spc="200" baseline="0"/>
            </a:lvl1pPr>
          </a:lstStyle>
          <a:p>
            <a:pPr lvl="0"/>
            <a:r>
              <a:rPr lang="en-US"/>
              <a:t>TITLE GOES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E15B64-4171-A52E-8C4C-F33676F0118F}"/>
              </a:ext>
            </a:extLst>
          </p:cNvPr>
          <p:cNvCxnSpPr>
            <a:cxnSpLocks/>
          </p:cNvCxnSpPr>
          <p:nvPr userDrawn="1"/>
        </p:nvCxnSpPr>
        <p:spPr>
          <a:xfrm>
            <a:off x="4309137" y="1474602"/>
            <a:ext cx="3657600" cy="0"/>
          </a:xfrm>
          <a:prstGeom prst="line">
            <a:avLst/>
          </a:prstGeom>
          <a:ln w="19050">
            <a:gradFill>
              <a:gsLst>
                <a:gs pos="23000">
                  <a:schemeClr val="accent4"/>
                </a:gs>
                <a:gs pos="66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8C3DB7A3-FEC4-6F9C-A0D5-ABBAA81E5C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03195" y="2843918"/>
            <a:ext cx="2944362" cy="30214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79BD1ADC-0873-8FAE-6B13-0F8DE5BE54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03195" y="3533587"/>
            <a:ext cx="2944362" cy="302140"/>
          </a:xfrm>
        </p:spPr>
        <p:txBody>
          <a:bodyPr/>
          <a:lstStyle>
            <a:lvl1pPr>
              <a:defRPr sz="1200" b="0" cap="all" spc="200" baseline="0"/>
            </a:lvl1pPr>
          </a:lstStyle>
          <a:p>
            <a:pPr lvl="0"/>
            <a:r>
              <a:rPr lang="en-US"/>
              <a:t>TITLE GOES HERE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4DF5AA-1AD6-4EC6-E1DA-7A87D88EE982}"/>
              </a:ext>
            </a:extLst>
          </p:cNvPr>
          <p:cNvCxnSpPr>
            <a:cxnSpLocks/>
          </p:cNvCxnSpPr>
          <p:nvPr userDrawn="1"/>
        </p:nvCxnSpPr>
        <p:spPr>
          <a:xfrm>
            <a:off x="4309137" y="3323115"/>
            <a:ext cx="3657600" cy="0"/>
          </a:xfrm>
          <a:prstGeom prst="line">
            <a:avLst/>
          </a:prstGeom>
          <a:ln w="19050">
            <a:gradFill>
              <a:gsLst>
                <a:gs pos="23000">
                  <a:schemeClr val="accent4"/>
                </a:gs>
                <a:gs pos="66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76CE2A1C-1C85-551D-8578-9C33A5A5E7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03195" y="4694796"/>
            <a:ext cx="2944362" cy="30214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6B4E5407-D0F4-1562-2235-8B812BD0DC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03195" y="5384465"/>
            <a:ext cx="2944362" cy="302140"/>
          </a:xfrm>
        </p:spPr>
        <p:txBody>
          <a:bodyPr/>
          <a:lstStyle>
            <a:lvl1pPr>
              <a:defRPr sz="1200" b="0" cap="all" spc="200" baseline="0"/>
            </a:lvl1pPr>
          </a:lstStyle>
          <a:p>
            <a:pPr lvl="0"/>
            <a:r>
              <a:rPr lang="en-US"/>
              <a:t>TITLE GOES HERE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9158C5-D102-0546-D559-F21D846BB389}"/>
              </a:ext>
            </a:extLst>
          </p:cNvPr>
          <p:cNvCxnSpPr>
            <a:cxnSpLocks/>
          </p:cNvCxnSpPr>
          <p:nvPr userDrawn="1"/>
        </p:nvCxnSpPr>
        <p:spPr>
          <a:xfrm>
            <a:off x="4309137" y="5173993"/>
            <a:ext cx="3657600" cy="0"/>
          </a:xfrm>
          <a:prstGeom prst="line">
            <a:avLst/>
          </a:prstGeom>
          <a:ln w="19050">
            <a:gradFill>
              <a:gsLst>
                <a:gs pos="23000">
                  <a:schemeClr val="accent4"/>
                </a:gs>
                <a:gs pos="66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C89C18A-A819-229E-121D-E486768F61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54661" y="709102"/>
            <a:ext cx="1554480" cy="1554480"/>
          </a:xfrm>
          <a:prstGeom prst="roundRect">
            <a:avLst>
              <a:gd name="adj" fmla="val 2407"/>
            </a:avLst>
          </a:prstGeom>
          <a:ln w="19050">
            <a:gradFill>
              <a:gsLst>
                <a:gs pos="100000">
                  <a:schemeClr val="accent6"/>
                </a:gs>
                <a:gs pos="0">
                  <a:schemeClr val="accent4"/>
                </a:gs>
              </a:gsLst>
              <a:lin ang="7320000" scaled="0"/>
            </a:gradFill>
          </a:ln>
        </p:spPr>
        <p:txBody>
          <a:bodyPr vert="horz" lIns="0" tIns="0" rIns="0" bIns="0" rtlCol="0">
            <a:noAutofit/>
          </a:bodyPr>
          <a:lstStyle>
            <a:lvl1pPr>
              <a:defRPr lang="en-US">
                <a:ln>
                  <a:noFill/>
                </a:ln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D26EDB2-78CD-AA66-8342-E1E63A2963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54661" y="2567861"/>
            <a:ext cx="1554480" cy="1554480"/>
          </a:xfrm>
          <a:prstGeom prst="roundRect">
            <a:avLst>
              <a:gd name="adj" fmla="val 2704"/>
            </a:avLst>
          </a:prstGeom>
          <a:ln w="19050">
            <a:gradFill>
              <a:gsLst>
                <a:gs pos="100000">
                  <a:schemeClr val="accent6"/>
                </a:gs>
                <a:gs pos="0">
                  <a:schemeClr val="accent4"/>
                </a:gs>
              </a:gsLst>
              <a:lin ang="7320000" scaled="0"/>
            </a:gradFill>
          </a:ln>
        </p:spPr>
        <p:txBody>
          <a:bodyPr vert="horz" lIns="0" tIns="0" rIns="0" bIns="0" rtlCol="0">
            <a:noAutofit/>
          </a:bodyPr>
          <a:lstStyle>
            <a:lvl1pPr>
              <a:defRPr lang="en-US">
                <a:ln>
                  <a:noFill/>
                </a:ln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B4DDADD-8E0F-18C3-F866-BB16768B45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54661" y="4418427"/>
            <a:ext cx="1554480" cy="1554480"/>
          </a:xfrm>
          <a:prstGeom prst="roundRect">
            <a:avLst>
              <a:gd name="adj" fmla="val 3298"/>
            </a:avLst>
          </a:prstGeom>
          <a:ln w="19050">
            <a:gradFill>
              <a:gsLst>
                <a:gs pos="100000">
                  <a:schemeClr val="accent6"/>
                </a:gs>
                <a:gs pos="0">
                  <a:schemeClr val="accent4"/>
                </a:gs>
              </a:gsLst>
              <a:lin ang="7320000" scaled="0"/>
            </a:gradFill>
          </a:ln>
        </p:spPr>
        <p:txBody>
          <a:bodyPr vert="horz" lIns="0" tIns="0" rIns="0" bIns="0" rtlCol="0">
            <a:noAutofit/>
          </a:bodyPr>
          <a:lstStyle>
            <a:lvl1pPr>
              <a:defRPr lang="en-US">
                <a:ln>
                  <a:noFill/>
                </a:ln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D8FB5CE9-EB21-1341-BD28-A8E51DCC4B6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197575" y="3240737"/>
            <a:ext cx="2098140" cy="37652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4"/>
              </a:gs>
              <a:gs pos="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164592" tIns="36576" rIns="91440" bIns="36576" rtlCol="0" anchor="ctr">
            <a:spAutoFit/>
          </a:bodyPr>
          <a:lstStyle>
            <a:lvl1pPr>
              <a:defRPr lang="en-US" sz="1400" b="1" i="0" kern="1200" spc="600" baseline="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 algn="ctr" defTabSz="457200">
              <a:lnSpc>
                <a:spcPct val="90000"/>
              </a:lnSpc>
              <a:spcBef>
                <a:spcPct val="0"/>
              </a:spcBef>
            </a:pPr>
            <a:r>
              <a:rPr lang="en-US"/>
              <a:t>SPEAKERS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9559EED-8FE8-6889-DADF-E6D0960F2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48CFB1F-1635-997C-CA82-6F0C54172B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49B144C-B268-512E-52F7-6477E1032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4711E-055C-A3B8-811A-5913F938EC48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©</a:t>
            </a:r>
          </a:p>
        </p:txBody>
      </p:sp>
      <p:sp>
        <p:nvSpPr>
          <p:cNvPr id="7" name="Text Placeholder 50">
            <a:extLst>
              <a:ext uri="{FF2B5EF4-FFF2-40B4-BE49-F238E27FC236}">
                <a16:creationId xmlns:a16="http://schemas.microsoft.com/office/drawing/2014/main" id="{B79FB369-0906-68E2-3F9A-7C0E98055AEE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>
                <a:solidFill>
                  <a:schemeClr val="bg1">
                    <a:lumMod val="50000"/>
                  </a:schemeClr>
                </a:solidFill>
              </a:rPr>
              <a:pPr defTabSz="457200"/>
              <a:t>2025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C28CE-DAA9-6333-C8AB-9C07B42B6381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24423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background&#10;&#10;Description automatically generated">
            <a:extLst>
              <a:ext uri="{FF2B5EF4-FFF2-40B4-BE49-F238E27FC236}">
                <a16:creationId xmlns:a16="http://schemas.microsoft.com/office/drawing/2014/main" id="{376DD8D7-C9D5-7E99-940E-9A1674BDE4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8000"/>
          </a:blip>
          <a:srcRect r="18858" b="188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836072D-CE78-CA6B-ADFC-82A66880D6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3137" r="19260"/>
          <a:stretch/>
        </p:blipFill>
        <p:spPr>
          <a:xfrm>
            <a:off x="4451331" y="0"/>
            <a:ext cx="7740669" cy="6857998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A389A3B-D383-E34B-AA74-D444AD1BC5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80341" y="1697299"/>
            <a:ext cx="738981" cy="3633043"/>
          </a:xfrm>
        </p:spPr>
        <p:txBody>
          <a:bodyPr tIns="91440" anchor="ctr"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679450" algn="l"/>
              </a:tabLst>
              <a:defRPr sz="2900" b="1" i="0" baseline="0">
                <a:gradFill>
                  <a:gsLst>
                    <a:gs pos="92000">
                      <a:schemeClr val="accent6"/>
                    </a:gs>
                    <a:gs pos="0">
                      <a:schemeClr val="accent4"/>
                    </a:gs>
                  </a:gsLst>
                  <a:lin ang="1800000" scaled="0"/>
                </a:gradFill>
                <a:latin typeface="Arial Black" panose="020B0604020202020204" pitchFamily="34" charset="0"/>
              </a:defRPr>
            </a:lvl1pPr>
            <a:lvl2pPr indent="0">
              <a:lnSpc>
                <a:spcPts val="3600"/>
              </a:lnSpc>
              <a:buNone/>
              <a:defRPr/>
            </a:lvl2pPr>
            <a:lvl3pPr indent="0">
              <a:lnSpc>
                <a:spcPts val="3600"/>
              </a:lnSpc>
              <a:buNone/>
              <a:defRPr/>
            </a:lvl3pPr>
            <a:lvl4pPr indent="0">
              <a:lnSpc>
                <a:spcPts val="3600"/>
              </a:lnSpc>
              <a:buNone/>
              <a:defRPr/>
            </a:lvl4pPr>
            <a:lvl5pPr indent="0">
              <a:lnSpc>
                <a:spcPts val="3600"/>
              </a:lnSpc>
              <a:buNone/>
              <a:defRPr/>
            </a:lvl5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  <a:p>
            <a:pPr lvl="0"/>
            <a:r>
              <a:rPr lang="en-US"/>
              <a:t>05</a:t>
            </a:r>
          </a:p>
          <a:p>
            <a:pPr lvl="0"/>
            <a:r>
              <a:rPr lang="en-US"/>
              <a:t>06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34E1178-D170-674F-97AA-36D215F75A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59523" y="1697299"/>
            <a:ext cx="5160588" cy="3633043"/>
          </a:xfrm>
        </p:spPr>
        <p:txBody>
          <a:bodyPr anchor="ctr"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800"/>
              </a:spcAft>
              <a:buNone/>
              <a:defRPr sz="1800" b="1" i="0" baseline="0">
                <a:solidFill>
                  <a:schemeClr val="tx1"/>
                </a:solidFill>
                <a:latin typeface="+mn-lt"/>
              </a:defRPr>
            </a:lvl1pPr>
            <a:lvl2pPr indent="0">
              <a:lnSpc>
                <a:spcPts val="3600"/>
              </a:lnSpc>
              <a:buNone/>
              <a:defRPr/>
            </a:lvl2pPr>
            <a:lvl3pPr indent="0">
              <a:lnSpc>
                <a:spcPts val="3600"/>
              </a:lnSpc>
              <a:buNone/>
              <a:defRPr/>
            </a:lvl3pPr>
            <a:lvl4pPr indent="0">
              <a:lnSpc>
                <a:spcPts val="3600"/>
              </a:lnSpc>
              <a:buNone/>
              <a:defRPr/>
            </a:lvl4pPr>
            <a:lvl5pPr indent="0">
              <a:lnSpc>
                <a:spcPts val="3600"/>
              </a:lnSpc>
              <a:buNone/>
              <a:defRPr/>
            </a:lvl5pPr>
          </a:lstStyle>
          <a:p>
            <a:pPr lvl="0"/>
            <a:r>
              <a:rPr lang="en-US"/>
              <a:t>Item one</a:t>
            </a:r>
          </a:p>
          <a:p>
            <a:pPr lvl="0"/>
            <a:r>
              <a:rPr lang="en-US"/>
              <a:t>Item two</a:t>
            </a:r>
          </a:p>
          <a:p>
            <a:pPr lvl="0"/>
            <a:r>
              <a:rPr lang="en-US"/>
              <a:t>Item three</a:t>
            </a:r>
          </a:p>
          <a:p>
            <a:pPr lvl="0"/>
            <a:r>
              <a:rPr lang="en-US"/>
              <a:t>Item four</a:t>
            </a:r>
          </a:p>
          <a:p>
            <a:pPr lvl="0"/>
            <a:r>
              <a:rPr lang="en-US"/>
              <a:t>Item five</a:t>
            </a:r>
          </a:p>
          <a:p>
            <a:pPr lvl="0"/>
            <a:r>
              <a:rPr lang="en-US"/>
              <a:t>Item six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A8D40-CBC1-F1AB-4BEC-253FC3DA09CE}"/>
              </a:ext>
            </a:extLst>
          </p:cNvPr>
          <p:cNvCxnSpPr>
            <a:cxnSpLocks/>
          </p:cNvCxnSpPr>
          <p:nvPr userDrawn="1"/>
        </p:nvCxnSpPr>
        <p:spPr>
          <a:xfrm>
            <a:off x="1245487" y="0"/>
            <a:ext cx="0" cy="6857998"/>
          </a:xfrm>
          <a:prstGeom prst="line">
            <a:avLst/>
          </a:prstGeom>
          <a:ln w="19050">
            <a:gradFill>
              <a:gsLst>
                <a:gs pos="25000">
                  <a:schemeClr val="accent6"/>
                </a:gs>
                <a:gs pos="50000">
                  <a:schemeClr val="accent4"/>
                </a:gs>
                <a:gs pos="0">
                  <a:schemeClr val="accent6">
                    <a:alpha val="0"/>
                  </a:schemeClr>
                </a:gs>
                <a:gs pos="75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3">
            <a:extLst>
              <a:ext uri="{FF2B5EF4-FFF2-40B4-BE49-F238E27FC236}">
                <a16:creationId xmlns:a16="http://schemas.microsoft.com/office/drawing/2014/main" id="{A790E6E6-D5CD-6BEE-FFD2-CBCD6932906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383100" y="3240735"/>
            <a:ext cx="1727091" cy="37652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4"/>
              </a:gs>
              <a:gs pos="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square" lIns="164592" tIns="36576" rIns="91440" bIns="36576" rtlCol="0" anchor="ctr">
            <a:spAutoFit/>
          </a:bodyPr>
          <a:lstStyle>
            <a:lvl1pPr>
              <a:defRPr lang="en-US" sz="1400" b="1" i="0" kern="1200" spc="600" baseline="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 algn="ctr" defTabSz="457200">
              <a:lnSpc>
                <a:spcPct val="90000"/>
              </a:lnSpc>
              <a:spcBef>
                <a:spcPct val="0"/>
              </a:spcBef>
            </a:pPr>
            <a:r>
              <a:rPr lang="en-US"/>
              <a:t>AGENDA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3996D6D-1432-4F6D-B393-7FD27332F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620EF35-B5F6-4C56-51AF-4A5D40C5C09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6D9716-7101-32EF-4022-D34CC3376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63701-7344-C85E-66F6-8E8A30D9165E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©</a:t>
            </a:r>
          </a:p>
        </p:txBody>
      </p:sp>
      <p:sp>
        <p:nvSpPr>
          <p:cNvPr id="9" name="Text Placeholder 50">
            <a:extLst>
              <a:ext uri="{FF2B5EF4-FFF2-40B4-BE49-F238E27FC236}">
                <a16:creationId xmlns:a16="http://schemas.microsoft.com/office/drawing/2014/main" id="{39D96BE9-B0F3-3966-B6BA-97968A962A21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>
                <a:solidFill>
                  <a:schemeClr val="bg1">
                    <a:lumMod val="50000"/>
                  </a:schemeClr>
                </a:solidFill>
              </a:rPr>
              <a:pPr defTabSz="457200"/>
              <a:t>2025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241EE-0A0C-3A4D-841F-F8D9DE078AC8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320310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white background&#10;&#10;Description automatically generated">
            <a:extLst>
              <a:ext uri="{FF2B5EF4-FFF2-40B4-BE49-F238E27FC236}">
                <a16:creationId xmlns:a16="http://schemas.microsoft.com/office/drawing/2014/main" id="{EF7F8A27-45EC-09E8-8043-7103F44DE9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8000"/>
          </a:blip>
          <a:srcRect r="18858" b="188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blue and white background&#10;&#10;Description automatically generated">
            <a:extLst>
              <a:ext uri="{FF2B5EF4-FFF2-40B4-BE49-F238E27FC236}">
                <a16:creationId xmlns:a16="http://schemas.microsoft.com/office/drawing/2014/main" id="{8D100D37-90B8-9C72-436F-6A128D3C4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8000"/>
          </a:blip>
          <a:srcRect r="18858" b="18858"/>
          <a:stretch/>
        </p:blipFill>
        <p:spPr>
          <a:xfrm>
            <a:off x="-1" y="1527048"/>
            <a:ext cx="8000999" cy="38039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EC0E54-B34D-7343-1E09-1637C344F140}"/>
              </a:ext>
            </a:extLst>
          </p:cNvPr>
          <p:cNvSpPr/>
          <p:nvPr userDrawn="1"/>
        </p:nvSpPr>
        <p:spPr>
          <a:xfrm rot="10800000">
            <a:off x="0" y="1527047"/>
            <a:ext cx="8001000" cy="3803905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20000"/>
                </a:schemeClr>
              </a:gs>
              <a:gs pos="21000">
                <a:schemeClr val="accent2">
                  <a:alpha val="11000"/>
                </a:schemeClr>
              </a:gs>
              <a:gs pos="53000">
                <a:schemeClr val="accent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3CDD3B-7BF7-A747-8454-C8AAD633D4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6018" y="2250824"/>
            <a:ext cx="5350382" cy="259857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lang="en-US" sz="4000" b="1" kern="120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Transition Slide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D34882-B05C-361D-478D-CC9DA3BED6BE}"/>
              </a:ext>
            </a:extLst>
          </p:cNvPr>
          <p:cNvSpPr/>
          <p:nvPr userDrawn="1"/>
        </p:nvSpPr>
        <p:spPr>
          <a:xfrm rot="10800000">
            <a:off x="7073380" y="1390237"/>
            <a:ext cx="1087394" cy="1087394"/>
          </a:xfrm>
          <a:prstGeom prst="rect">
            <a:avLst/>
          </a:prstGeom>
          <a:noFill/>
          <a:ln w="19050" cap="rnd">
            <a:gradFill>
              <a:gsLst>
                <a:gs pos="60000">
                  <a:schemeClr val="accent4">
                    <a:alpha val="0"/>
                  </a:schemeClr>
                </a:gs>
                <a:gs pos="89000">
                  <a:schemeClr val="accent6"/>
                </a:gs>
              </a:gsLst>
              <a:lin ang="81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9B0AC-4228-95D9-110C-D270AD8377CA}"/>
              </a:ext>
            </a:extLst>
          </p:cNvPr>
          <p:cNvSpPr/>
          <p:nvPr userDrawn="1"/>
        </p:nvSpPr>
        <p:spPr>
          <a:xfrm rot="16200000">
            <a:off x="7073380" y="4395739"/>
            <a:ext cx="1087394" cy="1087394"/>
          </a:xfrm>
          <a:prstGeom prst="rect">
            <a:avLst/>
          </a:prstGeom>
          <a:noFill/>
          <a:ln w="19050" cap="rnd">
            <a:gradFill>
              <a:gsLst>
                <a:gs pos="60000">
                  <a:schemeClr val="accent4">
                    <a:alpha val="0"/>
                  </a:schemeClr>
                </a:gs>
                <a:gs pos="89000">
                  <a:schemeClr val="accent6"/>
                </a:gs>
              </a:gsLst>
              <a:lin ang="81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7C4C4DC-A982-DAB1-55AD-231438EDD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353ECE7-5700-A0B6-0C3E-BD9D35B9A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29CE3-03EA-DE33-BBCE-B6B761A00B52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©</a:t>
            </a:r>
          </a:p>
        </p:txBody>
      </p:sp>
      <p:sp>
        <p:nvSpPr>
          <p:cNvPr id="16" name="Text Placeholder 50">
            <a:extLst>
              <a:ext uri="{FF2B5EF4-FFF2-40B4-BE49-F238E27FC236}">
                <a16:creationId xmlns:a16="http://schemas.microsoft.com/office/drawing/2014/main" id="{BC208F76-479A-4A3A-9FD4-262A739158A8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>
                <a:solidFill>
                  <a:schemeClr val="bg1">
                    <a:lumMod val="50000"/>
                  </a:schemeClr>
                </a:solidFill>
              </a:rPr>
              <a:pPr defTabSz="457200"/>
              <a:t>2025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E7161-A3A6-7D2A-92EE-2BC7AC502CCE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Arctic Wolf Networks, Inc. All rights reserved.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05E3423-F912-223D-97E4-7865314956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793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 Slide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white background&#10;&#10;Description automatically generated">
            <a:extLst>
              <a:ext uri="{FF2B5EF4-FFF2-40B4-BE49-F238E27FC236}">
                <a16:creationId xmlns:a16="http://schemas.microsoft.com/office/drawing/2014/main" id="{135096D1-5C6C-B362-96B2-59175576D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8000"/>
          </a:blip>
          <a:srcRect r="18858" b="188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60BD582-A687-77B6-A8F3-D29333CDED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3137" r="19260"/>
          <a:stretch/>
        </p:blipFill>
        <p:spPr>
          <a:xfrm>
            <a:off x="4451331" y="0"/>
            <a:ext cx="7740669" cy="685799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E3CDD3B-7BF7-A747-8454-C8AAD633D4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7161" y="3200400"/>
            <a:ext cx="6126896" cy="200571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lang="en-US" sz="4000" b="1" kern="1200" dirty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Transition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9B0AC-4228-95D9-110C-D270AD8377CA}"/>
              </a:ext>
            </a:extLst>
          </p:cNvPr>
          <p:cNvSpPr/>
          <p:nvPr userDrawn="1"/>
        </p:nvSpPr>
        <p:spPr>
          <a:xfrm rot="5400000">
            <a:off x="862320" y="2754672"/>
            <a:ext cx="1087394" cy="1087394"/>
          </a:xfrm>
          <a:prstGeom prst="rect">
            <a:avLst/>
          </a:prstGeom>
          <a:noFill/>
          <a:ln w="19050" cap="rnd">
            <a:gradFill>
              <a:gsLst>
                <a:gs pos="60000">
                  <a:schemeClr val="accent4">
                    <a:alpha val="0"/>
                  </a:schemeClr>
                </a:gs>
                <a:gs pos="89000">
                  <a:schemeClr val="accent6"/>
                </a:gs>
              </a:gsLst>
              <a:lin ang="81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522D60C-8DDC-A5BC-2FB0-EF20EB8A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54C0819-F157-0A3A-99BD-BE2C7ADD006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E6407-5D13-591D-C343-32D4D84D5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942EE-C9D7-6ABC-E0E8-C790AFF4177A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©</a:t>
            </a:r>
          </a:p>
        </p:txBody>
      </p:sp>
      <p:sp>
        <p:nvSpPr>
          <p:cNvPr id="8" name="Text Placeholder 50">
            <a:extLst>
              <a:ext uri="{FF2B5EF4-FFF2-40B4-BE49-F238E27FC236}">
                <a16:creationId xmlns:a16="http://schemas.microsoft.com/office/drawing/2014/main" id="{3DD3720A-1EF1-B1CB-E4E6-90202BC83479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>
                <a:solidFill>
                  <a:schemeClr val="bg1">
                    <a:lumMod val="50000"/>
                  </a:schemeClr>
                </a:solidFill>
              </a:rPr>
              <a:pPr defTabSz="457200"/>
              <a:t>2025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B690B-9FF9-BCCC-5CC7-8F0DB4EA70CE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50722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192716D-328B-4B45-9EB5-79CEEF36D8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11" y="1867062"/>
            <a:ext cx="11237296" cy="4068763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E26439B-9F7A-CC4B-AD73-30CE3AE5F2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311" y="1220786"/>
            <a:ext cx="11237296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37D06-13B3-4CB3-B538-C1184A923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37296" cy="594171"/>
          </a:xfrm>
        </p:spPr>
        <p:txBody>
          <a:bodyPr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96C2E7-0753-0D13-4742-8CEA22F8A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05C48FC-D425-E9F7-6F3C-536874298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4814157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500849-2C71-764D-AE9F-C231C1BB7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1EB2A09F-2EB1-3748-8770-030F2C2BF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737" y="1405737"/>
            <a:ext cx="11274425" cy="4737486"/>
          </a:xfrm>
        </p:spPr>
        <p:txBody>
          <a:bodyPr/>
          <a:lstStyle>
            <a:lvl1pPr>
              <a:defRPr sz="2000" b="0">
                <a:solidFill>
                  <a:schemeClr val="tx2"/>
                </a:solidFill>
              </a:defRPr>
            </a:lvl1pPr>
            <a:lvl2pPr>
              <a:defRPr sz="1800" b="0">
                <a:solidFill>
                  <a:schemeClr val="tx2"/>
                </a:solidFill>
              </a:defRPr>
            </a:lvl2pPr>
            <a:lvl3pPr>
              <a:defRPr sz="1600" b="0">
                <a:solidFill>
                  <a:schemeClr val="tx2"/>
                </a:solidFill>
              </a:defRPr>
            </a:lvl3pPr>
            <a:lvl4pPr>
              <a:defRPr sz="1400" b="0">
                <a:solidFill>
                  <a:schemeClr val="tx2"/>
                </a:solidFill>
              </a:defRPr>
            </a:lvl4pPr>
            <a:lvl5pPr>
              <a:defRPr sz="14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3E1204-A612-6130-6709-A1C9DDB55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582FF1A-7005-0C35-953F-ECC6212C7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4096077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500849-2C71-764D-AE9F-C231C1BB7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1600F5D-5DC1-914B-8DF1-BD55BA13A2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78E2B2-C9DD-D08A-C171-F616E00DB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7B2F55E-07EA-DFC2-8AE2-26ED56DBF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294586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500849-2C71-764D-AE9F-C231C1BB7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1600F5D-5DC1-914B-8DF1-BD55BA13A2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78E2B2-C9DD-D08A-C171-F616E00DB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0825EF88-4287-6F0C-E36F-744D32F39D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11" y="1920240"/>
            <a:ext cx="5447361" cy="40687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ED5FAEE-FCD6-438A-116A-316DC0051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246" y="1920240"/>
            <a:ext cx="5447361" cy="40687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6D394-055A-31C5-5A8E-7865E7DBF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210168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rry image of a red blue and black background&#10;&#10;Description automatically generated">
            <a:extLst>
              <a:ext uri="{FF2B5EF4-FFF2-40B4-BE49-F238E27FC236}">
                <a16:creationId xmlns:a16="http://schemas.microsoft.com/office/drawing/2014/main" id="{1D1F8D23-48BD-FACD-4E06-70347E288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 flipV="1">
            <a:off x="0" y="1"/>
            <a:ext cx="12191998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A92BD8C-22F9-1BE9-B8F9-80B0338E10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3137" r="19260"/>
          <a:stretch/>
        </p:blipFill>
        <p:spPr>
          <a:xfrm>
            <a:off x="4451331" y="0"/>
            <a:ext cx="7740669" cy="685799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6972287C-6931-2347-8E4C-37586E54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690" y="2938562"/>
            <a:ext cx="7747101" cy="139202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200" b="1" i="0" baseline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2F92096-BD6A-C340-A26A-D09C4AE38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690" y="4653023"/>
            <a:ext cx="7747101" cy="767838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783A4D-F3A2-D356-AD85-77C8D57BB34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5690" y="1571074"/>
            <a:ext cx="2087265" cy="736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7DA3C4-84A8-3274-6665-503D8A7C1E70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2B8317-FECE-F542-802B-D0C2614D24C9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423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/2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500849-2C71-764D-AE9F-C231C1BB7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1600F5D-5DC1-914B-8DF1-BD55BA13A2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78E2B2-C9DD-D08A-C171-F616E00DB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3A5C2E30-4EF0-4DFC-52E6-99181B7D9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11" y="1920241"/>
            <a:ext cx="5447361" cy="1842061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9309FEB9-B0E7-A5F1-10CE-94B41D383C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246" y="1920241"/>
            <a:ext cx="5447361" cy="1842061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2BF397AC-F07C-DC80-EF3D-D0173ECBA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5311" y="4125969"/>
            <a:ext cx="5447361" cy="1842061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8AF6FBA5-931C-CC60-AA70-240F804D01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246" y="4125969"/>
            <a:ext cx="5447361" cy="1842061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642AF-BBF1-788D-839F-D7164AB4A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922245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500849-2C71-764D-AE9F-C231C1BB7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1600F5D-5DC1-914B-8DF1-BD55BA13A2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78E2B2-C9DD-D08A-C171-F616E00DB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76909977-D3AD-D69B-A474-60E55601B7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11" y="1920240"/>
            <a:ext cx="3497925" cy="40687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2A2471-FD1C-2127-19B0-2DB31FC2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6515" y="1920240"/>
            <a:ext cx="3497925" cy="40687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5F17B00E-9ED3-4049-28DD-E206158D1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7719" y="1920240"/>
            <a:ext cx="3534888" cy="40687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BB00-1C81-F4D2-F857-68B23C801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82080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Row/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500849-2C71-764D-AE9F-C231C1BB7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1600F5D-5DC1-914B-8DF1-BD55BA13A2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78E2B2-C9DD-D08A-C171-F616E00DB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DA34FEC2-7C43-85D3-E23C-B05C5E7B25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11" y="1920240"/>
            <a:ext cx="3497925" cy="195374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175C53A4-EB2D-269E-2CDA-E98B222B9B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36515" y="1920240"/>
            <a:ext cx="3497925" cy="195374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B395E9FF-8A7F-13FB-CDC0-84DE43900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7719" y="1920240"/>
            <a:ext cx="3534888" cy="195374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497BCC3-A8BD-3B59-DC50-E3AC05DA59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5311" y="4125969"/>
            <a:ext cx="3497925" cy="195374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3B08D15-6B6C-CDD9-3229-6299234BEC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6515" y="4125969"/>
            <a:ext cx="3497925" cy="195374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2B8C959E-F22E-F482-0EDB-5E313E786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87719" y="4125969"/>
            <a:ext cx="3534888" cy="195374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77F9-4CE1-A136-159C-CC8DE753C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060308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4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500849-2C71-764D-AE9F-C231C1BB7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1600F5D-5DC1-914B-8DF1-BD55BA13A2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78E2B2-C9DD-D08A-C171-F616E00DB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18774A39-3CEA-C906-D47A-E61735D99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11" y="1920240"/>
            <a:ext cx="2562689" cy="40687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DDA28530-D718-CD14-48DF-A9C2FACD02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71541" y="1920240"/>
            <a:ext cx="2562689" cy="40687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C3EFF974-A8A6-EA04-7BF7-F6CDB92C5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7771" y="1920240"/>
            <a:ext cx="2562689" cy="40687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6DC2F3B-C493-46DC-D5D4-2F454594D3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0" y="1920240"/>
            <a:ext cx="2562689" cy="4068763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5800-0EF4-6316-41FD-7A28C749C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867644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4 Col/2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500849-2C71-764D-AE9F-C231C1BB7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1600F5D-5DC1-914B-8DF1-BD55BA13A2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78E2B2-C9DD-D08A-C171-F616E00DB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6DD11E86-752B-375D-2E6F-42100EBCA0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11" y="1920240"/>
            <a:ext cx="2562689" cy="195374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C2DD7316-3D9E-536E-DBCA-8F3EBE9D44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71541" y="1920240"/>
            <a:ext cx="2562689" cy="195374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A4434760-07FE-27E3-8A19-BCD8CC957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7771" y="1920240"/>
            <a:ext cx="2562689" cy="195374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00AE1050-6F98-38BE-C325-12B1F56FD9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0" y="1920240"/>
            <a:ext cx="2562689" cy="195374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E5110639-B68A-44C5-287F-FC6CA6E125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5311" y="4124178"/>
            <a:ext cx="2562689" cy="195374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74A5551E-177D-F646-D437-C486318886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71541" y="4124178"/>
            <a:ext cx="2562689" cy="195374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0E614AE-5952-1F8C-EAA2-4947E25487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57771" y="4124178"/>
            <a:ext cx="2562689" cy="195374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F2DAFCA-2498-5C96-18EC-401A5A44F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44000" y="4124178"/>
            <a:ext cx="2562689" cy="1953745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0E9D-71A0-6D91-92FB-34FFE5B28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885013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5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500849-2C71-764D-AE9F-C231C1BB7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1600F5D-5DC1-914B-8DF1-BD55BA13A2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78E2B2-C9DD-D08A-C171-F616E00DB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455DA4AF-5F73-79E0-54DA-BB3047CF52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11" y="1920240"/>
            <a:ext cx="2018779" cy="4068763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2708AB72-9D59-7515-399A-5A466F5EA2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5961" y="1920240"/>
            <a:ext cx="2018779" cy="4068763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4C75BE8-BD42-A1F3-5E8B-3FF747EDB3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611" y="1920240"/>
            <a:ext cx="2018779" cy="4068763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BE96E32-9F77-FFF5-BCFD-3A397256A5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87910" y="1920240"/>
            <a:ext cx="2018779" cy="4068763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B4690FC-6B18-F16B-1BA2-B190FBC3E3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87261" y="1920240"/>
            <a:ext cx="2018779" cy="4068763"/>
          </a:xfrm>
          <a:prstGeom prst="rect">
            <a:avLst/>
          </a:prstGeom>
        </p:spPr>
        <p:txBody>
          <a:bodyPr/>
          <a:lstStyle>
            <a:lvl1pPr>
              <a:defRPr sz="1800" b="0"/>
            </a:lvl1pPr>
            <a:lvl2pPr marL="457200">
              <a:defRPr sz="1600" b="0"/>
            </a:lvl2pPr>
            <a:lvl3pPr marL="914400">
              <a:defRPr sz="1400" b="0"/>
            </a:lvl3pPr>
            <a:lvl4pPr marL="1371600">
              <a:defRPr sz="1200" b="0"/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CE5C-154D-32C4-7096-A19FCBB5C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369782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5 Col/2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500849-2C71-764D-AE9F-C231C1BB7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1600F5D-5DC1-914B-8DF1-BD55BA13A2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78E2B2-C9DD-D08A-C171-F616E00DB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CED60ECA-6995-5295-74EF-1829FF8CAE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311" y="1920241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A8C1E24A-B9FD-0A27-5F6B-CFE4AF3A55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5961" y="1920241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C73300AC-D365-E171-163F-A80DF0BB7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6611" y="1920241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A4051B7-3FCE-FDD5-848B-8B8717B62A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87910" y="1920241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648AA3ED-707D-666C-106D-80F3B15478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87261" y="1920241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687CFFD4-9398-538F-9369-08768DBD45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5311" y="4097857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E3190573-99E2-1D19-1B1F-9242BB243F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85961" y="4097857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BF7827-DCDB-A0D3-582D-81281F76D2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86611" y="4097857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ED380547-E69F-A589-8D6F-C973BFAF19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87910" y="4097857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4F7F05E8-66F5-1873-AC2D-8CD332714B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87261" y="4097857"/>
            <a:ext cx="2018779" cy="1877274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43CB-BABB-2184-72E6-DD97E8562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264437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728307E-DB0E-5DA7-0903-B8F04C15B641}"/>
              </a:ext>
            </a:extLst>
          </p:cNvPr>
          <p:cNvSpPr/>
          <p:nvPr userDrawn="1"/>
        </p:nvSpPr>
        <p:spPr>
          <a:xfrm>
            <a:off x="6312373" y="1967870"/>
            <a:ext cx="5447361" cy="4068763"/>
          </a:xfrm>
          <a:prstGeom prst="roundRect">
            <a:avLst>
              <a:gd name="adj" fmla="val 2335"/>
            </a:avLst>
          </a:prstGeom>
          <a:noFill/>
          <a:ln w="19050" cap="rnd">
            <a:gradFill>
              <a:gsLst>
                <a:gs pos="11000">
                  <a:schemeClr val="accent4">
                    <a:alpha val="0"/>
                  </a:schemeClr>
                </a:gs>
                <a:gs pos="63000">
                  <a:schemeClr val="accent4"/>
                </a:gs>
                <a:gs pos="33000">
                  <a:schemeClr val="accent4"/>
                </a:gs>
                <a:gs pos="100000">
                  <a:schemeClr val="accent6"/>
                </a:gs>
              </a:gsLst>
              <a:lin ang="42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B715AFC-9FFE-5345-972E-896B6F7939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66DBA87-259C-814C-BAD9-8C606C06BA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737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B1FEAC95-65BD-D243-B645-D818B55CF7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7468" y="2308749"/>
            <a:ext cx="4843898" cy="3387006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15425754-17E7-1844-9AAB-110FC997D0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5223" y="2308750"/>
            <a:ext cx="4741664" cy="3387004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tx2"/>
                </a:solidFill>
              </a:defRPr>
            </a:lvl1pPr>
            <a:lvl2pPr marL="457200">
              <a:defRPr sz="1600" b="0">
                <a:solidFill>
                  <a:schemeClr val="tx2"/>
                </a:solidFill>
              </a:defRPr>
            </a:lvl2pPr>
            <a:lvl3pPr marL="914400">
              <a:defRPr sz="1400" b="0">
                <a:solidFill>
                  <a:schemeClr val="tx2"/>
                </a:solidFill>
              </a:defRPr>
            </a:lvl3pPr>
            <a:lvl4pPr marL="1371600">
              <a:defRPr sz="1200" b="0">
                <a:solidFill>
                  <a:schemeClr val="tx2"/>
                </a:solidFill>
              </a:defRPr>
            </a:lvl4pPr>
            <a:lvl5pPr marL="1828800">
              <a:defRPr sz="1200" b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E7CB73E-E2B5-676C-2A9E-E2F329FABF5C}"/>
              </a:ext>
            </a:extLst>
          </p:cNvPr>
          <p:cNvSpPr/>
          <p:nvPr userDrawn="1"/>
        </p:nvSpPr>
        <p:spPr>
          <a:xfrm>
            <a:off x="503240" y="1967870"/>
            <a:ext cx="5447361" cy="4068763"/>
          </a:xfrm>
          <a:prstGeom prst="roundRect">
            <a:avLst>
              <a:gd name="adj" fmla="val 2335"/>
            </a:avLst>
          </a:prstGeom>
          <a:noFill/>
          <a:ln w="19050" cap="rnd">
            <a:gradFill>
              <a:gsLst>
                <a:gs pos="11000">
                  <a:schemeClr val="accent4">
                    <a:alpha val="0"/>
                  </a:schemeClr>
                </a:gs>
                <a:gs pos="63000">
                  <a:schemeClr val="accent4"/>
                </a:gs>
                <a:gs pos="33000">
                  <a:schemeClr val="accent4"/>
                </a:gs>
                <a:gs pos="100000">
                  <a:schemeClr val="accent6"/>
                </a:gs>
              </a:gsLst>
              <a:lin ang="42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E946A-23A0-FF0A-FDDB-E72E03125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2F318AD-BCF9-3A8C-7D6C-5CBF5220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0681437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in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20FD70-28BD-0AF7-C3AD-546F0464F7F3}"/>
              </a:ext>
            </a:extLst>
          </p:cNvPr>
          <p:cNvSpPr/>
          <p:nvPr userDrawn="1"/>
        </p:nvSpPr>
        <p:spPr>
          <a:xfrm>
            <a:off x="503240" y="810228"/>
            <a:ext cx="11185520" cy="5387372"/>
          </a:xfrm>
          <a:prstGeom prst="roundRect">
            <a:avLst>
              <a:gd name="adj" fmla="val 2151"/>
            </a:avLst>
          </a:prstGeom>
          <a:noFill/>
          <a:ln w="19050" cap="rnd">
            <a:gradFill>
              <a:gsLst>
                <a:gs pos="11000">
                  <a:schemeClr val="accent4">
                    <a:alpha val="0"/>
                  </a:schemeClr>
                </a:gs>
                <a:gs pos="63000">
                  <a:schemeClr val="accent4"/>
                </a:gs>
                <a:gs pos="33000">
                  <a:schemeClr val="accent4"/>
                </a:gs>
                <a:gs pos="100000">
                  <a:schemeClr val="accent6"/>
                </a:gs>
              </a:gsLst>
              <a:lin ang="42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35DD0B7C-4710-89CA-C867-1E7680CB25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385" y="1427355"/>
            <a:ext cx="10511698" cy="4377350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889E1-9534-E143-B6E3-1EE70B1A9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1"/>
            <a:ext cx="5392438" cy="563231"/>
          </a:xfrm>
          <a:solidFill>
            <a:schemeClr val="bg1"/>
          </a:solidFill>
        </p:spPr>
        <p:txBody>
          <a:bodyPr vert="horz" wrap="none" lIns="0" tIns="45720" rIns="91440" bIns="45720" rtlCol="0" anchor="t">
            <a:sp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8D76-CF29-2C8F-572F-58C6A91DD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876EEA-2F80-C6C1-EAC0-469C0F7B5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9743115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ody in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D4E40C9-FA12-2DB4-FF4B-5C43A6DC0F1A}"/>
              </a:ext>
            </a:extLst>
          </p:cNvPr>
          <p:cNvSpPr/>
          <p:nvPr userDrawn="1"/>
        </p:nvSpPr>
        <p:spPr>
          <a:xfrm>
            <a:off x="503240" y="810228"/>
            <a:ext cx="11185520" cy="5387372"/>
          </a:xfrm>
          <a:prstGeom prst="roundRect">
            <a:avLst>
              <a:gd name="adj" fmla="val 2151"/>
            </a:avLst>
          </a:prstGeom>
          <a:noFill/>
          <a:ln w="19050" cap="rnd">
            <a:gradFill>
              <a:gsLst>
                <a:gs pos="11000">
                  <a:schemeClr val="accent4">
                    <a:alpha val="0"/>
                  </a:schemeClr>
                </a:gs>
                <a:gs pos="63000">
                  <a:schemeClr val="accent4"/>
                </a:gs>
                <a:gs pos="33000">
                  <a:schemeClr val="accent4"/>
                </a:gs>
                <a:gs pos="100000">
                  <a:schemeClr val="accent6"/>
                </a:gs>
              </a:gsLst>
              <a:lin ang="42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889E1-9534-E143-B6E3-1EE70B1A91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5392438" cy="563231"/>
          </a:xfrm>
          <a:solidFill>
            <a:schemeClr val="bg1"/>
          </a:solidFill>
        </p:spPr>
        <p:txBody>
          <a:bodyPr wrap="none">
            <a:spAutoFit/>
          </a:bodyPr>
          <a:lstStyle>
            <a:lvl1pPr>
              <a:defRPr b="1" i="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35DD0B7C-4710-89CA-C867-1E7680CB25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5385" y="1867063"/>
            <a:ext cx="10511698" cy="3937642"/>
          </a:xfrm>
        </p:spPr>
        <p:txBody>
          <a:bodyPr/>
          <a:lstStyle>
            <a:lvl1pPr>
              <a:defRPr sz="18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7855DB4-D90F-5472-4D3D-ABA107E5E2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0795" y="1220786"/>
            <a:ext cx="10695408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169A95-85AD-0694-20BA-6EE337889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EECC7C-FA97-D0DC-901B-98EE1D1BB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82910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887AE3E2-F768-8EE0-E9A3-AB5D40919B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3137" r="19260"/>
          <a:stretch/>
        </p:blipFill>
        <p:spPr>
          <a:xfrm>
            <a:off x="4451331" y="0"/>
            <a:ext cx="7740669" cy="685799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0F6630-EBD0-D4C5-2B6E-A77DC2EFFD90}"/>
              </a:ext>
            </a:extLst>
          </p:cNvPr>
          <p:cNvSpPr/>
          <p:nvPr userDrawn="1"/>
        </p:nvSpPr>
        <p:spPr>
          <a:xfrm>
            <a:off x="-2" y="-3"/>
            <a:ext cx="12192002" cy="6858001"/>
          </a:xfrm>
          <a:prstGeom prst="rect">
            <a:avLst/>
          </a:prstGeom>
          <a:gradFill flip="none" rotWithShape="1">
            <a:gsLst>
              <a:gs pos="60000">
                <a:schemeClr val="tx1"/>
              </a:gs>
              <a:gs pos="0">
                <a:schemeClr val="accent4">
                  <a:alpha val="67076"/>
                </a:schemeClr>
              </a:gs>
              <a:gs pos="16000">
                <a:schemeClr val="accent6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D90BB-EF93-D6E0-7AF9-BFFCF11A474E}"/>
              </a:ext>
            </a:extLst>
          </p:cNvPr>
          <p:cNvCxnSpPr>
            <a:cxnSpLocks/>
          </p:cNvCxnSpPr>
          <p:nvPr userDrawn="1"/>
        </p:nvCxnSpPr>
        <p:spPr>
          <a:xfrm>
            <a:off x="1246645" y="0"/>
            <a:ext cx="0" cy="6857998"/>
          </a:xfrm>
          <a:prstGeom prst="line">
            <a:avLst/>
          </a:prstGeom>
          <a:ln w="19050">
            <a:gradFill>
              <a:gsLst>
                <a:gs pos="25000">
                  <a:schemeClr val="accent6"/>
                </a:gs>
                <a:gs pos="50000">
                  <a:schemeClr val="accent4"/>
                </a:gs>
                <a:gs pos="0">
                  <a:schemeClr val="accent6">
                    <a:alpha val="0"/>
                  </a:schemeClr>
                </a:gs>
                <a:gs pos="75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45D0D5-834D-CF40-8D0B-44E586AFD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52F992-1ECC-1E25-AB05-A086BE936C5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2495602" y="1296060"/>
            <a:ext cx="1828800" cy="1828800"/>
          </a:xfrm>
          <a:prstGeom prst="roundRect">
            <a:avLst>
              <a:gd name="adj" fmla="val 3557"/>
            </a:avLst>
          </a:prstGeom>
          <a:ln w="19050">
            <a:gradFill>
              <a:gsLst>
                <a:gs pos="100000">
                  <a:schemeClr val="accent6"/>
                </a:gs>
                <a:gs pos="0">
                  <a:schemeClr val="accent4"/>
                </a:gs>
              </a:gsLst>
              <a:lin ang="7320000" scaled="0"/>
            </a:gradFill>
          </a:ln>
        </p:spPr>
        <p:txBody>
          <a:bodyPr/>
          <a:lstStyle>
            <a:lvl1pPr>
              <a:defRPr>
                <a:ln>
                  <a:noFill/>
                </a:ln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93BB3DDE-0758-04DF-AEAA-CB3172167817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2495602" y="3763372"/>
            <a:ext cx="1828800" cy="1828800"/>
          </a:xfrm>
          <a:prstGeom prst="roundRect">
            <a:avLst>
              <a:gd name="adj" fmla="val 3980"/>
            </a:avLst>
          </a:prstGeom>
          <a:ln w="19050">
            <a:gradFill>
              <a:gsLst>
                <a:gs pos="100000">
                  <a:schemeClr val="accent6"/>
                </a:gs>
                <a:gs pos="0">
                  <a:schemeClr val="accent4"/>
                </a:gs>
              </a:gsLst>
              <a:lin ang="7320000" scaled="0"/>
            </a:gradFill>
          </a:ln>
        </p:spPr>
        <p:txBody>
          <a:bodyPr vert="horz" lIns="0" tIns="0" rIns="0" bIns="0" rtlCol="0">
            <a:noAutofit/>
          </a:bodyPr>
          <a:lstStyle>
            <a:lvl1pPr>
              <a:defRPr lang="en-US">
                <a:ln>
                  <a:noFill/>
                </a:ln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C89DE03D-9A3A-664F-7819-949B2CDF48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18456" y="4176906"/>
            <a:ext cx="2944362" cy="30214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23A5A99-FC5F-959D-5318-BD0918F1DB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18456" y="4866575"/>
            <a:ext cx="2944362" cy="302140"/>
          </a:xfrm>
        </p:spPr>
        <p:txBody>
          <a:bodyPr/>
          <a:lstStyle>
            <a:lvl1pPr>
              <a:defRPr sz="1200" b="0" spc="200" baseline="0"/>
            </a:lvl1pPr>
          </a:lstStyle>
          <a:p>
            <a:pPr lvl="0"/>
            <a:r>
              <a:rPr lang="en-US"/>
              <a:t>TITLE GOES HERE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E87F8E-3AFB-5F9C-1EEC-DFC7ACBEB9B9}"/>
              </a:ext>
            </a:extLst>
          </p:cNvPr>
          <p:cNvCxnSpPr>
            <a:cxnSpLocks/>
          </p:cNvCxnSpPr>
          <p:nvPr userDrawn="1"/>
        </p:nvCxnSpPr>
        <p:spPr>
          <a:xfrm>
            <a:off x="4324398" y="4656103"/>
            <a:ext cx="3657600" cy="0"/>
          </a:xfrm>
          <a:prstGeom prst="line">
            <a:avLst/>
          </a:prstGeom>
          <a:ln w="19050">
            <a:gradFill>
              <a:gsLst>
                <a:gs pos="23000">
                  <a:schemeClr val="accent4"/>
                </a:gs>
                <a:gs pos="66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875B9757-79E9-D21C-EDB1-622EBCB05D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18456" y="1689381"/>
            <a:ext cx="2944362" cy="30214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4EF8421-E3D7-1605-7A59-9419B3EB90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18456" y="2379050"/>
            <a:ext cx="2944362" cy="302140"/>
          </a:xfrm>
        </p:spPr>
        <p:txBody>
          <a:bodyPr/>
          <a:lstStyle>
            <a:lvl1pPr>
              <a:defRPr sz="1200" b="0" spc="200" baseline="0"/>
            </a:lvl1pPr>
          </a:lstStyle>
          <a:p>
            <a:pPr lvl="0"/>
            <a:r>
              <a:rPr lang="en-US"/>
              <a:t>TITLE GOES HERE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7C8924-5445-7127-FDE4-71299F5E7ED9}"/>
              </a:ext>
            </a:extLst>
          </p:cNvPr>
          <p:cNvCxnSpPr>
            <a:cxnSpLocks/>
          </p:cNvCxnSpPr>
          <p:nvPr userDrawn="1"/>
        </p:nvCxnSpPr>
        <p:spPr>
          <a:xfrm>
            <a:off x="4324398" y="2168578"/>
            <a:ext cx="3657600" cy="0"/>
          </a:xfrm>
          <a:prstGeom prst="line">
            <a:avLst/>
          </a:prstGeom>
          <a:ln w="19050">
            <a:gradFill>
              <a:gsLst>
                <a:gs pos="23000">
                  <a:schemeClr val="accent4"/>
                </a:gs>
                <a:gs pos="66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14A514-3013-4A96-0361-2F6BA5898D14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94D4DF-BD73-D89B-A1CC-EE164E92800F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DEF1C822-4558-788C-CB22-91386D9FC96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260171" y="3240737"/>
            <a:ext cx="1972947" cy="37652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4"/>
              </a:gs>
              <a:gs pos="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none" lIns="164592" tIns="36576" rIns="91440" bIns="36576" rtlCol="0" anchor="ctr">
            <a:spAutoFit/>
          </a:bodyPr>
          <a:lstStyle>
            <a:lvl1pPr>
              <a:defRPr lang="en-US" sz="1400" b="1" i="0" kern="1200" cap="all" spc="600" baseline="0" dirty="0">
                <a:solidFill>
                  <a:schemeClr val="bg1">
                    <a:alpha val="8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 algn="ctr" defTabSz="457200">
              <a:lnSpc>
                <a:spcPct val="90000"/>
              </a:lnSpc>
              <a:spcBef>
                <a:spcPct val="0"/>
              </a:spcBef>
            </a:pPr>
            <a:r>
              <a:rPr lang="en-US"/>
              <a:t>SPEAKERS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EC31911-664F-5665-D55F-5E8DC40C47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94E4453-D728-8200-D5ED-9FEDCD6E4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3C5E6-2E3E-80DA-6F6E-DC0116B2F508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©</a:t>
            </a:r>
          </a:p>
        </p:txBody>
      </p:sp>
      <p:sp>
        <p:nvSpPr>
          <p:cNvPr id="10" name="Text Placeholder 50">
            <a:extLst>
              <a:ext uri="{FF2B5EF4-FFF2-40B4-BE49-F238E27FC236}">
                <a16:creationId xmlns:a16="http://schemas.microsoft.com/office/drawing/2014/main" id="{6E792124-3D57-671A-357D-278E4292026C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/>
              <a:pPr defTabSz="457200"/>
              <a:t>2025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6AD9E-FF79-C838-2F2A-8A3F37FC4C3D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82065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 with Fad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white background&#10;&#10;Description automatically generated">
            <a:extLst>
              <a:ext uri="{FF2B5EF4-FFF2-40B4-BE49-F238E27FC236}">
                <a16:creationId xmlns:a16="http://schemas.microsoft.com/office/drawing/2014/main" id="{E9A55BF3-214C-81F5-CA53-EC076FAA7C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8000"/>
          </a:blip>
          <a:srcRect r="18858" b="188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C758D90-3655-384B-AE12-B4BC06415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976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F33357B-C1D6-2043-9A16-E1043D8268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5402" y="1220786"/>
            <a:ext cx="1127442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BB5D94-C678-CCEF-CC16-8AEEABAF9299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AC236D-6843-7DCA-AD4C-9BC23EA36625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rgbClr val="182A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4F8C904-6A2F-0045-1478-8C259851C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10B08CA-7DB4-288F-DAED-58C8E6AD5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D4041B0-E903-FF95-3095-294B48247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079EA-8CFE-3824-E63A-CFE7E5366EF6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©</a:t>
            </a:r>
          </a:p>
        </p:txBody>
      </p:sp>
      <p:sp>
        <p:nvSpPr>
          <p:cNvPr id="7" name="Text Placeholder 50">
            <a:extLst>
              <a:ext uri="{FF2B5EF4-FFF2-40B4-BE49-F238E27FC236}">
                <a16:creationId xmlns:a16="http://schemas.microsoft.com/office/drawing/2014/main" id="{C848A6CA-8771-C81E-9FD0-55F370183580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>
                <a:solidFill>
                  <a:schemeClr val="bg1">
                    <a:lumMod val="50000"/>
                  </a:schemeClr>
                </a:solidFill>
              </a:rPr>
              <a:pPr defTabSz="457200"/>
              <a:t>2025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517D7-D85F-E01B-2EC1-DE0A31EA70B6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038572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06FC93-F7DB-AA4F-AFF5-219AF53BD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546652"/>
            <a:ext cx="11274424" cy="604561"/>
          </a:xfrm>
          <a:prstGeom prst="rect">
            <a:avLst/>
          </a:prstGeom>
        </p:spPr>
        <p:txBody>
          <a:bodyPr anchor="t"/>
          <a:lstStyle>
            <a:lvl1pPr>
              <a:defRPr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EBDFCF5-5D93-72DF-3CFE-DAEC1C7E2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D2AD5DD-A732-D6B4-17DB-F2EB1E2DD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43072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C61DDA-7708-A279-3D85-9476EC7F9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BC9D55F-50FC-A211-242A-167837420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45878148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, 4-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A218C201-610D-519C-E7E0-AD61B97A91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35214" y="4831460"/>
            <a:ext cx="2425005" cy="7518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40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1E393608-264C-4015-B1C8-A715C011A6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86200" y="4831460"/>
            <a:ext cx="2425005" cy="7518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40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AE484D17-2654-8357-75E6-0C255977BA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35214" y="2346930"/>
            <a:ext cx="2425005" cy="7518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40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6CAB8020-5E19-B66D-DA8D-993B522145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86200" y="2346930"/>
            <a:ext cx="2425005" cy="7518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400" b="0" kern="1200" dirty="0" smtClean="0">
                <a:solidFill>
                  <a:schemeClr val="tx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0269AD-157B-24D1-BE53-1363B63E84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00" y="1806498"/>
            <a:ext cx="3631453" cy="99537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defRPr sz="3200" b="1" i="0" cap="none" spc="0" baseline="0">
                <a:solidFill>
                  <a:srgbClr val="182A3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3CDDD5D2-6BC8-5F1D-606C-C9F1C0C3A08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9998" y="3012209"/>
            <a:ext cx="3631456" cy="145750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b="1" kern="12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 a </a:t>
            </a:r>
            <a:r>
              <a:rPr lang="en-US" err="1"/>
              <a:t>pellentesque</a:t>
            </a:r>
            <a:r>
              <a:rPr lang="en-US"/>
              <a:t>. </a:t>
            </a:r>
          </a:p>
        </p:txBody>
      </p:sp>
      <p:sp>
        <p:nvSpPr>
          <p:cNvPr id="22" name="Content Placeholder 36">
            <a:extLst>
              <a:ext uri="{FF2B5EF4-FFF2-40B4-BE49-F238E27FC236}">
                <a16:creationId xmlns:a16="http://schemas.microsoft.com/office/drawing/2014/main" id="{CF8238C1-D6BA-4DC0-8278-EA2ABF63C1D8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5935214" y="1274764"/>
            <a:ext cx="817667" cy="81612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23" name="Content Placeholder 36">
            <a:extLst>
              <a:ext uri="{FF2B5EF4-FFF2-40B4-BE49-F238E27FC236}">
                <a16:creationId xmlns:a16="http://schemas.microsoft.com/office/drawing/2014/main" id="{27ADF761-AF32-E50A-C166-1410C026702F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5935214" y="3759293"/>
            <a:ext cx="817667" cy="81612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24" name="Content Placeholder 36">
            <a:extLst>
              <a:ext uri="{FF2B5EF4-FFF2-40B4-BE49-F238E27FC236}">
                <a16:creationId xmlns:a16="http://schemas.microsoft.com/office/drawing/2014/main" id="{0C220164-A45E-6919-CD38-DB7EBF34E572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9286199" y="1274764"/>
            <a:ext cx="817667" cy="81612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25" name="Content Placeholder 36">
            <a:extLst>
              <a:ext uri="{FF2B5EF4-FFF2-40B4-BE49-F238E27FC236}">
                <a16:creationId xmlns:a16="http://schemas.microsoft.com/office/drawing/2014/main" id="{E6311C9D-1B20-1EBD-DE50-861E4630B6B6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9286199" y="3759293"/>
            <a:ext cx="817667" cy="816128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8264E9-8ABB-A4DB-0ED5-B15B4EA3C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CBF8D-A493-B619-8EC9-4A5B648F81D3}"/>
              </a:ext>
            </a:extLst>
          </p:cNvPr>
          <p:cNvSpPr/>
          <p:nvPr userDrawn="1"/>
        </p:nvSpPr>
        <p:spPr>
          <a:xfrm rot="5400000">
            <a:off x="480794" y="1275951"/>
            <a:ext cx="1607340" cy="1607340"/>
          </a:xfrm>
          <a:prstGeom prst="rect">
            <a:avLst/>
          </a:prstGeom>
          <a:noFill/>
          <a:ln w="19050" cap="rnd">
            <a:gradFill>
              <a:gsLst>
                <a:gs pos="56000">
                  <a:schemeClr val="accent2">
                    <a:alpha val="0"/>
                  </a:schemeClr>
                </a:gs>
                <a:gs pos="80000">
                  <a:schemeClr val="accent2"/>
                </a:gs>
                <a:gs pos="100000">
                  <a:schemeClr val="accent3"/>
                </a:gs>
              </a:gsLst>
              <a:lin ang="81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49FECF6-C3D4-BA30-C9AF-0F86815F3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1137986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entered Title, Subtitle, 2-Co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background&#10;&#10;Description automatically generated">
            <a:extLst>
              <a:ext uri="{FF2B5EF4-FFF2-40B4-BE49-F238E27FC236}">
                <a16:creationId xmlns:a16="http://schemas.microsoft.com/office/drawing/2014/main" id="{0CCBC32D-6BC3-477C-AEC3-2FDE34740E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8000"/>
          </a:blip>
          <a:srcRect r="18858" b="188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281DF-ADB6-1B4E-8613-5A1907C45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6635" y="1221398"/>
            <a:ext cx="6018726" cy="66521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3200" b="1" i="0" cap="none" spc="0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DA916679-793D-2B4D-A7D6-CEF5AD8682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6633" y="1951695"/>
            <a:ext cx="6018728" cy="102106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 a </a:t>
            </a:r>
            <a:r>
              <a:rPr lang="en-US" err="1"/>
              <a:t>pellentesque</a:t>
            </a:r>
            <a:r>
              <a:rPr lang="en-US"/>
              <a:t>. Morbi </a:t>
            </a:r>
            <a:r>
              <a:rPr lang="en-US" err="1"/>
              <a:t>orci</a:t>
            </a:r>
            <a:r>
              <a:rPr lang="en-US"/>
              <a:t> dui.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386852-1875-9944-B74E-C43ED0298655}"/>
              </a:ext>
            </a:extLst>
          </p:cNvPr>
          <p:cNvGrpSpPr/>
          <p:nvPr userDrawn="1"/>
        </p:nvGrpSpPr>
        <p:grpSpPr>
          <a:xfrm>
            <a:off x="2732512" y="895907"/>
            <a:ext cx="6726977" cy="1087394"/>
            <a:chOff x="2690959" y="1270990"/>
            <a:chExt cx="6726977" cy="10873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8A18B1-BB2A-2692-3788-1B5670E71369}"/>
                </a:ext>
              </a:extLst>
            </p:cNvPr>
            <p:cNvSpPr/>
            <p:nvPr userDrawn="1"/>
          </p:nvSpPr>
          <p:spPr>
            <a:xfrm rot="5400000">
              <a:off x="2690959" y="1270990"/>
              <a:ext cx="1087394" cy="1087394"/>
            </a:xfrm>
            <a:prstGeom prst="rect">
              <a:avLst/>
            </a:prstGeom>
            <a:noFill/>
            <a:ln w="19050" cap="rnd">
              <a:gradFill>
                <a:gsLst>
                  <a:gs pos="60000">
                    <a:schemeClr val="accent4">
                      <a:alpha val="0"/>
                    </a:schemeClr>
                  </a:gs>
                  <a:gs pos="89000">
                    <a:schemeClr val="accent6"/>
                  </a:gs>
                </a:gsLst>
                <a:lin ang="8100000" scaled="0"/>
              </a:gradFill>
              <a:round/>
            </a:ln>
            <a:scene3d>
              <a:camera prst="orthographicFront"/>
              <a:lightRig rig="threePt" dir="t"/>
            </a:scene3d>
            <a:sp3d>
              <a:bevelT w="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A5735A-D06E-61E2-1D32-69199BDF2DBE}"/>
                </a:ext>
              </a:extLst>
            </p:cNvPr>
            <p:cNvSpPr/>
            <p:nvPr userDrawn="1"/>
          </p:nvSpPr>
          <p:spPr>
            <a:xfrm rot="10800000">
              <a:off x="8330542" y="1270990"/>
              <a:ext cx="1087394" cy="1087394"/>
            </a:xfrm>
            <a:prstGeom prst="rect">
              <a:avLst/>
            </a:prstGeom>
            <a:noFill/>
            <a:ln w="19050" cap="rnd">
              <a:gradFill>
                <a:gsLst>
                  <a:gs pos="60000">
                    <a:schemeClr val="accent4">
                      <a:alpha val="0"/>
                    </a:schemeClr>
                  </a:gs>
                  <a:gs pos="89000">
                    <a:schemeClr val="accent6"/>
                  </a:gs>
                </a:gsLst>
                <a:lin ang="8100000" scaled="0"/>
              </a:gradFill>
              <a:round/>
            </a:ln>
            <a:scene3d>
              <a:camera prst="orthographicFront"/>
              <a:lightRig rig="threePt" dir="t"/>
            </a:scene3d>
            <a:sp3d>
              <a:bevelT w="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0AE00-2AAD-A17D-98FD-AA462638287B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3FA5F1-6543-6C46-DB65-9A2E5EAC9FC5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rgbClr val="182A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8905CE5-F39E-2A71-45A3-64DF402F7E74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81013" y="3316406"/>
            <a:ext cx="5332933" cy="260655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B441F754-8100-6DF6-B133-6BE8CA4DFDD3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378054" y="3316406"/>
            <a:ext cx="5332933" cy="260655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5E89AEC-F05D-EDC3-FB46-8B6480B40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BEA39BA-00E7-DCFE-E193-17B820301A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CB3E6A-4353-2AD3-3788-5A15E2CCD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CE8C3-EA31-51F0-4FBF-A4C6B2C47357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©</a:t>
            </a:r>
          </a:p>
        </p:txBody>
      </p:sp>
      <p:sp>
        <p:nvSpPr>
          <p:cNvPr id="7" name="Text Placeholder 50">
            <a:extLst>
              <a:ext uri="{FF2B5EF4-FFF2-40B4-BE49-F238E27FC236}">
                <a16:creationId xmlns:a16="http://schemas.microsoft.com/office/drawing/2014/main" id="{CC9B13F7-7342-F5F4-E0D1-7048D8BACBB9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>
                <a:solidFill>
                  <a:schemeClr val="bg1">
                    <a:lumMod val="50000"/>
                  </a:schemeClr>
                </a:solidFill>
              </a:rPr>
              <a:pPr defTabSz="457200"/>
              <a:t>2025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3C4269-0B06-AD22-D7FC-377FA7C40DF9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27689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entered Title, Subtitle, 2-Co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background&#10;&#10;Description automatically generated">
            <a:extLst>
              <a:ext uri="{FF2B5EF4-FFF2-40B4-BE49-F238E27FC236}">
                <a16:creationId xmlns:a16="http://schemas.microsoft.com/office/drawing/2014/main" id="{0CCBC32D-6BC3-477C-AEC3-2FDE34740E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8000"/>
          </a:blip>
          <a:srcRect r="18858" b="1885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0AE00-2AAD-A17D-98FD-AA462638287B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3FA5F1-6543-6C46-DB65-9A2E5EAC9FC5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rgbClr val="182A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5E89AEC-F05D-EDC3-FB46-8B6480B40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BEA39BA-00E7-DCFE-E193-17B820301A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8E72341-5693-BC6D-4646-0B29CD965A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29836" y="3429000"/>
            <a:ext cx="740878" cy="81616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050" b="0" i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/>
              <a:t>Image Placeholder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9CE0B09-ECB6-588B-33F4-B99C6B06E32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1749" y="3429000"/>
            <a:ext cx="740878" cy="81616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050" b="0" i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/>
              <a:t>Image Placeholder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70767C78-8D6C-3126-FAA6-AE902D598C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33661" y="3429000"/>
            <a:ext cx="740878" cy="81616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050" b="0" i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/>
              <a:t>Image Placeholder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2ADE5F34-C3D1-93A1-B7BB-F4B79984F70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635574" y="3429000"/>
            <a:ext cx="740878" cy="81616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1050" b="0" i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ID"/>
              <a:t>Image Placeholder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F2E5CA92-C75A-2FE0-7F80-1F8707BB58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7772" y="4501199"/>
            <a:ext cx="2425005" cy="7518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B8281AFB-F94E-76C8-557E-A6DD0BF266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9685" y="4501199"/>
            <a:ext cx="2425005" cy="7518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0517FBFE-68D3-C9DC-CF47-50C3C8652E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1598" y="4501199"/>
            <a:ext cx="2425005" cy="7518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C00998F7-8FDE-CDCA-150E-42725A12BE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93511" y="4501199"/>
            <a:ext cx="2425005" cy="751809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1A5507-3CB6-3AC2-28C5-793E5DCB35DD}"/>
              </a:ext>
            </a:extLst>
          </p:cNvPr>
          <p:cNvGrpSpPr/>
          <p:nvPr userDrawn="1"/>
        </p:nvGrpSpPr>
        <p:grpSpPr>
          <a:xfrm>
            <a:off x="2732512" y="895907"/>
            <a:ext cx="6726977" cy="1087394"/>
            <a:chOff x="2690959" y="1270990"/>
            <a:chExt cx="6726977" cy="108739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88F5032-B3E5-25BF-D468-848F5AD2CC5C}"/>
                </a:ext>
              </a:extLst>
            </p:cNvPr>
            <p:cNvSpPr/>
            <p:nvPr userDrawn="1"/>
          </p:nvSpPr>
          <p:spPr>
            <a:xfrm rot="5400000">
              <a:off x="2690959" y="1270990"/>
              <a:ext cx="1087394" cy="1087394"/>
            </a:xfrm>
            <a:prstGeom prst="rect">
              <a:avLst/>
            </a:prstGeom>
            <a:noFill/>
            <a:ln w="19050" cap="rnd">
              <a:gradFill>
                <a:gsLst>
                  <a:gs pos="60000">
                    <a:schemeClr val="accent4">
                      <a:alpha val="0"/>
                    </a:schemeClr>
                  </a:gs>
                  <a:gs pos="89000">
                    <a:schemeClr val="accent6"/>
                  </a:gs>
                </a:gsLst>
                <a:lin ang="8100000" scaled="0"/>
              </a:gradFill>
              <a:round/>
            </a:ln>
            <a:scene3d>
              <a:camera prst="orthographicFront"/>
              <a:lightRig rig="threePt" dir="t"/>
            </a:scene3d>
            <a:sp3d>
              <a:bevelT w="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0545A56-2F39-CCC2-84BA-2F14CB208A60}"/>
                </a:ext>
              </a:extLst>
            </p:cNvPr>
            <p:cNvSpPr/>
            <p:nvPr userDrawn="1"/>
          </p:nvSpPr>
          <p:spPr>
            <a:xfrm rot="10800000">
              <a:off x="8330542" y="1270990"/>
              <a:ext cx="1087394" cy="1087394"/>
            </a:xfrm>
            <a:prstGeom prst="rect">
              <a:avLst/>
            </a:prstGeom>
            <a:noFill/>
            <a:ln w="19050" cap="rnd">
              <a:gradFill>
                <a:gsLst>
                  <a:gs pos="60000">
                    <a:schemeClr val="accent4">
                      <a:alpha val="0"/>
                    </a:schemeClr>
                  </a:gs>
                  <a:gs pos="89000">
                    <a:schemeClr val="accent6"/>
                  </a:gs>
                </a:gsLst>
                <a:lin ang="8100000" scaled="0"/>
              </a:gradFill>
              <a:round/>
            </a:ln>
            <a:scene3d>
              <a:camera prst="orthographicFront"/>
              <a:lightRig rig="threePt" dir="t"/>
            </a:scene3d>
            <a:sp3d>
              <a:bevelT w="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4DACE702-7F2A-FEDB-4A45-6146A965D3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6635" y="1221398"/>
            <a:ext cx="6018726" cy="665214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3200" b="1" i="0" cap="none" spc="0" baseline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258BFE5C-E1F4-CA14-E6D7-FFEBB3A890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6633" y="1951695"/>
            <a:ext cx="6018728" cy="1021063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b="1" kern="1200" dirty="0" smtClean="0">
                <a:solidFill>
                  <a:schemeClr val="accent4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 a </a:t>
            </a:r>
            <a:r>
              <a:rPr lang="en-US" err="1"/>
              <a:t>pellentesque</a:t>
            </a:r>
            <a:r>
              <a:rPr lang="en-US"/>
              <a:t>. Morbi </a:t>
            </a:r>
            <a:r>
              <a:rPr lang="en-US" err="1"/>
              <a:t>orci</a:t>
            </a:r>
            <a:r>
              <a:rPr lang="en-US"/>
              <a:t> dui.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7D623CA-B888-6C93-66FB-A81D3F318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6951A-519B-116B-C603-EDB61695CC5F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©</a:t>
            </a:r>
          </a:p>
        </p:txBody>
      </p:sp>
      <p:sp>
        <p:nvSpPr>
          <p:cNvPr id="5" name="Text Placeholder 50">
            <a:extLst>
              <a:ext uri="{FF2B5EF4-FFF2-40B4-BE49-F238E27FC236}">
                <a16:creationId xmlns:a16="http://schemas.microsoft.com/office/drawing/2014/main" id="{AE0CBA2E-D74A-6F51-F8B0-2273F96F18D1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>
                <a:solidFill>
                  <a:schemeClr val="bg1">
                    <a:lumMod val="50000"/>
                  </a:schemeClr>
                </a:solidFill>
              </a:rPr>
              <a:pPr defTabSz="457200"/>
              <a:t>2025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77884-34A5-38F8-71C3-576C318CBFA3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81060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ll Quote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and white background&#10;&#10;Description automatically generated">
            <a:extLst>
              <a:ext uri="{FF2B5EF4-FFF2-40B4-BE49-F238E27FC236}">
                <a16:creationId xmlns:a16="http://schemas.microsoft.com/office/drawing/2014/main" id="{AC52BD0C-DF3E-BFB6-B22C-C06ABD75D4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8000"/>
          </a:blip>
          <a:srcRect r="18858" b="18858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51DC09-6001-4E72-6354-8717DA35747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20000"/>
                </a:schemeClr>
              </a:gs>
              <a:gs pos="21000">
                <a:schemeClr val="accent2">
                  <a:alpha val="11000"/>
                </a:schemeClr>
              </a:gs>
              <a:gs pos="53000">
                <a:schemeClr val="accent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30ADBF98-C4EC-98D4-2877-70274348A7BF}"/>
              </a:ext>
            </a:extLst>
          </p:cNvPr>
          <p:cNvSpPr/>
          <p:nvPr userDrawn="1"/>
        </p:nvSpPr>
        <p:spPr>
          <a:xfrm>
            <a:off x="491966" y="486644"/>
            <a:ext cx="3537774" cy="2660881"/>
          </a:xfrm>
          <a:custGeom>
            <a:avLst/>
            <a:gdLst>
              <a:gd name="connsiteX0" fmla="*/ 1987662 w 4660186"/>
              <a:gd name="connsiteY0" fmla="*/ 1763035 h 3505086"/>
              <a:gd name="connsiteX1" fmla="*/ 2234050 w 4660186"/>
              <a:gd name="connsiteY1" fmla="*/ 2464800 h 3505086"/>
              <a:gd name="connsiteX2" fmla="*/ 2102507 w 4660186"/>
              <a:gd name="connsiteY2" fmla="*/ 3022598 h 3505086"/>
              <a:gd name="connsiteX3" fmla="*/ 1732926 w 4660186"/>
              <a:gd name="connsiteY3" fmla="*/ 3381901 h 3505086"/>
              <a:gd name="connsiteX4" fmla="*/ 1177637 w 4660186"/>
              <a:gd name="connsiteY4" fmla="*/ 3505087 h 3505086"/>
              <a:gd name="connsiteX5" fmla="*/ 0 w 4660186"/>
              <a:gd name="connsiteY5" fmla="*/ 2151539 h 3505086"/>
              <a:gd name="connsiteX6" fmla="*/ 219237 w 4660186"/>
              <a:gd name="connsiteY6" fmla="*/ 1023514 h 3505086"/>
              <a:gd name="connsiteX7" fmla="*/ 810160 w 4660186"/>
              <a:gd name="connsiteY7" fmla="*/ 0 h 3505086"/>
              <a:gd name="connsiteX8" fmla="*/ 1816548 w 4660186"/>
              <a:gd name="connsiteY8" fmla="*/ 0 h 3505086"/>
              <a:gd name="connsiteX9" fmla="*/ 1476085 w 4660186"/>
              <a:gd name="connsiteY9" fmla="*/ 770759 h 3505086"/>
              <a:gd name="connsiteX10" fmla="*/ 1315424 w 4660186"/>
              <a:gd name="connsiteY10" fmla="*/ 1433001 h 3505086"/>
              <a:gd name="connsiteX11" fmla="*/ 1987730 w 4660186"/>
              <a:gd name="connsiteY11" fmla="*/ 1763103 h 3505086"/>
              <a:gd name="connsiteX12" fmla="*/ 4413799 w 4660186"/>
              <a:gd name="connsiteY12" fmla="*/ 1763035 h 3505086"/>
              <a:gd name="connsiteX13" fmla="*/ 4660187 w 4660186"/>
              <a:gd name="connsiteY13" fmla="*/ 2464800 h 3505086"/>
              <a:gd name="connsiteX14" fmla="*/ 4528644 w 4660186"/>
              <a:gd name="connsiteY14" fmla="*/ 3022598 h 3505086"/>
              <a:gd name="connsiteX15" fmla="*/ 4159063 w 4660186"/>
              <a:gd name="connsiteY15" fmla="*/ 3381901 h 3505086"/>
              <a:gd name="connsiteX16" fmla="*/ 3603774 w 4660186"/>
              <a:gd name="connsiteY16" fmla="*/ 3505087 h 3505086"/>
              <a:gd name="connsiteX17" fmla="*/ 2426137 w 4660186"/>
              <a:gd name="connsiteY17" fmla="*/ 2151471 h 3505086"/>
              <a:gd name="connsiteX18" fmla="*/ 2645374 w 4660186"/>
              <a:gd name="connsiteY18" fmla="*/ 1023446 h 3505086"/>
              <a:gd name="connsiteX19" fmla="*/ 3236297 w 4660186"/>
              <a:gd name="connsiteY19" fmla="*/ 0 h 3505086"/>
              <a:gd name="connsiteX20" fmla="*/ 4242685 w 4660186"/>
              <a:gd name="connsiteY20" fmla="*/ 0 h 3505086"/>
              <a:gd name="connsiteX21" fmla="*/ 3902222 w 4660186"/>
              <a:gd name="connsiteY21" fmla="*/ 770759 h 3505086"/>
              <a:gd name="connsiteX22" fmla="*/ 3741561 w 4660186"/>
              <a:gd name="connsiteY22" fmla="*/ 1433001 h 3505086"/>
              <a:gd name="connsiteX23" fmla="*/ 4413867 w 4660186"/>
              <a:gd name="connsiteY23" fmla="*/ 1763103 h 350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60186" h="3505086">
                <a:moveTo>
                  <a:pt x="1987662" y="1763035"/>
                </a:moveTo>
                <a:cubicBezTo>
                  <a:pt x="2151853" y="1944079"/>
                  <a:pt x="2234050" y="2178023"/>
                  <a:pt x="2234050" y="2464800"/>
                </a:cubicBezTo>
                <a:cubicBezTo>
                  <a:pt x="2234050" y="2679322"/>
                  <a:pt x="2190134" y="2865255"/>
                  <a:pt x="2102507" y="3022598"/>
                </a:cubicBezTo>
                <a:cubicBezTo>
                  <a:pt x="2014812" y="3179942"/>
                  <a:pt x="1891550" y="3299732"/>
                  <a:pt x="1732926" y="3381901"/>
                </a:cubicBezTo>
                <a:cubicBezTo>
                  <a:pt x="1574301" y="3464070"/>
                  <a:pt x="1389069" y="3505087"/>
                  <a:pt x="1177637" y="3505087"/>
                </a:cubicBezTo>
                <a:cubicBezTo>
                  <a:pt x="392523" y="3505154"/>
                  <a:pt x="0" y="3053972"/>
                  <a:pt x="0" y="2151539"/>
                </a:cubicBezTo>
                <a:cubicBezTo>
                  <a:pt x="0" y="1781099"/>
                  <a:pt x="73102" y="1405091"/>
                  <a:pt x="219237" y="1023514"/>
                </a:cubicBezTo>
                <a:cubicBezTo>
                  <a:pt x="365373" y="641937"/>
                  <a:pt x="562415" y="300834"/>
                  <a:pt x="810160" y="0"/>
                </a:cubicBezTo>
                <a:lnTo>
                  <a:pt x="1816548" y="0"/>
                </a:lnTo>
                <a:cubicBezTo>
                  <a:pt x="1671702" y="286913"/>
                  <a:pt x="1558215" y="543810"/>
                  <a:pt x="1476085" y="770759"/>
                </a:cubicBezTo>
                <a:cubicBezTo>
                  <a:pt x="1394024" y="997845"/>
                  <a:pt x="1340471" y="1218547"/>
                  <a:pt x="1315424" y="1433001"/>
                </a:cubicBezTo>
                <a:cubicBezTo>
                  <a:pt x="1599347" y="1472048"/>
                  <a:pt x="1823404" y="1582060"/>
                  <a:pt x="1987730" y="1763103"/>
                </a:cubicBezTo>
                <a:close/>
                <a:moveTo>
                  <a:pt x="4413799" y="1763035"/>
                </a:moveTo>
                <a:cubicBezTo>
                  <a:pt x="4577989" y="1944079"/>
                  <a:pt x="4660187" y="2178023"/>
                  <a:pt x="4660187" y="2464800"/>
                </a:cubicBezTo>
                <a:cubicBezTo>
                  <a:pt x="4660187" y="2679322"/>
                  <a:pt x="4616271" y="2865255"/>
                  <a:pt x="4528644" y="3022598"/>
                </a:cubicBezTo>
                <a:cubicBezTo>
                  <a:pt x="4440949" y="3179942"/>
                  <a:pt x="4317687" y="3299732"/>
                  <a:pt x="4159063" y="3381901"/>
                </a:cubicBezTo>
                <a:cubicBezTo>
                  <a:pt x="4000438" y="3464070"/>
                  <a:pt x="3815206" y="3505087"/>
                  <a:pt x="3603774" y="3505087"/>
                </a:cubicBezTo>
                <a:cubicBezTo>
                  <a:pt x="2818660" y="3505087"/>
                  <a:pt x="2426137" y="3053904"/>
                  <a:pt x="2426137" y="2151471"/>
                </a:cubicBezTo>
                <a:cubicBezTo>
                  <a:pt x="2426137" y="1781031"/>
                  <a:pt x="2499239" y="1405023"/>
                  <a:pt x="2645374" y="1023446"/>
                </a:cubicBezTo>
                <a:cubicBezTo>
                  <a:pt x="2791510" y="641869"/>
                  <a:pt x="2988552" y="300834"/>
                  <a:pt x="3236297" y="0"/>
                </a:cubicBezTo>
                <a:lnTo>
                  <a:pt x="4242685" y="0"/>
                </a:lnTo>
                <a:cubicBezTo>
                  <a:pt x="4097839" y="286913"/>
                  <a:pt x="3984352" y="543810"/>
                  <a:pt x="3902222" y="770759"/>
                </a:cubicBezTo>
                <a:cubicBezTo>
                  <a:pt x="3820161" y="997845"/>
                  <a:pt x="3766607" y="1218547"/>
                  <a:pt x="3741561" y="1433001"/>
                </a:cubicBezTo>
                <a:cubicBezTo>
                  <a:pt x="4025484" y="1472048"/>
                  <a:pt x="4249541" y="1582060"/>
                  <a:pt x="4413867" y="1763103"/>
                </a:cubicBezTo>
                <a:close/>
              </a:path>
            </a:pathLst>
          </a:custGeom>
          <a:noFill/>
          <a:ln w="38100" cap="flat">
            <a:gradFill>
              <a:gsLst>
                <a:gs pos="0">
                  <a:schemeClr val="accent4"/>
                </a:gs>
                <a:gs pos="55000">
                  <a:schemeClr val="accent6">
                    <a:alpha val="42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Content Placeholder 29">
            <a:extLst>
              <a:ext uri="{FF2B5EF4-FFF2-40B4-BE49-F238E27FC236}">
                <a16:creationId xmlns:a16="http://schemas.microsoft.com/office/drawing/2014/main" id="{4741F475-1EC5-534F-9D61-BD4D0200827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47799" y="4828576"/>
            <a:ext cx="7250151" cy="604723"/>
          </a:xfrm>
        </p:spPr>
        <p:txBody>
          <a:bodyPr/>
          <a:lstStyle>
            <a:lvl1pPr marL="0" indent="0" algn="r" defTabSz="573603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100"/>
              </a:spcAft>
              <a:buSzPct val="100000"/>
              <a:buNone/>
              <a:defRPr lang="en-US" sz="1600" b="1" i="1" kern="1200" dirty="0"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  <a:gs pos="59000">
                      <a:schemeClr val="accent6"/>
                    </a:gs>
                  </a:gsLst>
                  <a:lin ang="0" scaled="0"/>
                </a:gra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350" indent="0" algn="r">
              <a:lnSpc>
                <a:spcPct val="110000"/>
              </a:lnSpc>
              <a:spcBef>
                <a:spcPts val="0"/>
              </a:spcBef>
              <a:buNone/>
              <a:defRPr lang="en-US" sz="1400" b="0" i="0" kern="1200" dirty="0" smtClean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2pPr>
          </a:lstStyle>
          <a:p>
            <a:pPr marL="0" lvl="0" indent="0" algn="r" defTabSz="573603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100"/>
              </a:spcAft>
              <a:buSzPct val="100000"/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5174F6-7C3C-AC73-A6E3-BB3ED51E4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7800" y="2285771"/>
            <a:ext cx="7250151" cy="2199202"/>
          </a:xfrm>
          <a:prstGeom prst="rect">
            <a:avLst/>
          </a:prstGeom>
        </p:spPr>
        <p:txBody>
          <a:bodyPr numCol="1" anchor="t">
            <a:normAutofit/>
          </a:bodyPr>
          <a:lstStyle>
            <a:lvl1pPr algn="l">
              <a:lnSpc>
                <a:spcPct val="120000"/>
              </a:lnSpc>
              <a:defRPr sz="28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dolore magna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59F3B9-1C62-6407-34B6-F78532051077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rgbClr val="182A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E8B7440-BA82-6703-A18A-911AE0492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33F6172-ADD6-C733-D1C9-FC862B4A70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B907B6-D11A-1CD4-D678-B7DAEFEE4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7470F8-9E2C-18AA-3686-58A043D4E225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©</a:t>
            </a:r>
          </a:p>
        </p:txBody>
      </p:sp>
      <p:sp>
        <p:nvSpPr>
          <p:cNvPr id="11" name="Text Placeholder 50">
            <a:extLst>
              <a:ext uri="{FF2B5EF4-FFF2-40B4-BE49-F238E27FC236}">
                <a16:creationId xmlns:a16="http://schemas.microsoft.com/office/drawing/2014/main" id="{C024F811-B5AF-FC95-C9BE-76C128DD9179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>
                <a:solidFill>
                  <a:schemeClr val="bg1">
                    <a:lumMod val="50000"/>
                  </a:schemeClr>
                </a:solidFill>
              </a:rPr>
              <a:pPr defTabSz="457200"/>
              <a:t>2025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273C5-7994-1A16-EF8B-182BCDDDF897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>
                    <a:lumMod val="50000"/>
                  </a:schemeClr>
                </a:solidFill>
              </a:rPr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59446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670C8FA8-F15C-3FF8-EDFC-4FE05D03B7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15119"/>
            <a:ext cx="3302411" cy="4664073"/>
          </a:xfrm>
          <a:custGeom>
            <a:avLst/>
            <a:gdLst>
              <a:gd name="connsiteX0" fmla="*/ 0 w 2817100"/>
              <a:gd name="connsiteY0" fmla="*/ 0 h 4041815"/>
              <a:gd name="connsiteX1" fmla="*/ 2817100 w 2817100"/>
              <a:gd name="connsiteY1" fmla="*/ 0 h 4041815"/>
              <a:gd name="connsiteX2" fmla="*/ 2817100 w 2817100"/>
              <a:gd name="connsiteY2" fmla="*/ 4041815 h 4041815"/>
              <a:gd name="connsiteX3" fmla="*/ 0 w 2817100"/>
              <a:gd name="connsiteY3" fmla="*/ 4041815 h 404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7100" h="4041815">
                <a:moveTo>
                  <a:pt x="0" y="0"/>
                </a:moveTo>
                <a:lnTo>
                  <a:pt x="2817100" y="0"/>
                </a:lnTo>
                <a:lnTo>
                  <a:pt x="2817100" y="4041815"/>
                </a:lnTo>
                <a:lnTo>
                  <a:pt x="0" y="404181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noFill/>
          </a:ln>
        </p:spPr>
        <p:txBody>
          <a:bodyPr wrap="square" bIns="91440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B96EAA25-7F6C-04B8-6B5F-53353A2583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2138" y="3055431"/>
            <a:ext cx="7894551" cy="2723761"/>
          </a:xfrm>
        </p:spPr>
        <p:txBody>
          <a:bodyPr wrap="square">
            <a:noAutofit/>
          </a:bodyPr>
          <a:lstStyle>
            <a:lvl1pPr>
              <a:lnSpc>
                <a:spcPct val="12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eros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63F7BB8-FEAD-5A8A-8E39-79BA74CCA2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2138" y="2504924"/>
            <a:ext cx="7894551" cy="218586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defRPr lang="en-US" sz="1400" b="1" i="0" kern="1200" cap="all" spc="200" baseline="0" dirty="0">
                <a:gradFill>
                  <a:gsLst>
                    <a:gs pos="100000">
                      <a:schemeClr val="accent4"/>
                    </a:gs>
                    <a:gs pos="31000">
                      <a:schemeClr val="accent1"/>
                    </a:gs>
                    <a:gs pos="0">
                      <a:schemeClr val="tx1"/>
                    </a:gs>
                  </a:gsLst>
                  <a:lin ang="36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F0C23CA6-0603-930B-3D28-6B077AB6EB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2138" y="1750279"/>
            <a:ext cx="7894551" cy="620234"/>
          </a:xfrm>
        </p:spPr>
        <p:txBody>
          <a:bodyPr wrap="square"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defRPr lang="en-US" sz="3600" b="1" i="0" kern="120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345F7-6EC7-2004-C632-BF58D8903626}"/>
              </a:ext>
            </a:extLst>
          </p:cNvPr>
          <p:cNvSpPr/>
          <p:nvPr userDrawn="1"/>
        </p:nvSpPr>
        <p:spPr>
          <a:xfrm rot="10800000">
            <a:off x="2363101" y="974022"/>
            <a:ext cx="1087394" cy="1087394"/>
          </a:xfrm>
          <a:prstGeom prst="rect">
            <a:avLst/>
          </a:prstGeom>
          <a:noFill/>
          <a:ln w="19050" cap="rnd">
            <a:gradFill>
              <a:gsLst>
                <a:gs pos="56000">
                  <a:schemeClr val="accent2">
                    <a:alpha val="0"/>
                  </a:schemeClr>
                </a:gs>
                <a:gs pos="80000">
                  <a:schemeClr val="accent2"/>
                </a:gs>
                <a:gs pos="100000">
                  <a:schemeClr val="accent3"/>
                </a:gs>
              </a:gsLst>
              <a:lin ang="81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9BEA0C-B98B-4F6D-2E77-FB120E57A36E}"/>
              </a:ext>
            </a:extLst>
          </p:cNvPr>
          <p:cNvSpPr/>
          <p:nvPr userDrawn="1"/>
        </p:nvSpPr>
        <p:spPr>
          <a:xfrm rot="16200000">
            <a:off x="2363101" y="4866852"/>
            <a:ext cx="1087394" cy="1087394"/>
          </a:xfrm>
          <a:prstGeom prst="rect">
            <a:avLst/>
          </a:prstGeom>
          <a:noFill/>
          <a:ln w="19050" cap="rnd">
            <a:gradFill>
              <a:gsLst>
                <a:gs pos="56000">
                  <a:schemeClr val="accent2">
                    <a:alpha val="0"/>
                  </a:schemeClr>
                </a:gs>
                <a:gs pos="80000">
                  <a:schemeClr val="accent2"/>
                </a:gs>
                <a:gs pos="100000">
                  <a:schemeClr val="accent3"/>
                </a:gs>
              </a:gsLst>
              <a:lin ang="81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EA1786B-EB91-2D0D-C7F6-DF604353A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C203D8B-658C-8639-F15F-1E4B8E41E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411874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ody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background&#10;&#10;Description automatically generated">
            <a:extLst>
              <a:ext uri="{FF2B5EF4-FFF2-40B4-BE49-F238E27FC236}">
                <a16:creationId xmlns:a16="http://schemas.microsoft.com/office/drawing/2014/main" id="{2674821C-7BCE-3BCE-EFB4-9DAC2967A9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8000"/>
          </a:blip>
          <a:srcRect r="18858" b="18858"/>
          <a:stretch/>
        </p:blipFill>
        <p:spPr>
          <a:xfrm rot="10800000">
            <a:off x="2169994" y="1349835"/>
            <a:ext cx="10022006" cy="46688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DA984D-67EA-14F4-3873-E38972F044EE}"/>
              </a:ext>
            </a:extLst>
          </p:cNvPr>
          <p:cNvSpPr/>
          <p:nvPr userDrawn="1"/>
        </p:nvSpPr>
        <p:spPr>
          <a:xfrm>
            <a:off x="2169994" y="1349834"/>
            <a:ext cx="10022006" cy="4668829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20000"/>
                </a:schemeClr>
              </a:gs>
              <a:gs pos="21000">
                <a:schemeClr val="accent2">
                  <a:alpha val="11000"/>
                </a:schemeClr>
              </a:gs>
              <a:gs pos="53000">
                <a:schemeClr val="accent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B96EAA25-7F6C-04B8-6B5F-53353A2583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2137" y="3158547"/>
            <a:ext cx="7894551" cy="1634722"/>
          </a:xfrm>
        </p:spPr>
        <p:txBody>
          <a:bodyPr wrap="square" numCol="2" spcCol="274320">
            <a:noAutofit/>
          </a:bodyPr>
          <a:lstStyle>
            <a:lvl1pPr>
              <a:lnSpc>
                <a:spcPct val="110000"/>
              </a:lnSpc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libero.</a:t>
            </a:r>
          </a:p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libero.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E63F7BB8-FEAD-5A8A-8E39-79BA74CCA2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2138" y="2582663"/>
            <a:ext cx="3848017" cy="301878"/>
          </a:xfrm>
        </p:spPr>
        <p:txBody>
          <a:bodyPr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F0C23CA6-0603-930B-3D28-6B077AB6EB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2138" y="1742877"/>
            <a:ext cx="3848017" cy="551305"/>
          </a:xfrm>
        </p:spPr>
        <p:txBody>
          <a:bodyPr>
            <a:spAutoFit/>
          </a:bodyPr>
          <a:lstStyle>
            <a:lvl1pPr marL="0" algn="l" defTabSz="457200" rtl="0" eaLnBrk="1" latinLnBrk="0" hangingPunct="1">
              <a:lnSpc>
                <a:spcPct val="120000"/>
              </a:lnSpc>
              <a:defRPr lang="en-US" sz="3200" b="1" i="0" kern="1200" dirty="0" smtClean="0">
                <a:solidFill>
                  <a:schemeClr val="tx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C70C173-C146-2DDB-0020-DC2F94160B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5311" y="1025149"/>
            <a:ext cx="2817100" cy="4041815"/>
          </a:xfrm>
          <a:prstGeom prst="roundRect">
            <a:avLst>
              <a:gd name="adj" fmla="val 2892"/>
            </a:avLst>
          </a:prstGeom>
          <a:solidFill>
            <a:schemeClr val="bg1">
              <a:lumMod val="85000"/>
            </a:schemeClr>
          </a:solidFill>
          <a:ln w="25400">
            <a:noFill/>
          </a:ln>
        </p:spPr>
        <p:txBody>
          <a:bodyPr wrap="square" bIns="914400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FEA96E-5B0F-7AFE-4A57-F8B7A18EE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955ED6-D2C6-3B62-915A-F66B9B6C5E79}"/>
              </a:ext>
            </a:extLst>
          </p:cNvPr>
          <p:cNvSpPr/>
          <p:nvPr userDrawn="1"/>
        </p:nvSpPr>
        <p:spPr>
          <a:xfrm>
            <a:off x="387826" y="922758"/>
            <a:ext cx="3012070" cy="4246598"/>
          </a:xfrm>
          <a:prstGeom prst="roundRect">
            <a:avLst>
              <a:gd name="adj" fmla="val 3933"/>
            </a:avLst>
          </a:prstGeom>
          <a:noFill/>
          <a:ln w="19050" cap="rnd">
            <a:gradFill>
              <a:gsLst>
                <a:gs pos="100000">
                  <a:schemeClr val="accent3"/>
                </a:gs>
                <a:gs pos="0">
                  <a:srgbClr val="FF9933"/>
                </a:gs>
              </a:gsLst>
              <a:lin ang="150000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D6299AA-9448-AC8F-A094-9D687C568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475106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Screen with BG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8AD750-B896-278B-B388-098D240204FA}"/>
              </a:ext>
            </a:extLst>
          </p:cNvPr>
          <p:cNvSpPr/>
          <p:nvPr userDrawn="1"/>
        </p:nvSpPr>
        <p:spPr>
          <a:xfrm>
            <a:off x="4585251" y="1"/>
            <a:ext cx="7606747" cy="6857999"/>
          </a:xfrm>
          <a:prstGeom prst="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54000">
                <a:schemeClr val="tx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34C9A5-A45C-DE44-83A3-72C01EA6B4B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68925" y="2139356"/>
            <a:ext cx="5459413" cy="22209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  <a:lvl2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2pPr>
            <a:lvl3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3pPr>
            <a:lvl4pPr>
              <a:buNone/>
              <a:defRPr lang="en-US" sz="1600" kern="1200" dirty="0" smtClean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4pPr>
            <a:lvl5pPr>
              <a:buNone/>
              <a:defRPr lang="en-US" sz="1600" kern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 a </a:t>
            </a:r>
            <a:r>
              <a:rPr lang="en-US" err="1"/>
              <a:t>pellentesque</a:t>
            </a:r>
            <a:r>
              <a:rPr lang="en-US"/>
              <a:t>. Morbi </a:t>
            </a:r>
            <a:r>
              <a:rPr lang="en-US" err="1"/>
              <a:t>orci</a:t>
            </a:r>
            <a:r>
              <a:rPr lang="en-US"/>
              <a:t> dui, fermentum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. Donec lacinia </a:t>
            </a:r>
            <a:r>
              <a:rPr lang="en-US" err="1"/>
              <a:t>neque</a:t>
            </a:r>
            <a:r>
              <a:rPr lang="en-US"/>
              <a:t> non </a:t>
            </a:r>
            <a:r>
              <a:rPr lang="en-US" err="1"/>
              <a:t>velit</a:t>
            </a:r>
            <a:r>
              <a:rPr lang="en-US"/>
              <a:t> dictum </a:t>
            </a:r>
            <a:r>
              <a:rPr lang="en-US" err="1"/>
              <a:t>tincidunt</a:t>
            </a:r>
            <a:r>
              <a:rPr lang="en-US"/>
              <a:t>.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 </a:t>
            </a:r>
            <a:r>
              <a:rPr lang="en-US" err="1"/>
              <a:t>neque</a:t>
            </a:r>
            <a:r>
              <a:rPr lang="en-US"/>
              <a:t>,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accumsan</a:t>
            </a:r>
            <a:r>
              <a:rPr lang="en-US"/>
              <a:t> </a:t>
            </a:r>
            <a:r>
              <a:rPr lang="en-US" err="1"/>
              <a:t>egesta</a:t>
            </a:r>
            <a:endParaRPr lang="en-US"/>
          </a:p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AA578-08F9-3243-8409-4CB58097A2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311" y="2145413"/>
            <a:ext cx="3396878" cy="2214856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 b="1" i="0" baseline="0">
                <a:solidFill>
                  <a:schemeClr val="tx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, </a:t>
            </a:r>
            <a:r>
              <a:rPr lang="en-US" err="1"/>
              <a:t>viverra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D16FC-45C7-E941-900C-1DD5F15F4D6A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67DEC0-0A4D-5B8E-7C16-B8A346AC7FB4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0942B-FA23-A617-CCC1-2C3D71BD5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DF3C18B-A6D1-FDF0-C353-CD20DB7C31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14BAE7B-71BC-9AF5-E331-F57C4F7CF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6076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9EC07B43-5E8B-5A9B-2E77-F0F8EA4281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3137" r="19260"/>
          <a:stretch/>
        </p:blipFill>
        <p:spPr>
          <a:xfrm>
            <a:off x="4451331" y="0"/>
            <a:ext cx="7740669" cy="68579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F8802A-56EA-CCD3-2CD3-3C9B70D899E8}"/>
              </a:ext>
            </a:extLst>
          </p:cNvPr>
          <p:cNvSpPr/>
          <p:nvPr userDrawn="1"/>
        </p:nvSpPr>
        <p:spPr>
          <a:xfrm>
            <a:off x="-2" y="-3"/>
            <a:ext cx="12192002" cy="6858001"/>
          </a:xfrm>
          <a:prstGeom prst="rect">
            <a:avLst/>
          </a:prstGeom>
          <a:gradFill flip="none" rotWithShape="1">
            <a:gsLst>
              <a:gs pos="60000">
                <a:schemeClr val="tx1"/>
              </a:gs>
              <a:gs pos="0">
                <a:schemeClr val="accent4">
                  <a:alpha val="67076"/>
                </a:schemeClr>
              </a:gs>
              <a:gs pos="16000">
                <a:schemeClr val="accent6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AE77DD-7641-0094-096E-52539489B8E3}"/>
              </a:ext>
            </a:extLst>
          </p:cNvPr>
          <p:cNvCxnSpPr>
            <a:cxnSpLocks/>
          </p:cNvCxnSpPr>
          <p:nvPr userDrawn="1"/>
        </p:nvCxnSpPr>
        <p:spPr>
          <a:xfrm>
            <a:off x="1246645" y="0"/>
            <a:ext cx="0" cy="6857998"/>
          </a:xfrm>
          <a:prstGeom prst="line">
            <a:avLst/>
          </a:prstGeom>
          <a:ln w="19050">
            <a:gradFill>
              <a:gsLst>
                <a:gs pos="25000">
                  <a:schemeClr val="accent6"/>
                </a:gs>
                <a:gs pos="50000">
                  <a:schemeClr val="accent4"/>
                </a:gs>
                <a:gs pos="0">
                  <a:schemeClr val="accent6">
                    <a:alpha val="0"/>
                  </a:schemeClr>
                </a:gs>
                <a:gs pos="75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45D0D5-834D-CF40-8D0B-44E586AFD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52F992-1ECC-1E25-AB05-A086BE936C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54661" y="709102"/>
            <a:ext cx="1554480" cy="1554480"/>
          </a:xfrm>
          <a:prstGeom prst="roundRect">
            <a:avLst>
              <a:gd name="adj" fmla="val 2407"/>
            </a:avLst>
          </a:prstGeom>
          <a:ln w="19050">
            <a:gradFill>
              <a:gsLst>
                <a:gs pos="100000">
                  <a:schemeClr val="accent6"/>
                </a:gs>
                <a:gs pos="0">
                  <a:schemeClr val="accent4"/>
                </a:gs>
              </a:gsLst>
              <a:lin ang="7320000" scaled="0"/>
            </a:gradFill>
          </a:ln>
        </p:spPr>
        <p:txBody>
          <a:bodyPr vert="horz" lIns="0" tIns="0" rIns="0" bIns="0" rtlCol="0">
            <a:noAutofit/>
          </a:bodyPr>
          <a:lstStyle>
            <a:lvl1pPr>
              <a:defRPr lang="en-US">
                <a:ln>
                  <a:noFill/>
                </a:ln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93BB3DDE-0758-04DF-AEAA-CB31721678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54661" y="2567861"/>
            <a:ext cx="1554480" cy="1554480"/>
          </a:xfrm>
          <a:prstGeom prst="roundRect">
            <a:avLst>
              <a:gd name="adj" fmla="val 2704"/>
            </a:avLst>
          </a:prstGeom>
          <a:ln w="19050">
            <a:gradFill>
              <a:gsLst>
                <a:gs pos="100000">
                  <a:schemeClr val="accent6"/>
                </a:gs>
                <a:gs pos="0">
                  <a:schemeClr val="accent4"/>
                </a:gs>
              </a:gsLst>
              <a:lin ang="7320000" scaled="0"/>
            </a:gradFill>
          </a:ln>
        </p:spPr>
        <p:txBody>
          <a:bodyPr vert="horz" lIns="0" tIns="0" rIns="0" bIns="0" rtlCol="0">
            <a:noAutofit/>
          </a:bodyPr>
          <a:lstStyle>
            <a:lvl1pPr>
              <a:defRPr lang="en-US">
                <a:ln>
                  <a:noFill/>
                </a:ln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338D4-1485-1B34-94D3-FEB63C3FD1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3195" y="995405"/>
            <a:ext cx="2944362" cy="30214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ECC15FD-99D4-4766-11BA-11FC2B21C4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03195" y="1685074"/>
            <a:ext cx="2944362" cy="302140"/>
          </a:xfrm>
        </p:spPr>
        <p:txBody>
          <a:bodyPr/>
          <a:lstStyle>
            <a:lvl1pPr>
              <a:defRPr sz="1200" b="0" cap="all" spc="200" baseline="0"/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626CE9DD-9BE9-DDB4-C79B-95C7C36720B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54661" y="4418427"/>
            <a:ext cx="1554480" cy="1554480"/>
          </a:xfrm>
          <a:prstGeom prst="roundRect">
            <a:avLst>
              <a:gd name="adj" fmla="val 3298"/>
            </a:avLst>
          </a:prstGeom>
          <a:ln w="19050">
            <a:gradFill>
              <a:gsLst>
                <a:gs pos="100000">
                  <a:schemeClr val="accent6"/>
                </a:gs>
                <a:gs pos="0">
                  <a:schemeClr val="accent4"/>
                </a:gs>
              </a:gsLst>
              <a:lin ang="7320000" scaled="0"/>
            </a:gradFill>
          </a:ln>
        </p:spPr>
        <p:txBody>
          <a:bodyPr vert="horz" lIns="0" tIns="0" rIns="0" bIns="0" rtlCol="0">
            <a:noAutofit/>
          </a:bodyPr>
          <a:lstStyle>
            <a:lvl1pPr>
              <a:defRPr lang="en-US">
                <a:ln>
                  <a:noFill/>
                </a:ln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E15B64-4171-A52E-8C4C-F33676F0118F}"/>
              </a:ext>
            </a:extLst>
          </p:cNvPr>
          <p:cNvCxnSpPr>
            <a:cxnSpLocks/>
          </p:cNvCxnSpPr>
          <p:nvPr userDrawn="1"/>
        </p:nvCxnSpPr>
        <p:spPr>
          <a:xfrm>
            <a:off x="4309137" y="1474602"/>
            <a:ext cx="3657600" cy="0"/>
          </a:xfrm>
          <a:prstGeom prst="line">
            <a:avLst/>
          </a:prstGeom>
          <a:ln w="19050">
            <a:gradFill>
              <a:gsLst>
                <a:gs pos="23000">
                  <a:schemeClr val="accent4"/>
                </a:gs>
                <a:gs pos="66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8C3DB7A3-FEC4-6F9C-A0D5-ABBAA81E5C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03195" y="2843918"/>
            <a:ext cx="2944362" cy="30214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79BD1ADC-0873-8FAE-6B13-0F8DE5BE54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03195" y="3533587"/>
            <a:ext cx="2944362" cy="302140"/>
          </a:xfrm>
        </p:spPr>
        <p:txBody>
          <a:bodyPr/>
          <a:lstStyle>
            <a:lvl1pPr>
              <a:defRPr sz="1200" b="0" cap="all" spc="200" baseline="0"/>
            </a:lvl1pPr>
          </a:lstStyle>
          <a:p>
            <a:pPr lvl="0"/>
            <a:r>
              <a:rPr lang="en-US"/>
              <a:t>TITLE GOES HERE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4DF5AA-1AD6-4EC6-E1DA-7A87D88EE982}"/>
              </a:ext>
            </a:extLst>
          </p:cNvPr>
          <p:cNvCxnSpPr>
            <a:cxnSpLocks/>
          </p:cNvCxnSpPr>
          <p:nvPr userDrawn="1"/>
        </p:nvCxnSpPr>
        <p:spPr>
          <a:xfrm>
            <a:off x="4309137" y="3323115"/>
            <a:ext cx="3657600" cy="0"/>
          </a:xfrm>
          <a:prstGeom prst="line">
            <a:avLst/>
          </a:prstGeom>
          <a:ln w="19050">
            <a:gradFill>
              <a:gsLst>
                <a:gs pos="23000">
                  <a:schemeClr val="accent4"/>
                </a:gs>
                <a:gs pos="66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76CE2A1C-1C85-551D-8578-9C33A5A5E7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03195" y="4694796"/>
            <a:ext cx="2944362" cy="30214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6B4E5407-D0F4-1562-2235-8B812BD0DC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03195" y="5384465"/>
            <a:ext cx="2944362" cy="302140"/>
          </a:xfrm>
        </p:spPr>
        <p:txBody>
          <a:bodyPr/>
          <a:lstStyle>
            <a:lvl1pPr>
              <a:defRPr sz="1200" b="0" cap="all" spc="200" baseline="0"/>
            </a:lvl1pPr>
          </a:lstStyle>
          <a:p>
            <a:pPr lvl="0"/>
            <a:r>
              <a:rPr lang="en-US"/>
              <a:t>TITLE GOES HERE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9158C5-D102-0546-D559-F21D846BB389}"/>
              </a:ext>
            </a:extLst>
          </p:cNvPr>
          <p:cNvCxnSpPr>
            <a:cxnSpLocks/>
          </p:cNvCxnSpPr>
          <p:nvPr userDrawn="1"/>
        </p:nvCxnSpPr>
        <p:spPr>
          <a:xfrm>
            <a:off x="4309137" y="5173993"/>
            <a:ext cx="3657600" cy="0"/>
          </a:xfrm>
          <a:prstGeom prst="line">
            <a:avLst/>
          </a:prstGeom>
          <a:ln w="19050">
            <a:gradFill>
              <a:gsLst>
                <a:gs pos="23000">
                  <a:schemeClr val="accent4"/>
                </a:gs>
                <a:gs pos="66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BE8CEDF-E119-D795-EA1D-931EC97A1481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88127B-5451-8CE2-11F2-C5874642F7EB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B35065AC-6AD6-6CF9-52A2-D6444AABAC4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260171" y="3240737"/>
            <a:ext cx="1972947" cy="37652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4"/>
              </a:gs>
              <a:gs pos="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none" lIns="164592" tIns="36576" rIns="91440" bIns="36576" rtlCol="0" anchor="ctr">
            <a:spAutoFit/>
          </a:bodyPr>
          <a:lstStyle>
            <a:lvl1pPr>
              <a:defRPr lang="en-US" sz="1400" b="1" i="0" cap="all" spc="600" baseline="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 algn="ctr" defTabSz="457200">
              <a:lnSpc>
                <a:spcPct val="90000"/>
              </a:lnSpc>
              <a:spcBef>
                <a:spcPct val="0"/>
              </a:spcBef>
            </a:pPr>
            <a:r>
              <a:rPr lang="en-US"/>
              <a:t>SPEAKERS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A8FA2F2-E264-81BC-572B-8113600DA2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3892C67-E9F5-35E2-9DB7-FBCE102A5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71B63-5CF9-7F4E-12E0-3C6391754F2B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©</a:t>
            </a:r>
          </a:p>
        </p:txBody>
      </p:sp>
      <p:sp>
        <p:nvSpPr>
          <p:cNvPr id="13" name="Text Placeholder 50">
            <a:extLst>
              <a:ext uri="{FF2B5EF4-FFF2-40B4-BE49-F238E27FC236}">
                <a16:creationId xmlns:a16="http://schemas.microsoft.com/office/drawing/2014/main" id="{A02FBA85-1C35-4142-D750-736404B85129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/>
              <a:pPr defTabSz="457200"/>
              <a:t>2025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154CC-7151-956E-B1EF-0AE72F1DE216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11396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op Half with Title, Subtitle,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D99F06-C3D8-D3A0-848C-8B9F637B72A3}"/>
              </a:ext>
            </a:extLst>
          </p:cNvPr>
          <p:cNvSpPr/>
          <p:nvPr userDrawn="1"/>
        </p:nvSpPr>
        <p:spPr>
          <a:xfrm>
            <a:off x="1" y="2"/>
            <a:ext cx="12191998" cy="4114798"/>
          </a:xfrm>
          <a:prstGeom prst="rect">
            <a:avLst/>
          </a:prstGeom>
          <a:gradFill flip="none" rotWithShape="1">
            <a:gsLst>
              <a:gs pos="100000">
                <a:schemeClr val="accent6"/>
              </a:gs>
              <a:gs pos="80000">
                <a:schemeClr val="accent1">
                  <a:lumMod val="75000"/>
                </a:schemeClr>
              </a:gs>
              <a:gs pos="51000">
                <a:schemeClr val="tx1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Arial" panose="020B0604020202020204" pitchFamily="34" charset="0"/>
            </a:endParaRPr>
          </a:p>
        </p:txBody>
      </p:sp>
      <p:sp>
        <p:nvSpPr>
          <p:cNvPr id="7" name="Text Placeholder 36">
            <a:extLst>
              <a:ext uri="{FF2B5EF4-FFF2-40B4-BE49-F238E27FC236}">
                <a16:creationId xmlns:a16="http://schemas.microsoft.com/office/drawing/2014/main" id="{E10D9A80-7D04-F246-92F4-CBBBDE1081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4885" y="1904859"/>
            <a:ext cx="11237295" cy="1702494"/>
          </a:xfrm>
          <a:prstGeom prst="rect">
            <a:avLst/>
          </a:prstGeom>
        </p:spPr>
        <p:txBody>
          <a:bodyPr/>
          <a:lstStyle>
            <a:lvl1pPr>
              <a:buNone/>
              <a:defRPr sz="16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6BB636-D4CA-7644-9179-78C54869A8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885" y="546652"/>
            <a:ext cx="11237296" cy="6741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F6C4470-B642-0E4D-B708-783A2C265A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4886" y="1220786"/>
            <a:ext cx="11237295" cy="420007"/>
          </a:xfrm>
        </p:spPr>
        <p:txBody>
          <a:bodyPr anchor="t"/>
          <a:lstStyle>
            <a:lvl1pPr marL="0" indent="0">
              <a:spcBef>
                <a:spcPts val="0"/>
              </a:spcBef>
              <a:buFontTx/>
              <a:buNone/>
              <a:defRPr sz="2000" b="1" baseline="0">
                <a:solidFill>
                  <a:schemeClr val="accent4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insert subtitle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1DE66-AA9B-B035-29EC-139929F84CBD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904673-814B-B349-AB16-6C9CF3E46649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5C62677-B6CB-D61E-6EDC-1848F3257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368F6B4-525F-E3CE-4B37-542AE6D58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635305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F2EE8B1-CB02-3E33-B79E-CB5973B98EF4}"/>
              </a:ext>
            </a:extLst>
          </p:cNvPr>
          <p:cNvSpPr/>
          <p:nvPr userDrawn="1"/>
        </p:nvSpPr>
        <p:spPr>
          <a:xfrm>
            <a:off x="-1" y="-2142"/>
            <a:ext cx="12192001" cy="45674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A2D4603-942D-F325-590F-ABF4AEE63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3118" r="19260"/>
          <a:stretch/>
        </p:blipFill>
        <p:spPr>
          <a:xfrm>
            <a:off x="6370149" y="0"/>
            <a:ext cx="5821852" cy="45653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29F9A0D-E572-9E3F-60DA-BCE05CBDB4F0}"/>
              </a:ext>
            </a:extLst>
          </p:cNvPr>
          <p:cNvSpPr/>
          <p:nvPr userDrawn="1"/>
        </p:nvSpPr>
        <p:spPr>
          <a:xfrm>
            <a:off x="-2" y="-2"/>
            <a:ext cx="12192002" cy="4565320"/>
          </a:xfrm>
          <a:prstGeom prst="rect">
            <a:avLst/>
          </a:prstGeom>
          <a:gradFill flip="none" rotWithShape="1">
            <a:gsLst>
              <a:gs pos="60000">
                <a:srgbClr val="000000"/>
              </a:gs>
              <a:gs pos="0">
                <a:srgbClr val="0099FF">
                  <a:alpha val="67076"/>
                </a:srgbClr>
              </a:gs>
              <a:gs pos="16000">
                <a:srgbClr val="0066FF">
                  <a:alpha val="47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B0AC800-2B30-FC45-452B-5B6B96591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728" y="1649042"/>
            <a:ext cx="5904544" cy="767038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00" b="1" i="0" kern="1200" baseline="0" dirty="0">
                <a:gradFill>
                  <a:gsLst>
                    <a:gs pos="76000">
                      <a:schemeClr val="accent4"/>
                    </a:gs>
                    <a:gs pos="100000">
                      <a:schemeClr val="accent6"/>
                    </a:gs>
                    <a:gs pos="51000">
                      <a:srgbClr val="83D6FF"/>
                    </a:gs>
                    <a:gs pos="18000">
                      <a:schemeClr val="bg1"/>
                    </a:gs>
                  </a:gsLst>
                  <a:lin ang="3600000" scaled="0"/>
                </a:gra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5D385-E94F-7DCF-6881-349DF3DDC11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143728" y="2560395"/>
            <a:ext cx="5904544" cy="416753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833C8-46D4-D2D2-0792-72FF1529BD1F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710E9A-B516-1B7F-DA14-97958BD526D9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AF1B620-1299-A89D-3237-F612EFBAF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38FB689-5022-CC5C-9A1A-2FCE6ED0F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777607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525CA7B-7571-46CB-E123-7CF7A7B74C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3137" r="19260"/>
          <a:stretch/>
        </p:blipFill>
        <p:spPr>
          <a:xfrm>
            <a:off x="4451331" y="0"/>
            <a:ext cx="7740669" cy="68579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5A2623-FD10-F188-B858-8C614BC07E89}"/>
              </a:ext>
            </a:extLst>
          </p:cNvPr>
          <p:cNvSpPr/>
          <p:nvPr userDrawn="1"/>
        </p:nvSpPr>
        <p:spPr>
          <a:xfrm>
            <a:off x="-2" y="-3"/>
            <a:ext cx="12192002" cy="6858001"/>
          </a:xfrm>
          <a:prstGeom prst="rect">
            <a:avLst/>
          </a:prstGeom>
          <a:gradFill flip="none" rotWithShape="1">
            <a:gsLst>
              <a:gs pos="60000">
                <a:schemeClr val="tx1"/>
              </a:gs>
              <a:gs pos="0">
                <a:schemeClr val="accent4">
                  <a:alpha val="67076"/>
                </a:schemeClr>
              </a:gs>
              <a:gs pos="16000">
                <a:schemeClr val="accent6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45D0D5-834D-CF40-8D0B-44E586AFD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A389A3B-D383-E34B-AA74-D444AD1BC5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80341" y="1697299"/>
            <a:ext cx="738981" cy="3633043"/>
          </a:xfrm>
        </p:spPr>
        <p:txBody>
          <a:bodyPr tIns="91440" anchor="ctr"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679450" algn="l"/>
              </a:tabLst>
              <a:defRPr sz="2900" b="1" i="0" baseline="0">
                <a:gradFill>
                  <a:gsLst>
                    <a:gs pos="92000">
                      <a:schemeClr val="accent6"/>
                    </a:gs>
                    <a:gs pos="0">
                      <a:schemeClr val="accent4"/>
                    </a:gs>
                  </a:gsLst>
                  <a:lin ang="1800000" scaled="0"/>
                </a:gradFill>
                <a:latin typeface="Arial Black" panose="020B0604020202020204" pitchFamily="34" charset="0"/>
              </a:defRPr>
            </a:lvl1pPr>
            <a:lvl2pPr indent="0">
              <a:lnSpc>
                <a:spcPts val="3600"/>
              </a:lnSpc>
              <a:buNone/>
              <a:defRPr/>
            </a:lvl2pPr>
            <a:lvl3pPr indent="0">
              <a:lnSpc>
                <a:spcPts val="3600"/>
              </a:lnSpc>
              <a:buNone/>
              <a:defRPr/>
            </a:lvl3pPr>
            <a:lvl4pPr indent="0">
              <a:lnSpc>
                <a:spcPts val="3600"/>
              </a:lnSpc>
              <a:buNone/>
              <a:defRPr/>
            </a:lvl4pPr>
            <a:lvl5pPr indent="0">
              <a:lnSpc>
                <a:spcPts val="3600"/>
              </a:lnSpc>
              <a:buNone/>
              <a:defRPr/>
            </a:lvl5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  <a:p>
            <a:pPr lvl="0"/>
            <a:r>
              <a:rPr lang="en-US"/>
              <a:t>05</a:t>
            </a:r>
          </a:p>
          <a:p>
            <a:pPr lvl="0"/>
            <a:r>
              <a:rPr lang="en-US"/>
              <a:t>06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34E1178-D170-674F-97AA-36D215F75A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59523" y="1697299"/>
            <a:ext cx="5160588" cy="3633043"/>
          </a:xfrm>
        </p:spPr>
        <p:txBody>
          <a:bodyPr anchor="ctr"/>
          <a:lstStyle>
            <a:lvl1pPr marL="0" indent="0">
              <a:lnSpc>
                <a:spcPts val="3000"/>
              </a:lnSpc>
              <a:spcBef>
                <a:spcPts val="0"/>
              </a:spcBef>
              <a:spcAft>
                <a:spcPts val="800"/>
              </a:spcAft>
              <a:buNone/>
              <a:defRPr sz="1800" b="1" i="0" baseline="0">
                <a:solidFill>
                  <a:schemeClr val="bg1"/>
                </a:solidFill>
                <a:latin typeface="+mn-lt"/>
              </a:defRPr>
            </a:lvl1pPr>
            <a:lvl2pPr indent="0">
              <a:lnSpc>
                <a:spcPts val="3600"/>
              </a:lnSpc>
              <a:buNone/>
              <a:defRPr/>
            </a:lvl2pPr>
            <a:lvl3pPr indent="0">
              <a:lnSpc>
                <a:spcPts val="3600"/>
              </a:lnSpc>
              <a:buNone/>
              <a:defRPr/>
            </a:lvl3pPr>
            <a:lvl4pPr indent="0">
              <a:lnSpc>
                <a:spcPts val="3600"/>
              </a:lnSpc>
              <a:buNone/>
              <a:defRPr/>
            </a:lvl4pPr>
            <a:lvl5pPr indent="0">
              <a:lnSpc>
                <a:spcPts val="3600"/>
              </a:lnSpc>
              <a:buNone/>
              <a:defRPr/>
            </a:lvl5pPr>
          </a:lstStyle>
          <a:p>
            <a:pPr lvl="0"/>
            <a:r>
              <a:rPr lang="en-US"/>
              <a:t>Item one</a:t>
            </a:r>
          </a:p>
          <a:p>
            <a:pPr lvl="0"/>
            <a:r>
              <a:rPr lang="en-US"/>
              <a:t>Item two</a:t>
            </a:r>
          </a:p>
          <a:p>
            <a:pPr lvl="0"/>
            <a:r>
              <a:rPr lang="en-US"/>
              <a:t>Item three</a:t>
            </a:r>
          </a:p>
          <a:p>
            <a:pPr lvl="0"/>
            <a:r>
              <a:rPr lang="en-US"/>
              <a:t>Item four</a:t>
            </a:r>
          </a:p>
          <a:p>
            <a:pPr lvl="0"/>
            <a:r>
              <a:rPr lang="en-US"/>
              <a:t>Item five</a:t>
            </a:r>
          </a:p>
          <a:p>
            <a:pPr lvl="0"/>
            <a:r>
              <a:rPr lang="en-US"/>
              <a:t>Item six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A8D40-CBC1-F1AB-4BEC-253FC3DA09CE}"/>
              </a:ext>
            </a:extLst>
          </p:cNvPr>
          <p:cNvCxnSpPr>
            <a:cxnSpLocks/>
          </p:cNvCxnSpPr>
          <p:nvPr userDrawn="1"/>
        </p:nvCxnSpPr>
        <p:spPr>
          <a:xfrm>
            <a:off x="1246645" y="0"/>
            <a:ext cx="0" cy="6857998"/>
          </a:xfrm>
          <a:prstGeom prst="line">
            <a:avLst/>
          </a:prstGeom>
          <a:ln w="19050">
            <a:gradFill>
              <a:gsLst>
                <a:gs pos="25000">
                  <a:schemeClr val="accent6"/>
                </a:gs>
                <a:gs pos="50000">
                  <a:schemeClr val="accent4"/>
                </a:gs>
                <a:gs pos="0">
                  <a:schemeClr val="accent6">
                    <a:alpha val="0"/>
                  </a:schemeClr>
                </a:gs>
                <a:gs pos="75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3BF80C-BEEE-62DA-833D-3C464B5027E8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36860-72F4-16E3-EBB9-034C5660C49B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3">
            <a:extLst>
              <a:ext uri="{FF2B5EF4-FFF2-40B4-BE49-F238E27FC236}">
                <a16:creationId xmlns:a16="http://schemas.microsoft.com/office/drawing/2014/main" id="{FC6C8C3B-E59A-043F-0CA8-3A526B5BF94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446268" y="3240735"/>
            <a:ext cx="1600755" cy="376529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4"/>
              </a:gs>
              <a:gs pos="0">
                <a:schemeClr val="accent6"/>
              </a:gs>
            </a:gsLst>
            <a:lin ang="0" scaled="0"/>
          </a:gradFill>
          <a:ln>
            <a:noFill/>
          </a:ln>
        </p:spPr>
        <p:txBody>
          <a:bodyPr vert="horz" wrap="none" lIns="164592" tIns="36576" rIns="91440" bIns="36576" rtlCol="0" anchor="ctr">
            <a:spAutoFit/>
          </a:bodyPr>
          <a:lstStyle>
            <a:lvl1pPr>
              <a:defRPr lang="en-US" sz="1400" b="1" i="0" cap="all" spc="600" baseline="0" dirty="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 algn="ctr" defTabSz="457200">
              <a:lnSpc>
                <a:spcPct val="90000"/>
              </a:lnSpc>
              <a:spcBef>
                <a:spcPct val="0"/>
              </a:spcBef>
            </a:pPr>
            <a:r>
              <a:rPr lang="en-US"/>
              <a:t>AGENDA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DB25AA-6376-5B36-1172-BBB19F15C2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5E9B-B36D-58F7-4022-C596E0E6A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A5E0F-EA17-E09D-BCD0-85F89B50228F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©</a:t>
            </a:r>
          </a:p>
        </p:txBody>
      </p:sp>
      <p:sp>
        <p:nvSpPr>
          <p:cNvPr id="9" name="Text Placeholder 50">
            <a:extLst>
              <a:ext uri="{FF2B5EF4-FFF2-40B4-BE49-F238E27FC236}">
                <a16:creationId xmlns:a16="http://schemas.microsoft.com/office/drawing/2014/main" id="{4F1C1A8A-FEF4-F8FA-2DFB-349D3D0C16A6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/>
              <a:pPr defTabSz="457200"/>
              <a:t>2025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7D264-9D61-4C22-DDD3-329724F8AD69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79705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rry image of a red blue and black background&#10;&#10;Description automatically generated">
            <a:extLst>
              <a:ext uri="{FF2B5EF4-FFF2-40B4-BE49-F238E27FC236}">
                <a16:creationId xmlns:a16="http://schemas.microsoft.com/office/drawing/2014/main" id="{C486403A-1115-CB24-F884-079DE7B95D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1998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E3CDD3B-7BF7-A747-8454-C8AAD633D4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7161" y="3200400"/>
            <a:ext cx="6126896" cy="200571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lang="en-US" sz="4000" b="1" kern="1200" dirty="0">
                <a:solidFill>
                  <a:schemeClr val="bg1"/>
                </a:solidFill>
                <a:latin typeface="Arial Black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Transition Slide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B9B0AC-4228-95D9-110C-D270AD8377CA}"/>
              </a:ext>
            </a:extLst>
          </p:cNvPr>
          <p:cNvSpPr/>
          <p:nvPr userDrawn="1"/>
        </p:nvSpPr>
        <p:spPr>
          <a:xfrm rot="5400000">
            <a:off x="862320" y="2754672"/>
            <a:ext cx="1087394" cy="1087394"/>
          </a:xfrm>
          <a:prstGeom prst="rect">
            <a:avLst/>
          </a:prstGeom>
          <a:noFill/>
          <a:ln w="19050" cap="rnd">
            <a:gradFill>
              <a:gsLst>
                <a:gs pos="60000">
                  <a:schemeClr val="accent4">
                    <a:alpha val="0"/>
                  </a:schemeClr>
                </a:gs>
                <a:gs pos="89000">
                  <a:schemeClr val="accent6"/>
                </a:gs>
              </a:gsLst>
              <a:lin ang="8100000" scaled="0"/>
            </a:gradFill>
            <a:round/>
          </a:ln>
          <a:scene3d>
            <a:camera prst="orthographicFront"/>
            <a:lightRig rig="threePt" dir="t"/>
          </a:scene3d>
          <a:sp3d>
            <a:bevelT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BEF075-2F26-1273-E60B-035CA61AA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2EFD142-4BA3-EF7F-AFFA-736D75A041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8946B8-E144-345E-6798-D8A07E64FB44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42AA54-B240-CF25-2FC1-7598A763F734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49C0A2C-850E-D48E-6A09-493631BC7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6D414-701E-5714-00D3-95481C958586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©</a:t>
            </a:r>
          </a:p>
        </p:txBody>
      </p:sp>
      <p:sp>
        <p:nvSpPr>
          <p:cNvPr id="10" name="Text Placeholder 50">
            <a:extLst>
              <a:ext uri="{FF2B5EF4-FFF2-40B4-BE49-F238E27FC236}">
                <a16:creationId xmlns:a16="http://schemas.microsoft.com/office/drawing/2014/main" id="{9DD7FAE0-60FC-243F-391D-E1E6853228BF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/>
              <a:pPr defTabSz="457200"/>
              <a:t>2025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9E422-4420-9CB1-FA71-B4C142F08BC2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6470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image" Target="../media/image22.svg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image" Target="../media/image21.png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70000">
              <a:schemeClr val="tx1"/>
            </a:gs>
            <a:gs pos="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0D02138-BC98-3273-7CAF-1CB8A182D4CC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alphaModFix/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EF390E-218F-254C-8D72-CDFEA529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311" y="1401416"/>
            <a:ext cx="11274516" cy="47864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860032D-1958-2148-A768-2EBDA1082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819C8D08-2419-4F4A-99F8-0592868D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11" y="546652"/>
            <a:ext cx="11274516" cy="76703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F09A2-8D97-FA62-2CD6-1EA7CAC0475F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31000">
                      <a:schemeClr val="accent5">
                        <a:lumMod val="10000"/>
                        <a:lumOff val="90000"/>
                      </a:schemeClr>
                    </a:gs>
                    <a:gs pos="6500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51A93C-78BF-4E25-133E-FEB8F627DAB1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0C11BB-439E-CF16-1962-975A2B3C9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3966B-F8A1-7C21-F24F-6A3B6B0C5F63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©</a:t>
            </a:r>
          </a:p>
        </p:txBody>
      </p:sp>
      <p:sp>
        <p:nvSpPr>
          <p:cNvPr id="9" name="Text Placeholder 50">
            <a:extLst>
              <a:ext uri="{FF2B5EF4-FFF2-40B4-BE49-F238E27FC236}">
                <a16:creationId xmlns:a16="http://schemas.microsoft.com/office/drawing/2014/main" id="{E725EBAA-A12C-14EC-32F1-929C43176636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/>
              <a:pPr defTabSz="457200"/>
              <a:t>2025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E1C4F-C83B-4D39-0E57-5F43E7DFC6DF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7622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5" r:id="rId3"/>
    <p:sldLayoutId id="2147484005" r:id="rId4"/>
    <p:sldLayoutId id="2147484006" r:id="rId5"/>
    <p:sldLayoutId id="2147483947" r:id="rId6"/>
    <p:sldLayoutId id="2147483948" r:id="rId7"/>
    <p:sldLayoutId id="2147483950" r:id="rId8"/>
    <p:sldLayoutId id="2147484007" r:id="rId9"/>
    <p:sldLayoutId id="2147483951" r:id="rId10"/>
    <p:sldLayoutId id="2147483998" r:id="rId11"/>
    <p:sldLayoutId id="2147483952" r:id="rId12"/>
    <p:sldLayoutId id="2147483958" r:id="rId13"/>
    <p:sldLayoutId id="2147484008" r:id="rId14"/>
    <p:sldLayoutId id="2147484009" r:id="rId15"/>
    <p:sldLayoutId id="2147483999" r:id="rId16"/>
    <p:sldLayoutId id="2147484011" r:id="rId17"/>
    <p:sldLayoutId id="2147484024" r:id="rId18"/>
    <p:sldLayoutId id="2147484013" r:id="rId19"/>
    <p:sldLayoutId id="2147484012" r:id="rId20"/>
    <p:sldLayoutId id="2147484015" r:id="rId21"/>
    <p:sldLayoutId id="2147484014" r:id="rId22"/>
    <p:sldLayoutId id="2147484010" r:id="rId23"/>
    <p:sldLayoutId id="2147483959" r:id="rId24"/>
    <p:sldLayoutId id="2147483962" r:id="rId25"/>
    <p:sldLayoutId id="2147483957" r:id="rId26"/>
    <p:sldLayoutId id="2147484004" r:id="rId27"/>
    <p:sldLayoutId id="2147483960" r:id="rId28"/>
    <p:sldLayoutId id="2147483961" r:id="rId29"/>
    <p:sldLayoutId id="2147484000" r:id="rId30"/>
    <p:sldLayoutId id="2147483963" r:id="rId31"/>
    <p:sldLayoutId id="2147483964" r:id="rId32"/>
    <p:sldLayoutId id="2147484001" r:id="rId33"/>
    <p:sldLayoutId id="2147483965" r:id="rId34"/>
    <p:sldLayoutId id="2147484002" r:id="rId35"/>
    <p:sldLayoutId id="2147484003" r:id="rId36"/>
    <p:sldLayoutId id="2147483968" r:id="rId3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chemeClr val="bg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b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EF390E-218F-254C-8D72-CDFEA529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311" y="1401416"/>
            <a:ext cx="11237296" cy="47864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819C8D08-2419-4F4A-99F8-0592868D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11" y="546652"/>
            <a:ext cx="11237296" cy="76703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FA0FB-0C69-120A-4B72-7F0725EE0363}"/>
              </a:ext>
            </a:extLst>
          </p:cNvPr>
          <p:cNvSpPr txBox="1"/>
          <p:nvPr userDrawn="1"/>
        </p:nvSpPr>
        <p:spPr>
          <a:xfrm>
            <a:off x="6756400" y="230734"/>
            <a:ext cx="5003427" cy="1308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ID" sz="850" b="1" i="0" spc="250" baseline="0">
                <a:solidFill>
                  <a:srgbClr val="182A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LEADER IN </a:t>
            </a:r>
            <a:r>
              <a:rPr lang="en-ID" sz="850" b="1" spc="250" baseline="0">
                <a:gradFill>
                  <a:gsLst>
                    <a:gs pos="0">
                      <a:schemeClr val="accent4"/>
                    </a:gs>
                    <a:gs pos="100000">
                      <a:schemeClr val="accent6"/>
                    </a:gs>
                  </a:gsLst>
                  <a:lin ang="0" scaled="0"/>
                </a:gradFill>
                <a:latin typeface="Arial Black" panose="020B0604020202020204" pitchFamily="34" charset="0"/>
                <a:cs typeface="Arial Black" panose="020B0604020202020204" pitchFamily="34" charset="0"/>
              </a:rPr>
              <a:t>SECURITY OPERATIONS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BFA7D-75B4-CD67-5069-99161826810F}"/>
              </a:ext>
            </a:extLst>
          </p:cNvPr>
          <p:cNvCxnSpPr>
            <a:cxnSpLocks/>
          </p:cNvCxnSpPr>
          <p:nvPr userDrawn="1"/>
        </p:nvCxnSpPr>
        <p:spPr>
          <a:xfrm>
            <a:off x="0" y="286216"/>
            <a:ext cx="7601313" cy="0"/>
          </a:xfrm>
          <a:prstGeom prst="line">
            <a:avLst/>
          </a:prstGeom>
          <a:ln w="19050">
            <a:gradFill>
              <a:gsLst>
                <a:gs pos="0">
                  <a:schemeClr val="accent4"/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FEC34F9-89BE-6158-D36D-7A2BD3251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1071" y="6445740"/>
            <a:ext cx="355091" cy="1815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0" i="0" baseline="0">
                <a:solidFill>
                  <a:srgbClr val="BBBBBB"/>
                </a:solidFill>
                <a:latin typeface="Arial" panose="020B0604020202020204" pitchFamily="34" charset="0"/>
              </a:defRPr>
            </a:lvl1pPr>
          </a:lstStyle>
          <a:p>
            <a:fld id="{BFAB3265-56C0-9746-B073-1F3AD707C39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FCB676B-EF59-F7E2-4D12-47A066808C46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397059" y="6320471"/>
            <a:ext cx="384161" cy="31771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539493-1EA1-C8F2-55C2-EDF380B6C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6432" y="6515073"/>
            <a:ext cx="2627322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©2025 Arctic Wolf Networks, Inc. All rights reserved.</a:t>
            </a:r>
          </a:p>
          <a:p>
            <a:r>
              <a:rPr lang="en-US"/>
              <a:t>
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B7091D-30A6-07B9-B500-BE076D2C8F26}"/>
              </a:ext>
            </a:extLst>
          </p:cNvPr>
          <p:cNvSpPr txBox="1"/>
          <p:nvPr userDrawn="1"/>
        </p:nvSpPr>
        <p:spPr>
          <a:xfrm>
            <a:off x="481672" y="6515073"/>
            <a:ext cx="74531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©</a:t>
            </a:r>
          </a:p>
        </p:txBody>
      </p:sp>
      <p:sp>
        <p:nvSpPr>
          <p:cNvPr id="13" name="Text Placeholder 50">
            <a:extLst>
              <a:ext uri="{FF2B5EF4-FFF2-40B4-BE49-F238E27FC236}">
                <a16:creationId xmlns:a16="http://schemas.microsoft.com/office/drawing/2014/main" id="{F5603661-B69B-9EA1-9799-A7CC47068E7A}"/>
              </a:ext>
            </a:extLst>
          </p:cNvPr>
          <p:cNvSpPr txBox="1">
            <a:spLocks/>
          </p:cNvSpPr>
          <p:nvPr userDrawn="1"/>
        </p:nvSpPr>
        <p:spPr>
          <a:xfrm>
            <a:off x="579220" y="6513277"/>
            <a:ext cx="230832" cy="124906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800" b="0" i="0" kern="1200" baseline="0" dirty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fld id="{B3BFE903-5119-E747-B2C0-0879F99A57A1}" type="datetimeyyyy">
              <a:rPr lang="en-US" smtClean="0"/>
              <a:pPr defTabSz="457200"/>
              <a:t>2025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AA2BA-77A6-2B17-F777-CE6C81F3A8E0}"/>
              </a:ext>
            </a:extLst>
          </p:cNvPr>
          <p:cNvSpPr txBox="1"/>
          <p:nvPr userDrawn="1"/>
        </p:nvSpPr>
        <p:spPr>
          <a:xfrm>
            <a:off x="839240" y="6515073"/>
            <a:ext cx="2413928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800" b="0" i="0" baseline="0">
                <a:solidFill>
                  <a:srgbClr val="BBBBB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Arctic Wolf Networks,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822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80" r:id="rId10"/>
    <p:sldLayoutId id="2147483982" r:id="rId11"/>
    <p:sldLayoutId id="2147484016" r:id="rId12"/>
    <p:sldLayoutId id="2147484017" r:id="rId13"/>
    <p:sldLayoutId id="2147484019" r:id="rId14"/>
    <p:sldLayoutId id="2147484018" r:id="rId15"/>
    <p:sldLayoutId id="2147484021" r:id="rId16"/>
    <p:sldLayoutId id="2147484020" r:id="rId17"/>
    <p:sldLayoutId id="2147484023" r:id="rId18"/>
    <p:sldLayoutId id="2147484022" r:id="rId19"/>
    <p:sldLayoutId id="2147483987" r:id="rId20"/>
    <p:sldLayoutId id="2147483981" r:id="rId21"/>
    <p:sldLayoutId id="2147483979" r:id="rId22"/>
    <p:sldLayoutId id="2147483983" r:id="rId23"/>
    <p:sldLayoutId id="2147483984" r:id="rId24"/>
    <p:sldLayoutId id="2147483985" r:id="rId25"/>
    <p:sldLayoutId id="2147483991" r:id="rId26"/>
    <p:sldLayoutId id="2147483992" r:id="rId27"/>
    <p:sldLayoutId id="2147484025" r:id="rId28"/>
    <p:sldLayoutId id="2147483993" r:id="rId29"/>
    <p:sldLayoutId id="2147483990" r:id="rId30"/>
    <p:sldLayoutId id="2147483994" r:id="rId31"/>
    <p:sldLayoutId id="2147483995" r:id="rId32"/>
    <p:sldLayoutId id="2147483996" r:id="rId33"/>
    <p:sldLayoutId id="2147483997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baseline="0">
          <a:solidFill>
            <a:srgbClr val="182A3A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b="0" kern="1200">
          <a:solidFill>
            <a:srgbClr val="182A3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182A3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rgbClr val="182A3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rgbClr val="182A3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rgbClr val="182A3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DD3C-ED5B-03A4-7E6A-29B137156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84AF-FCB3-9966-8560-DCB7D16EF705}"/>
              </a:ext>
            </a:extLst>
          </p:cNvPr>
          <p:cNvSpPr txBox="1">
            <a:spLocks/>
          </p:cNvSpPr>
          <p:nvPr/>
        </p:nvSpPr>
        <p:spPr>
          <a:xfrm>
            <a:off x="742847" y="5000263"/>
            <a:ext cx="5034342" cy="1435501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John Kischel</a:t>
            </a:r>
          </a:p>
          <a:p>
            <a:r>
              <a:rPr lang="en-US" sz="2400" dirty="0"/>
              <a:t>Senior Cybersecurity Engineer</a:t>
            </a:r>
          </a:p>
          <a:p>
            <a:r>
              <a:rPr lang="en-US" sz="2400" dirty="0"/>
              <a:t>Arctic Wolf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9151ADD-5BD7-7985-2598-B24157DE63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62" b="562"/>
          <a:stretch/>
        </p:blipFill>
        <p:spPr>
          <a:xfrm>
            <a:off x="801853" y="2949388"/>
            <a:ext cx="1935882" cy="1914132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1595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FD014-4C22-1E86-D22A-F9AB63104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AB3265-56C0-9746-B073-1F3AD707C39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035AD7-7DE1-9B92-C60A-1C23B420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4A820-C7C8-B6AA-4246-D5BA2AFD570A}"/>
              </a:ext>
            </a:extLst>
          </p:cNvPr>
          <p:cNvSpPr txBox="1"/>
          <p:nvPr/>
        </p:nvSpPr>
        <p:spPr>
          <a:xfrm>
            <a:off x="3712579" y="1380585"/>
            <a:ext cx="3674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3F1F"/>
                </a:solidFill>
                <a:latin typeface="Roboto-Regular"/>
                <a:cs typeface="Arial" panose="020B0604020202020204" pitchFamily="34" charset="0"/>
              </a:rPr>
              <a:t>Resource Development - TA0042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T1583.001 Domains </a:t>
            </a:r>
          </a:p>
          <a:p>
            <a:endParaRPr lang="en-US" dirty="0">
              <a:solidFill>
                <a:srgbClr val="FFFFFF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FCBCB3-C5A4-C4EF-C818-15D0B0F06E64}"/>
              </a:ext>
            </a:extLst>
          </p:cNvPr>
          <p:cNvSpPr txBox="1"/>
          <p:nvPr/>
        </p:nvSpPr>
        <p:spPr>
          <a:xfrm>
            <a:off x="4942530" y="2194937"/>
            <a:ext cx="38698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3F1F"/>
                </a:solidFill>
                <a:latin typeface="Roboto-Regular"/>
                <a:cs typeface="Arial" panose="020B0604020202020204" pitchFamily="34" charset="0"/>
              </a:rPr>
              <a:t>(Initial Access - TA0001 / Execution - TA0002)</a:t>
            </a:r>
          </a:p>
          <a:p>
            <a:pPr algn="ctr"/>
            <a:endParaRPr lang="en-US" sz="1600" b="1" dirty="0">
              <a:solidFill>
                <a:srgbClr val="FFFFFF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T1204.001 Malicious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T1189 Drive-by Compromise</a:t>
            </a:r>
          </a:p>
          <a:p>
            <a:pPr algn="ctr"/>
            <a:endParaRPr lang="en-US" sz="1600" b="1" dirty="0">
              <a:solidFill>
                <a:srgbClr val="FFFFFF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616ADD-9E8A-B43A-C67E-77CCD344BD4F}"/>
              </a:ext>
            </a:extLst>
          </p:cNvPr>
          <p:cNvSpPr txBox="1"/>
          <p:nvPr/>
        </p:nvSpPr>
        <p:spPr>
          <a:xfrm>
            <a:off x="4942530" y="3826153"/>
            <a:ext cx="35109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3F1F"/>
                </a:solidFill>
                <a:latin typeface="Roboto-Regular"/>
                <a:cs typeface="Arial" panose="020B0604020202020204" pitchFamily="34" charset="0"/>
              </a:rPr>
              <a:t>TA0006- Credential Access</a:t>
            </a:r>
          </a:p>
          <a:p>
            <a:endParaRPr lang="en-US" sz="1600" b="1" dirty="0">
              <a:solidFill>
                <a:srgbClr val="FFFFFF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T1557 Adversary-in-the-Middle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.004 Evil Twin, DNS Spoofing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C98626-D1F4-C4AE-348F-6E9EF85AD406}"/>
              </a:ext>
            </a:extLst>
          </p:cNvPr>
          <p:cNvSpPr txBox="1"/>
          <p:nvPr/>
        </p:nvSpPr>
        <p:spPr>
          <a:xfrm>
            <a:off x="4942530" y="5348391"/>
            <a:ext cx="296021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63F1F"/>
                </a:solidFill>
                <a:latin typeface="Roboto-Regular"/>
                <a:cs typeface="Arial" panose="020B0604020202020204" pitchFamily="34" charset="0"/>
              </a:rPr>
              <a:t>Defense Evasion - TA0005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  <a:cs typeface="Arial" panose="020B0604020202020204" pitchFamily="34" charset="0"/>
              </a:rPr>
              <a:t>T1036 Masquerading</a:t>
            </a:r>
          </a:p>
        </p:txBody>
      </p:sp>
      <p:cxnSp>
        <p:nvCxnSpPr>
          <p:cNvPr id="26" name="Straight Connector 3">
            <a:extLst>
              <a:ext uri="{FF2B5EF4-FFF2-40B4-BE49-F238E27FC236}">
                <a16:creationId xmlns:a16="http://schemas.microsoft.com/office/drawing/2014/main" id="{923B8F58-51C4-BC6E-914A-3A451E8907AE}"/>
              </a:ext>
            </a:extLst>
          </p:cNvPr>
          <p:cNvCxnSpPr>
            <a:cxnSpLocks/>
          </p:cNvCxnSpPr>
          <p:nvPr/>
        </p:nvCxnSpPr>
        <p:spPr>
          <a:xfrm flipH="1">
            <a:off x="3244769" y="1574157"/>
            <a:ext cx="7717" cy="3939249"/>
          </a:xfrm>
          <a:prstGeom prst="line">
            <a:avLst/>
          </a:prstGeom>
          <a:ln cap="sq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199C7A33-2CE4-B70A-4F67-52D1A739D86D}"/>
              </a:ext>
            </a:extLst>
          </p:cNvPr>
          <p:cNvCxnSpPr>
            <a:cxnSpLocks/>
          </p:cNvCxnSpPr>
          <p:nvPr/>
        </p:nvCxnSpPr>
        <p:spPr>
          <a:xfrm flipH="1">
            <a:off x="3252486" y="2465406"/>
            <a:ext cx="1516284" cy="0"/>
          </a:xfrm>
          <a:prstGeom prst="line">
            <a:avLst/>
          </a:prstGeom>
          <a:ln cap="sq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">
            <a:extLst>
              <a:ext uri="{FF2B5EF4-FFF2-40B4-BE49-F238E27FC236}">
                <a16:creationId xmlns:a16="http://schemas.microsoft.com/office/drawing/2014/main" id="{5861F311-1226-8AF0-EF0E-4440B4D635F5}"/>
              </a:ext>
            </a:extLst>
          </p:cNvPr>
          <p:cNvCxnSpPr>
            <a:cxnSpLocks/>
          </p:cNvCxnSpPr>
          <p:nvPr/>
        </p:nvCxnSpPr>
        <p:spPr>
          <a:xfrm flipH="1">
            <a:off x="3254416" y="3995192"/>
            <a:ext cx="1516284" cy="0"/>
          </a:xfrm>
          <a:prstGeom prst="line">
            <a:avLst/>
          </a:prstGeom>
          <a:ln cap="sq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">
            <a:extLst>
              <a:ext uri="{FF2B5EF4-FFF2-40B4-BE49-F238E27FC236}">
                <a16:creationId xmlns:a16="http://schemas.microsoft.com/office/drawing/2014/main" id="{FED9F5A9-D518-C171-170F-B1204CB2EE7F}"/>
              </a:ext>
            </a:extLst>
          </p:cNvPr>
          <p:cNvCxnSpPr>
            <a:cxnSpLocks/>
          </p:cNvCxnSpPr>
          <p:nvPr/>
        </p:nvCxnSpPr>
        <p:spPr>
          <a:xfrm flipH="1">
            <a:off x="3244769" y="5513406"/>
            <a:ext cx="1516284" cy="0"/>
          </a:xfrm>
          <a:prstGeom prst="line">
            <a:avLst/>
          </a:prstGeom>
          <a:ln cap="sq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3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1F92-F3C2-59D8-C8F7-F7FD6F6C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Andere </a:t>
            </a:r>
            <a:r>
              <a:rPr lang="en-US" dirty="0" err="1"/>
              <a:t>unsichtbare</a:t>
            </a:r>
            <a:r>
              <a:rPr lang="en-US" dirty="0"/>
              <a:t> </a:t>
            </a:r>
            <a:r>
              <a:rPr lang="en-US" dirty="0" err="1"/>
              <a:t>Angriffe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95F9A-F532-B77F-F4BC-3F5D6AB7E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AB3265-56C0-9746-B073-1F3AD707C3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8B7C-8605-AD69-84E0-1B94B9406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9F348-88EE-9B83-0BCF-EFAC92E4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11" y="546652"/>
            <a:ext cx="3931461" cy="563231"/>
          </a:xfrm>
        </p:spPr>
        <p:txBody>
          <a:bodyPr/>
          <a:lstStyle/>
          <a:p>
            <a:r>
              <a:rPr lang="en-US" dirty="0"/>
              <a:t>Robot or Human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73289A-296A-71FA-F778-2230DC476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Re-(</a:t>
            </a:r>
            <a:r>
              <a:rPr lang="en-US" dirty="0" err="1"/>
              <a:t>eal</a:t>
            </a:r>
            <a:r>
              <a:rPr lang="en-US" dirty="0"/>
              <a:t>)Captcha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82CE89-96F7-529B-DDAB-45327719C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AB3265-56C0-9746-B073-1F3AD707C39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04301-FA76-50FC-54A8-58C28DD7E85A}"/>
              </a:ext>
            </a:extLst>
          </p:cNvPr>
          <p:cNvSpPr txBox="1"/>
          <p:nvPr/>
        </p:nvSpPr>
        <p:spPr>
          <a:xfrm>
            <a:off x="6290936" y="2472511"/>
            <a:ext cx="522404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Neue Frameworks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welche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Angreiffer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nutzen</a:t>
            </a:r>
            <a:endParaRPr lang="en-US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285750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285750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Vielzahl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 an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Möglichkeiten</a:t>
            </a:r>
            <a:endParaRPr lang="en-US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83A78A9-42E2-D94E-D530-E23B37F60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10" y="2685326"/>
            <a:ext cx="5124356" cy="287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2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AECA5-7281-987D-FF24-3B8EE0C9E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6EACA-3975-142C-D4C6-4B98B2E0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11" y="546652"/>
            <a:ext cx="3138423" cy="563231"/>
          </a:xfrm>
        </p:spPr>
        <p:txBody>
          <a:bodyPr/>
          <a:lstStyle/>
          <a:p>
            <a:r>
              <a:rPr lang="en-US" dirty="0"/>
              <a:t>Job Platform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5A2D10-BDF2-6A84-C6CA-14D99AAD01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Information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B25413-4EFE-E6F9-0E45-5A71F5E9E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AB3265-56C0-9746-B073-1F3AD707C39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78C02-5936-CBB1-5434-D051C06C298E}"/>
              </a:ext>
            </a:extLst>
          </p:cNvPr>
          <p:cNvSpPr txBox="1"/>
          <p:nvPr/>
        </p:nvSpPr>
        <p:spPr>
          <a:xfrm>
            <a:off x="847930" y="2773692"/>
            <a:ext cx="10230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FF"/>
                </a:solidFill>
                <a:latin typeface="Lato" panose="020F0502020204030203" pitchFamily="34" charset="0"/>
              </a:rPr>
              <a:t>Mitarbeiterprofile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: Rollen,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Verantwortlichkeiten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 &amp; Skills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potenzieller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Ziele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analysieren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FF"/>
                </a:solidFill>
                <a:latin typeface="Lato" panose="020F0502020204030203" pitchFamily="34" charset="0"/>
              </a:rPr>
              <a:t>Stellenausschreibungen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: Technologie-Stack (Software, OS, Cloud) des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Unternehmens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aufdecken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.</a:t>
            </a:r>
          </a:p>
          <a:p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FFFF"/>
                </a:solidFill>
                <a:latin typeface="Lato" panose="020F0502020204030203" pitchFamily="34" charset="0"/>
              </a:rPr>
              <a:t>Organigramm</a:t>
            </a:r>
            <a:r>
              <a:rPr lang="en-US" b="1" dirty="0">
                <a:solidFill>
                  <a:srgbClr val="FFFFFF"/>
                </a:solidFill>
                <a:latin typeface="Lato" panose="020F0502020204030203" pitchFamily="34" charset="0"/>
              </a:rPr>
              <a:t> &amp; </a:t>
            </a:r>
            <a:r>
              <a:rPr lang="en-US" b="1" dirty="0" err="1">
                <a:solidFill>
                  <a:srgbClr val="FFFFFF"/>
                </a:solidFill>
                <a:latin typeface="Lato" panose="020F0502020204030203" pitchFamily="34" charset="0"/>
              </a:rPr>
              <a:t>Kontakte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: Interne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Strukturen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 verstehen &amp; Basis für Social Engineering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legen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403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FAF1C-3BB4-B022-9B49-C714E5289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FEA06-FD09-DF74-F453-FF2C92C1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11" y="546652"/>
            <a:ext cx="3142463" cy="563231"/>
          </a:xfrm>
        </p:spPr>
        <p:txBody>
          <a:bodyPr/>
          <a:lstStyle/>
          <a:p>
            <a:r>
              <a:rPr lang="en-US" dirty="0" err="1"/>
              <a:t>Verteidigung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4F9EE2-E3D4-AA2F-538F-858941D2C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Be </a:t>
            </a:r>
            <a:r>
              <a:rPr lang="de-DE" dirty="0" err="1"/>
              <a:t>prepared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8D7CA-2F57-E730-66B4-69791463A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AB3265-56C0-9746-B073-1F3AD707C39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E00A9-288E-7FA9-C265-5DEC27A44AC2}"/>
              </a:ext>
            </a:extLst>
          </p:cNvPr>
          <p:cNvSpPr txBox="1"/>
          <p:nvPr/>
        </p:nvSpPr>
        <p:spPr>
          <a:xfrm>
            <a:off x="752353" y="2581154"/>
            <a:ext cx="10423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Angriffsfläche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sehr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individuell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Einzigartig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durch</a:t>
            </a:r>
            <a:r>
              <a:rPr lang="en-US" dirty="0">
                <a:solidFill>
                  <a:schemeClr val="bg1"/>
                </a:solidFill>
              </a:rPr>
              <a:t> den Mix </a:t>
            </a:r>
            <a:r>
              <a:rPr lang="en-US" dirty="0" err="1">
                <a:solidFill>
                  <a:schemeClr val="bg1"/>
                </a:solidFill>
              </a:rPr>
              <a:t>aus</a:t>
            </a:r>
            <a:r>
              <a:rPr lang="en-US" dirty="0">
                <a:solidFill>
                  <a:schemeClr val="bg1"/>
                </a:solidFill>
              </a:rPr>
              <a:t> Technologie, </a:t>
            </a:r>
            <a:r>
              <a:rPr lang="en-US" dirty="0" err="1">
                <a:solidFill>
                  <a:schemeClr val="bg1"/>
                </a:solidFill>
              </a:rPr>
              <a:t>Prozessen</a:t>
            </a:r>
            <a:r>
              <a:rPr lang="en-US" dirty="0">
                <a:solidFill>
                  <a:schemeClr val="bg1"/>
                </a:solidFill>
              </a:rPr>
              <a:t> und </a:t>
            </a:r>
            <a:r>
              <a:rPr lang="en-US" dirty="0" err="1">
                <a:solidFill>
                  <a:schemeClr val="bg1"/>
                </a:solidFill>
              </a:rPr>
              <a:t>Mitarbeitern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Kein Blueprint für </a:t>
            </a:r>
            <a:r>
              <a:rPr lang="en-US" b="1" dirty="0" err="1">
                <a:solidFill>
                  <a:schemeClr val="bg1"/>
                </a:solidFill>
              </a:rPr>
              <a:t>Unternehmen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Sicherheit muss </a:t>
            </a:r>
            <a:r>
              <a:rPr lang="en-US" dirty="0" err="1">
                <a:solidFill>
                  <a:schemeClr val="bg1"/>
                </a:solidFill>
              </a:rPr>
              <a:t>maßgeschneidert</a:t>
            </a:r>
            <a:r>
              <a:rPr lang="en-US" dirty="0">
                <a:solidFill>
                  <a:schemeClr val="bg1"/>
                </a:solidFill>
              </a:rPr>
              <a:t> sein, </a:t>
            </a:r>
            <a:r>
              <a:rPr lang="en-US" dirty="0" err="1">
                <a:solidFill>
                  <a:schemeClr val="bg1"/>
                </a:solidFill>
              </a:rPr>
              <a:t>keine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Einheitslösung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passt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Investition</a:t>
            </a:r>
            <a:r>
              <a:rPr lang="en-US" b="1" dirty="0">
                <a:solidFill>
                  <a:schemeClr val="bg1"/>
                </a:solidFill>
              </a:rPr>
              <a:t> in Security: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Kontinuierliche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angepasste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Investitionen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zum</a:t>
            </a:r>
            <a:r>
              <a:rPr lang="en-US" dirty="0">
                <a:solidFill>
                  <a:schemeClr val="bg1"/>
                </a:solidFill>
              </a:rPr>
              <a:t> Schutz </a:t>
            </a:r>
            <a:r>
              <a:rPr lang="en-US" dirty="0" err="1">
                <a:solidFill>
                  <a:schemeClr val="bg1"/>
                </a:solidFill>
              </a:rPr>
              <a:t>unerlässlich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</a:rPr>
              <a:t>Proaktive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nutzung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vorhandender</a:t>
            </a:r>
            <a:r>
              <a:rPr lang="en-US" b="1" dirty="0">
                <a:solidFill>
                  <a:schemeClr val="bg1"/>
                </a:solidFill>
              </a:rPr>
              <a:t> Daten: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Vorhandene</a:t>
            </a:r>
            <a:r>
              <a:rPr lang="en-US" dirty="0">
                <a:solidFill>
                  <a:schemeClr val="bg1"/>
                </a:solidFill>
              </a:rPr>
              <a:t> Daten (Logs etc.) </a:t>
            </a:r>
            <a:r>
              <a:rPr lang="en-US" dirty="0" err="1">
                <a:solidFill>
                  <a:schemeClr val="bg1"/>
                </a:solidFill>
              </a:rPr>
              <a:t>aktiv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Früherkennung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nutzen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z.B.</a:t>
            </a:r>
            <a:r>
              <a:rPr lang="en-US" dirty="0">
                <a:solidFill>
                  <a:schemeClr val="bg1"/>
                </a:solidFill>
              </a:rPr>
              <a:t> Threat Hunting).</a:t>
            </a:r>
          </a:p>
        </p:txBody>
      </p:sp>
    </p:spTree>
    <p:extLst>
      <p:ext uri="{BB962C8B-B14F-4D97-AF65-F5344CB8AC3E}">
        <p14:creationId xmlns:p14="http://schemas.microsoft.com/office/powerpoint/2010/main" val="308096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94D83F0-D558-9A0B-AAD3-A8B52E43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62" b="562"/>
          <a:stretch/>
        </p:blipFill>
        <p:spPr>
          <a:xfrm>
            <a:off x="880547" y="5136773"/>
            <a:ext cx="1261889" cy="1247711"/>
          </a:xfrm>
          <a:prstGeom prst="ellipse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A269417-5F25-21AB-A531-6DB411218DF0}"/>
              </a:ext>
            </a:extLst>
          </p:cNvPr>
          <p:cNvSpPr txBox="1">
            <a:spLocks/>
          </p:cNvSpPr>
          <p:nvPr/>
        </p:nvSpPr>
        <p:spPr>
          <a:xfrm>
            <a:off x="2383924" y="4697797"/>
            <a:ext cx="3373014" cy="13920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2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/>
              <a:t>John Kischel</a:t>
            </a:r>
          </a:p>
          <a:p>
            <a:r>
              <a:rPr lang="en-US" sz="1400" dirty="0"/>
              <a:t>Senior Cybersecurity Consultant</a:t>
            </a:r>
          </a:p>
        </p:txBody>
      </p:sp>
    </p:spTree>
    <p:extLst>
      <p:ext uri="{BB962C8B-B14F-4D97-AF65-F5344CB8AC3E}">
        <p14:creationId xmlns:p14="http://schemas.microsoft.com/office/powerpoint/2010/main" val="131061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AA32-D7AA-4EED-C1F3-68B7316E8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7699-DB54-8B63-728F-FA8A555B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91" y="2973287"/>
            <a:ext cx="10825843" cy="1392029"/>
          </a:xfrm>
        </p:spPr>
        <p:txBody>
          <a:bodyPr/>
          <a:lstStyle/>
          <a:p>
            <a:r>
              <a:rPr lang="en-US" dirty="0"/>
              <a:t>Moderne </a:t>
            </a:r>
            <a:r>
              <a:rPr lang="en-US" dirty="0" err="1"/>
              <a:t>Cyberangriffe</a:t>
            </a:r>
            <a:r>
              <a:rPr lang="en-US" dirty="0"/>
              <a:t> </a:t>
            </a:r>
            <a:r>
              <a:rPr lang="en-US" dirty="0" err="1"/>
              <a:t>starten</a:t>
            </a:r>
            <a:r>
              <a:rPr lang="en-US" dirty="0"/>
              <a:t> </a:t>
            </a:r>
            <a:r>
              <a:rPr lang="en-US" dirty="0" err="1"/>
              <a:t>unscheinbar</a:t>
            </a:r>
            <a:r>
              <a:rPr lang="en-US" dirty="0"/>
              <a:t> - Click HERE to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CEBD4-8120-9171-552D-26BA8C161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ITCS 2025</a:t>
            </a:r>
          </a:p>
        </p:txBody>
      </p:sp>
    </p:spTree>
    <p:extLst>
      <p:ext uri="{BB962C8B-B14F-4D97-AF65-F5344CB8AC3E}">
        <p14:creationId xmlns:p14="http://schemas.microsoft.com/office/powerpoint/2010/main" val="265692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CAA78-5AA3-7C95-AF23-219C6087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11" y="546652"/>
            <a:ext cx="3028073" cy="563231"/>
          </a:xfrm>
        </p:spPr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D3CD68-79AC-4CA7-90BA-7B2A0D1B0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Ein Tag auf der ITCS Tech </a:t>
            </a:r>
            <a:r>
              <a:rPr lang="en-US" dirty="0" err="1"/>
              <a:t>Konferenz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CF3F0B-6417-5FB1-C447-77EB3169E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AB3265-56C0-9746-B073-1F3AD707C39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0228B7-905D-52E7-E156-0CEE2E977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949" y="2370451"/>
            <a:ext cx="4930949" cy="2397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47FD4-7035-418D-8FE5-F12AAA84F9A9}"/>
              </a:ext>
            </a:extLst>
          </p:cNvPr>
          <p:cNvSpPr txBox="1"/>
          <p:nvPr/>
        </p:nvSpPr>
        <p:spPr>
          <a:xfrm>
            <a:off x="619245" y="2169910"/>
            <a:ext cx="58047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Ankunft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auf der ITCS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Check-In Scan des QR-Codes für Messe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Nutzung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des WLANs der ITCS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Informationen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register.itcs.tech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Registrierung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für die ITCS-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Konferenz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56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835C8-ECEE-953A-8E97-939B73180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5B5C0-F307-AE57-51C6-ED29A05D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11" y="546652"/>
            <a:ext cx="2268185" cy="1505027"/>
          </a:xfrm>
        </p:spPr>
        <p:txBody>
          <a:bodyPr/>
          <a:lstStyle/>
          <a:p>
            <a:pPr rtl="0">
              <a:buNone/>
            </a:pPr>
            <a:r>
              <a:rPr lang="en-US" dirty="0"/>
              <a:t>Evil Twin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DD04EE-005E-1E96-B4D8-8B839B97D2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Unsichtbare</a:t>
            </a:r>
            <a:r>
              <a:rPr lang="en-US" dirty="0"/>
              <a:t> </a:t>
            </a:r>
            <a:r>
              <a:rPr lang="en-US" dirty="0" err="1"/>
              <a:t>Gefahren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2F4FA5-D3A3-631D-4A55-A68780583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AB3265-56C0-9746-B073-1F3AD707C39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DC891-4F3A-0391-E246-11F7AAFC58B4}"/>
              </a:ext>
            </a:extLst>
          </p:cNvPr>
          <p:cNvSpPr txBox="1"/>
          <p:nvPr/>
        </p:nvSpPr>
        <p:spPr>
          <a:xfrm>
            <a:off x="677119" y="2589152"/>
            <a:ext cx="58047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ESP8266: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K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ostengünstiger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Mikrocontroller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mit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WLAN-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Fähigkeit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Erstellung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eines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Fake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Wlans</a:t>
            </a:r>
            <a:endParaRPr lang="en-US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Fake SSID Beaconing</a:t>
            </a:r>
          </a:p>
          <a:p>
            <a:pPr rtl="0" fontAlgn="base"/>
            <a:endParaRPr lang="en-US" sz="1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Deauthentication</a:t>
            </a:r>
            <a:endParaRPr lang="en-US" sz="1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3" name="AutoShape 2" descr="Image of ">
            <a:extLst>
              <a:ext uri="{FF2B5EF4-FFF2-40B4-BE49-F238E27FC236}">
                <a16:creationId xmlns:a16="http://schemas.microsoft.com/office/drawing/2014/main" id="{ADF0A4DF-7243-C6C2-633D-67219649C0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64734" cy="286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E8261F37-5756-DCBD-080F-91DF93C03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12" y="1220786"/>
            <a:ext cx="4625050" cy="4625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4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EC629-5C6F-D59B-E3A1-C4542877F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7013A-0497-4A46-2ECE-6E2AE1F4D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11" y="546652"/>
            <a:ext cx="2418291" cy="563231"/>
          </a:xfrm>
        </p:spPr>
        <p:txBody>
          <a:bodyPr/>
          <a:lstStyle/>
          <a:p>
            <a:r>
              <a:rPr lang="en-US" dirty="0"/>
              <a:t>QR Codes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B27C96-F9AC-F0EF-7A22-BA7138482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unsichtbare</a:t>
            </a:r>
            <a:r>
              <a:rPr lang="en-US" dirty="0"/>
              <a:t> Falle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E4793E-942B-08AB-2476-972287172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AB3265-56C0-9746-B073-1F3AD707C39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C8F47-2832-4848-9FBB-C9916B0ECCB3}"/>
              </a:ext>
            </a:extLst>
          </p:cNvPr>
          <p:cNvSpPr txBox="1"/>
          <p:nvPr/>
        </p:nvSpPr>
        <p:spPr>
          <a:xfrm>
            <a:off x="619245" y="2169910"/>
            <a:ext cx="64668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URL-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Umleitung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zu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 Phishing/Malware-Host</a:t>
            </a:r>
            <a:b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</a:br>
            <a:endParaRPr lang="en-US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Drive-by-Exploits / Drive-By-Downloads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285750" indent="-285750" rtl="0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Verbindung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zum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Wlan</a:t>
            </a:r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Lato" panose="020F0502020204030203" pitchFamily="34" charset="0"/>
              </a:rPr>
              <a:t>herstellen</a:t>
            </a:r>
            <a:endParaRPr lang="en-US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DB64905-DD96-F7C4-2FC5-AF3ABFD56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878" y="1430789"/>
            <a:ext cx="3988325" cy="3988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D6162A-DC7D-D770-6E81-13CDE24D0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499" y="3936590"/>
            <a:ext cx="1899892" cy="1899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F85BFA-0A11-14F4-FDCE-BCB36C88DF5A}"/>
              </a:ext>
            </a:extLst>
          </p:cNvPr>
          <p:cNvSpPr txBox="1"/>
          <p:nvPr/>
        </p:nvSpPr>
        <p:spPr>
          <a:xfrm>
            <a:off x="3154169" y="4701870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63F1F"/>
                </a:solidFill>
                <a:latin typeface="Roboto-Regular"/>
                <a:cs typeface="Arial" panose="020B0604020202020204" pitchFamily="34" charset="0"/>
              </a:rPr>
              <a:t>register.itcs.tech</a:t>
            </a:r>
            <a:r>
              <a:rPr lang="en-US" b="1" dirty="0">
                <a:solidFill>
                  <a:srgbClr val="C63F1F"/>
                </a:solidFill>
                <a:latin typeface="Roboto-Regular"/>
                <a:cs typeface="Arial" panose="020B0604020202020204" pitchFamily="34" charset="0"/>
              </a:rPr>
              <a:t>/</a:t>
            </a:r>
            <a:r>
              <a:rPr lang="en-US" b="1" dirty="0" err="1">
                <a:solidFill>
                  <a:srgbClr val="C63F1F"/>
                </a:solidFill>
                <a:latin typeface="Roboto-Regular"/>
                <a:cs typeface="Arial" panose="020B0604020202020204" pitchFamily="34" charset="0"/>
              </a:rPr>
              <a:t>UXMPvp</a:t>
            </a:r>
            <a:endParaRPr lang="en-US" b="1" dirty="0">
              <a:solidFill>
                <a:srgbClr val="C63F1F"/>
              </a:solidFill>
              <a:latin typeface="Roboto-Regular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05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1A964-BCD0-2B64-300A-89FA79BC1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2BCEF-8095-7770-053B-1C7F14B0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11" y="546652"/>
            <a:ext cx="1215589" cy="1505027"/>
          </a:xfrm>
        </p:spPr>
        <p:txBody>
          <a:bodyPr/>
          <a:lstStyle/>
          <a:p>
            <a:pPr rtl="0">
              <a:buNone/>
            </a:pPr>
            <a:r>
              <a:rPr lang="en-US" dirty="0"/>
              <a:t>ITCS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12AABC-AB27-8BB0-E3E2-E1ECEBC0C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AB3265-56C0-9746-B073-1F3AD707C39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AutoShape 2" descr="Image of ">
            <a:extLst>
              <a:ext uri="{FF2B5EF4-FFF2-40B4-BE49-F238E27FC236}">
                <a16:creationId xmlns:a16="http://schemas.microsoft.com/office/drawing/2014/main" id="{F8B9EF79-9C57-7E26-BD9F-12CA909F2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64734" cy="286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82C65E5F-F973-0B9C-FC86-701B412C22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7" t="12010" r="2507" b="30258"/>
          <a:stretch/>
        </p:blipFill>
        <p:spPr>
          <a:xfrm>
            <a:off x="4641205" y="2555177"/>
            <a:ext cx="2377683" cy="3127993"/>
          </a:xfrm>
          <a:prstGeom prst="rect">
            <a:avLst/>
          </a:prstGeom>
        </p:spPr>
      </p:pic>
      <p:pic>
        <p:nvPicPr>
          <p:cNvPr id="12" name="Picture 11" descr="A screenshot of a graph&#10;&#10;AI-generated content may be incorrect.">
            <a:extLst>
              <a:ext uri="{FF2B5EF4-FFF2-40B4-BE49-F238E27FC236}">
                <a16:creationId xmlns:a16="http://schemas.microsoft.com/office/drawing/2014/main" id="{DB6546DD-B115-4D1A-B10D-34E3199BF6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280" t="23032" r="2280" b="17767"/>
          <a:stretch/>
        </p:blipFill>
        <p:spPr>
          <a:xfrm>
            <a:off x="1334593" y="2555176"/>
            <a:ext cx="2377683" cy="3127994"/>
          </a:xfrm>
          <a:prstGeom prst="rect">
            <a:avLst/>
          </a:prstGeom>
        </p:spPr>
      </p:pic>
      <p:pic>
        <p:nvPicPr>
          <p:cNvPr id="15" name="Picture 14" descr="A screenshot of a phone&#10;&#10;AI-generated content may be incorrect.">
            <a:extLst>
              <a:ext uri="{FF2B5EF4-FFF2-40B4-BE49-F238E27FC236}">
                <a16:creationId xmlns:a16="http://schemas.microsoft.com/office/drawing/2014/main" id="{730DC7F5-D8E0-366E-A1FA-4A220AD8851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80" t="28923" b="16175"/>
          <a:stretch/>
        </p:blipFill>
        <p:spPr>
          <a:xfrm>
            <a:off x="7947818" y="2555176"/>
            <a:ext cx="2500216" cy="3127994"/>
          </a:xfrm>
          <a:prstGeom prst="rect">
            <a:avLst/>
          </a:prstGeom>
        </p:spPr>
      </p:pic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1CFA3F07-1D0C-BF9B-4D4A-E459D7A9426C}"/>
              </a:ext>
            </a:extLst>
          </p:cNvPr>
          <p:cNvSpPr txBox="1">
            <a:spLocks/>
          </p:cNvSpPr>
          <p:nvPr/>
        </p:nvSpPr>
        <p:spPr>
          <a:xfrm>
            <a:off x="480795" y="1220786"/>
            <a:ext cx="10695408" cy="42000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Tx/>
              <a:buNone/>
              <a:defRPr sz="2000" b="1" kern="1200" baseline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 ITCS related QR Codes 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54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2E6AB-99F0-70FD-6E17-8E2CE9302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552EA-5B72-61AE-6235-E6EE056D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11" y="546652"/>
            <a:ext cx="3486083" cy="563231"/>
          </a:xfrm>
        </p:spPr>
        <p:txBody>
          <a:bodyPr/>
          <a:lstStyle/>
          <a:p>
            <a:r>
              <a:rPr lang="en-US" dirty="0"/>
              <a:t>Captive Portal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051EBB-C01F-5690-7880-A7901607B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Die </a:t>
            </a:r>
            <a:r>
              <a:rPr lang="en-US" dirty="0" err="1"/>
              <a:t>unsichtbare</a:t>
            </a:r>
            <a:r>
              <a:rPr lang="en-US" dirty="0"/>
              <a:t> Falle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DA0D6C-D499-2099-74D8-DD11158E7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AB3265-56C0-9746-B073-1F3AD707C39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E36E4-3E7A-FED9-A5D1-A23C0C860104}"/>
              </a:ext>
            </a:extLst>
          </p:cNvPr>
          <p:cNvSpPr txBox="1"/>
          <p:nvPr/>
        </p:nvSpPr>
        <p:spPr>
          <a:xfrm>
            <a:off x="619245" y="3036639"/>
            <a:ext cx="5804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Captive Portal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: Auch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bekannt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als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Gast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Netzwerk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oder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Kunden Hotspot</a:t>
            </a:r>
          </a:p>
          <a:p>
            <a:pPr rtl="0" fontAlgn="base"/>
            <a:endParaRPr lang="en-US" sz="1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Daten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werden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vom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Captive Portal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gespeichert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84369B-BED6-C2E3-157B-79C4F73C5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121" y="1220786"/>
            <a:ext cx="4486634" cy="45973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1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33693-7E16-4741-E940-D500599F5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4AB18D-56BB-8463-E765-40318DE9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11" y="546652"/>
            <a:ext cx="2173031" cy="563231"/>
          </a:xfrm>
        </p:spPr>
        <p:txBody>
          <a:bodyPr/>
          <a:lstStyle/>
          <a:p>
            <a:r>
              <a:rPr lang="en-US" dirty="0"/>
              <a:t>Spoofing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4593A1-F1F2-1A4A-D3B4-847FCFCE4A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Gefälschte</a:t>
            </a:r>
            <a:r>
              <a:rPr lang="en-US" dirty="0"/>
              <a:t> Social Logins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AC5DB-5822-5622-09EB-46BF2D893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AB3265-56C0-9746-B073-1F3AD707C39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00080-9910-618D-01C8-7B366070CEFF}"/>
              </a:ext>
            </a:extLst>
          </p:cNvPr>
          <p:cNvSpPr txBox="1"/>
          <p:nvPr/>
        </p:nvSpPr>
        <p:spPr>
          <a:xfrm>
            <a:off x="6032121" y="2274838"/>
            <a:ext cx="52240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/>
            <a:endParaRPr lang="en-US" sz="1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rtl="0" fontAlgn="base"/>
            <a:endParaRPr lang="en-US" sz="1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Benutzer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versucht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sich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bei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Google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anzumelden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(Social Login).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DNS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leitet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die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Anfrage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auf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eine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gefälschte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Google-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Anmeldeseite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um.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B3EE30A-A0A1-60CE-FE59-1E8A351FC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98" y="2083448"/>
            <a:ext cx="3429000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16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2CD4C-E960-0594-7450-0A986471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AB3265-56C0-9746-B073-1F3AD707C39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A67F52-9D4D-067B-7EC1-BABA3166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Mitre</a:t>
            </a:r>
            <a:r>
              <a:rPr lang="en-US" dirty="0"/>
              <a:t> ATT&amp;CK Framework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A2F92-D234-6AD5-35B6-5E049E1E82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8787" y="1278535"/>
            <a:ext cx="11274425" cy="4737486"/>
          </a:xfrm>
        </p:spPr>
        <p:txBody>
          <a:bodyPr/>
          <a:lstStyle/>
          <a:p>
            <a:pPr algn="ctr" rtl="0" fontAlgn="base"/>
            <a:r>
              <a:rPr lang="en-US" sz="2800" b="1" dirty="0"/>
              <a:t>TA0006 T1557.004</a:t>
            </a:r>
            <a:endParaRPr lang="en-US" sz="1800" dirty="0">
              <a:solidFill>
                <a:srgbClr val="FFFFFF"/>
              </a:solidFill>
              <a:latin typeface="Lato" panose="020F0502020204030203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endParaRPr lang="en-US" sz="1800" b="1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Taktiken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en-US" sz="1800" b="1" dirty="0">
                <a:solidFill>
                  <a:srgbClr val="C63F1F"/>
                </a:solidFill>
                <a:latin typeface="Roboto-Regular"/>
              </a:rPr>
              <a:t>TA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)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sind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die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Ziele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des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Angreifers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.</a:t>
            </a:r>
            <a:endParaRPr lang="en-US" sz="1600" dirty="0"/>
          </a:p>
          <a:p>
            <a:pPr marL="971550" lvl="1" indent="-285750" fontAlgn="base"/>
            <a:r>
              <a:rPr lang="en-US" sz="1600" dirty="0">
                <a:solidFill>
                  <a:srgbClr val="C63F1F"/>
                </a:solidFill>
                <a:latin typeface="Roboto-Regular"/>
              </a:rPr>
              <a:t>0006 </a:t>
            </a:r>
            <a:r>
              <a:rPr lang="en-US" sz="1600" dirty="0">
                <a:solidFill>
                  <a:srgbClr val="FFFFFF"/>
                </a:solidFill>
                <a:latin typeface="Lato" panose="020F0502020204030203" pitchFamily="34" charset="0"/>
              </a:rPr>
              <a:t>Credential Access</a:t>
            </a:r>
          </a:p>
          <a:p>
            <a:pPr marL="971550" lvl="1" indent="-285750" fontAlgn="base"/>
            <a:endParaRPr lang="en-US" sz="16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Techniken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(</a:t>
            </a:r>
            <a:r>
              <a:rPr lang="en-US" sz="1800" b="1" dirty="0">
                <a:solidFill>
                  <a:srgbClr val="C63F1F"/>
                </a:solidFill>
                <a:latin typeface="Roboto-Regular"/>
              </a:rPr>
              <a:t>T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)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sind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die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Methoden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mit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denen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Angreifer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ihre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Ziele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erreichen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marL="971550" lvl="1" indent="-285750" fontAlgn="base"/>
            <a:r>
              <a:rPr lang="en-US" dirty="0">
                <a:solidFill>
                  <a:srgbClr val="C63F1F"/>
                </a:solidFill>
                <a:latin typeface="Roboto-Regular"/>
              </a:rPr>
              <a:t>1557</a:t>
            </a:r>
            <a:r>
              <a:rPr lang="en-US" sz="1600" dirty="0"/>
              <a:t> Haupt-Technik </a:t>
            </a:r>
            <a:r>
              <a:rPr lang="en-US" dirty="0">
                <a:solidFill>
                  <a:srgbClr val="C63F1F"/>
                </a:solidFill>
                <a:latin typeface="Roboto-Regular"/>
              </a:rPr>
              <a:t>Adversary-in-the-Middle</a:t>
            </a:r>
          </a:p>
          <a:p>
            <a:pPr marL="971550" lvl="1" indent="-285750" fontAlgn="base"/>
            <a:endParaRPr lang="en-US" dirty="0">
              <a:solidFill>
                <a:srgbClr val="C63F1F"/>
              </a:solidFill>
              <a:latin typeface="Roboto-Regular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Subtechniken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en-US" sz="1800" b="1" dirty="0">
                <a:solidFill>
                  <a:srgbClr val="C63F1F"/>
                </a:solidFill>
                <a:latin typeface="Roboto-Regular"/>
              </a:rPr>
              <a:t>.</a:t>
            </a:r>
            <a:r>
              <a:rPr lang="en-US" sz="1800" b="1" dirty="0" err="1">
                <a:solidFill>
                  <a:srgbClr val="C63F1F"/>
                </a:solidFill>
                <a:latin typeface="Roboto-Regular"/>
              </a:rPr>
              <a:t>yyy</a:t>
            </a: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)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sind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spezifischere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Methoden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 </a:t>
            </a:r>
          </a:p>
          <a:p>
            <a:pPr marL="971550" lvl="1" indent="-285750" fontAlgn="base"/>
            <a:r>
              <a:rPr lang="en-US" sz="1600" dirty="0"/>
              <a:t>.004 - Evil Twin</a:t>
            </a:r>
          </a:p>
        </p:txBody>
      </p:sp>
    </p:spTree>
    <p:extLst>
      <p:ext uri="{BB962C8B-B14F-4D97-AF65-F5344CB8AC3E}">
        <p14:creationId xmlns:p14="http://schemas.microsoft.com/office/powerpoint/2010/main" val="2171452669"/>
      </p:ext>
    </p:extLst>
  </p:cSld>
  <p:clrMapOvr>
    <a:masterClrMapping/>
  </p:clrMapOvr>
</p:sld>
</file>

<file path=ppt/theme/theme1.xml><?xml version="1.0" encoding="utf-8"?>
<a:theme xmlns:a="http://schemas.openxmlformats.org/drawingml/2006/main" name="1_Dark Slides">
  <a:themeElements>
    <a:clrScheme name="FY25 AW PALETTE">
      <a:dk1>
        <a:srgbClr val="000000"/>
      </a:dk1>
      <a:lt1>
        <a:srgbClr val="FFFFFF"/>
      </a:lt1>
      <a:dk2>
        <a:srgbClr val="00244C"/>
      </a:dk2>
      <a:lt2>
        <a:srgbClr val="F0F0F0"/>
      </a:lt2>
      <a:accent1>
        <a:srgbClr val="0059B2"/>
      </a:accent1>
      <a:accent2>
        <a:srgbClr val="FF730F"/>
      </a:accent2>
      <a:accent3>
        <a:srgbClr val="F83300"/>
      </a:accent3>
      <a:accent4>
        <a:srgbClr val="0099FF"/>
      </a:accent4>
      <a:accent5>
        <a:srgbClr val="00244C"/>
      </a:accent5>
      <a:accent6>
        <a:srgbClr val="0066FF"/>
      </a:accent6>
      <a:hlink>
        <a:srgbClr val="83D6FF"/>
      </a:hlink>
      <a:folHlink>
        <a:srgbClr val="182A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60000">
              <a:schemeClr val="tx1"/>
            </a:gs>
            <a:gs pos="0">
              <a:schemeClr val="accent4">
                <a:alpha val="67076"/>
              </a:schemeClr>
            </a:gs>
            <a:gs pos="16000">
              <a:schemeClr val="accent6">
                <a:alpha val="47000"/>
              </a:schemeClr>
            </a:gs>
          </a:gsLst>
          <a:path path="circle">
            <a:fillToRect l="100000" t="100000"/>
          </a:path>
          <a:tileRect r="-100000" b="-10000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W-PPT-Template" id="{24E1777A-0944-1548-9C9B-09C882F2EF42}" vid="{E65508EE-24D9-D04E-9D83-A7E85E57525C}"/>
    </a:ext>
  </a:extLst>
</a:theme>
</file>

<file path=ppt/theme/theme2.xml><?xml version="1.0" encoding="utf-8"?>
<a:theme xmlns:a="http://schemas.openxmlformats.org/drawingml/2006/main" name="Light Slides">
  <a:themeElements>
    <a:clrScheme name="FY25 AW PALETTE">
      <a:dk1>
        <a:srgbClr val="000000"/>
      </a:dk1>
      <a:lt1>
        <a:srgbClr val="FFFFFF"/>
      </a:lt1>
      <a:dk2>
        <a:srgbClr val="182A3A"/>
      </a:dk2>
      <a:lt2>
        <a:srgbClr val="F0F0F0"/>
      </a:lt2>
      <a:accent1>
        <a:srgbClr val="0059B2"/>
      </a:accent1>
      <a:accent2>
        <a:srgbClr val="FF730F"/>
      </a:accent2>
      <a:accent3>
        <a:srgbClr val="F83300"/>
      </a:accent3>
      <a:accent4>
        <a:srgbClr val="0099FF"/>
      </a:accent4>
      <a:accent5>
        <a:srgbClr val="00244C"/>
      </a:accent5>
      <a:accent6>
        <a:srgbClr val="0066FF"/>
      </a:accent6>
      <a:hlink>
        <a:srgbClr val="83D6FF"/>
      </a:hlink>
      <a:folHlink>
        <a:srgbClr val="182A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W-PPT-Template" id="{24E1777A-0944-1548-9C9B-09C882F2EF42}" vid="{363BC716-5AB4-3A4E-A363-71B5951F0F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089ad5-80f9-4e73-b87f-b7ddea8eb563" xsi:nil="true"/>
    <lcf76f155ced4ddcb4097134ff3c332f xmlns="e4cf0ddc-9ce0-4ec4-b84d-5fe3bf692a3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685D19AFD0D4EB914E1E755375703" ma:contentTypeVersion="15" ma:contentTypeDescription="Create a new document." ma:contentTypeScope="" ma:versionID="733caa04a297931a8835b9f41eb603db">
  <xsd:schema xmlns:xsd="http://www.w3.org/2001/XMLSchema" xmlns:xs="http://www.w3.org/2001/XMLSchema" xmlns:p="http://schemas.microsoft.com/office/2006/metadata/properties" xmlns:ns2="e4cf0ddc-9ce0-4ec4-b84d-5fe3bf692a3e" xmlns:ns3="b2089ad5-80f9-4e73-b87f-b7ddea8eb563" targetNamespace="http://schemas.microsoft.com/office/2006/metadata/properties" ma:root="true" ma:fieldsID="2d943de78b8f6f2c02a731a434e39da0" ns2:_="" ns3:_="">
    <xsd:import namespace="e4cf0ddc-9ce0-4ec4-b84d-5fe3bf692a3e"/>
    <xsd:import namespace="b2089ad5-80f9-4e73-b87f-b7ddea8eb5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f0ddc-9ce0-4ec4-b84d-5fe3bf692a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b5d45b6-826d-4dd4-80e7-726c01501b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89ad5-80f9-4e73-b87f-b7ddea8eb56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47aaefd-0810-495e-90b8-bdb9e0e355f0}" ma:internalName="TaxCatchAll" ma:showField="CatchAllData" ma:web="b2089ad5-80f9-4e73-b87f-b7ddea8eb5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D98A58-9B61-42E3-B27C-5E2D60CC565A}">
  <ds:schemaRefs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e4cf0ddc-9ce0-4ec4-b84d-5fe3bf692a3e"/>
    <ds:schemaRef ds:uri="http://schemas.microsoft.com/office/2006/documentManagement/types"/>
    <ds:schemaRef ds:uri="http://purl.org/dc/terms/"/>
    <ds:schemaRef ds:uri="http://schemas.microsoft.com/office/infopath/2007/PartnerControls"/>
    <ds:schemaRef ds:uri="b2089ad5-80f9-4e73-b87f-b7ddea8eb56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3C7EF41-52D7-4CBA-AB2B-12623431F3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70AF70-84D7-4378-BBD2-83589625CA5C}">
  <ds:schemaRefs>
    <ds:schemaRef ds:uri="b2089ad5-80f9-4e73-b87f-b7ddea8eb563"/>
    <ds:schemaRef ds:uri="e4cf0ddc-9ce0-4ec4-b84d-5fe3bf692a3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Slides</Template>
  <TotalTime>11538</TotalTime>
  <Words>422</Words>
  <Application>Microsoft Macintosh PowerPoint</Application>
  <PresentationFormat>Widescreen</PresentationFormat>
  <Paragraphs>126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Lato</vt:lpstr>
      <vt:lpstr>Roboto-Regular</vt:lpstr>
      <vt:lpstr>Tahoma</vt:lpstr>
      <vt:lpstr>1_Dark Slides</vt:lpstr>
      <vt:lpstr>Light Slides</vt:lpstr>
      <vt:lpstr>PowerPoint Presentation</vt:lpstr>
      <vt:lpstr>Moderne Cyberangriffe starten unscheinbar - Click HERE to start</vt:lpstr>
      <vt:lpstr>Introduction</vt:lpstr>
      <vt:lpstr>Evil Twin  </vt:lpstr>
      <vt:lpstr>QR Codes</vt:lpstr>
      <vt:lpstr>ITCS  </vt:lpstr>
      <vt:lpstr>Captive Portal</vt:lpstr>
      <vt:lpstr>Spoofing</vt:lpstr>
      <vt:lpstr>Das Mitre ATT&amp;CK Framework</vt:lpstr>
      <vt:lpstr>Overview</vt:lpstr>
      <vt:lpstr>Andere unsichtbare Angriffe</vt:lpstr>
      <vt:lpstr>Robot or Human</vt:lpstr>
      <vt:lpstr>Job Platform</vt:lpstr>
      <vt:lpstr>Verteidigung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Erin Russell</dc:creator>
  <cp:keywords/>
  <dc:description/>
  <cp:lastModifiedBy>John Kischel</cp:lastModifiedBy>
  <cp:revision>13</cp:revision>
  <dcterms:created xsi:type="dcterms:W3CDTF">2024-11-21T20:17:56Z</dcterms:created>
  <dcterms:modified xsi:type="dcterms:W3CDTF">2025-09-30T14:06:40Z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0x0101008EC685D19AFD0D4EB914E1E755375703</vt:lpwstr>
  </property>
  <property fmtid="{D5CDD505-2E9C-101B-9397-08002B2CF9AE}" pid="3" name="MediaServiceImageTags">
    <vt:lpwstr/>
  </property>
  <property fmtid="{D5CDD505-2E9C-101B-9397-08002B2CF9AE}" pid="4" name="MSIP_Label_2a14f486-ac3a-41f1-bfd9-d761436caaae_Enabled">
    <vt:lpwstr>true</vt:lpwstr>
  </property>
  <property fmtid="{D5CDD505-2E9C-101B-9397-08002B2CF9AE}" pid="5" name="MSIP_Label_2a14f486-ac3a-41f1-bfd9-d761436caaae_SetDate">
    <vt:lpwstr>2024-12-13T17:05:11Z</vt:lpwstr>
  </property>
  <property fmtid="{D5CDD505-2E9C-101B-9397-08002B2CF9AE}" pid="6" name="MSIP_Label_2a14f486-ac3a-41f1-bfd9-d761436caaae_Method">
    <vt:lpwstr>Privileged</vt:lpwstr>
  </property>
  <property fmtid="{D5CDD505-2E9C-101B-9397-08002B2CF9AE}" pid="7" name="MSIP_Label_2a14f486-ac3a-41f1-bfd9-d761436caaae_Name">
    <vt:lpwstr>Confidential</vt:lpwstr>
  </property>
  <property fmtid="{D5CDD505-2E9C-101B-9397-08002B2CF9AE}" pid="8" name="MSIP_Label_2a14f486-ac3a-41f1-bfd9-d761436caaae_SiteId">
    <vt:lpwstr>066bffcc-c53d-4584-a5b7-9b9b750f7b29</vt:lpwstr>
  </property>
  <property fmtid="{D5CDD505-2E9C-101B-9397-08002B2CF9AE}" pid="9" name="MSIP_Label_2a14f486-ac3a-41f1-bfd9-d761436caaae_ActionId">
    <vt:lpwstr>bdde8adb-b0c6-416c-90bc-65d5e0f8b7fe</vt:lpwstr>
  </property>
  <property fmtid="{D5CDD505-2E9C-101B-9397-08002B2CF9AE}" pid="10" name="MSIP_Label_2a14f486-ac3a-41f1-bfd9-d761436caaae_ContentBits">
    <vt:lpwstr>2</vt:lpwstr>
  </property>
  <property fmtid="{D5CDD505-2E9C-101B-9397-08002B2CF9AE}" pid="11" name="ClassificationContentMarkingFooterLocations">
    <vt:lpwstr>1_Dark Slides:15\Light Slides:10</vt:lpwstr>
  </property>
  <property fmtid="{D5CDD505-2E9C-101B-9397-08002B2CF9AE}" pid="12" name="ClassificationContentMarkingFooterText">
    <vt:lpwstr>©2024 Arctic Wolf Networks, Inc. All rights reserved.  |  Classification: Confidential</vt:lpwstr>
  </property>
</Properties>
</file>