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7554D67-D8EE-4876-AEF5-3CCC1F845235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A21D179-9F4F-4E35-AF70-A1D8DC53F0CD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Open source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5486400" cy="45720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Shirel</a:t>
            </a:r>
            <a:r>
              <a:rPr lang="fr-FR" dirty="0" smtClean="0"/>
              <a:t> Ben </a:t>
            </a:r>
            <a:r>
              <a:rPr lang="fr-FR" dirty="0" err="1" smtClean="0"/>
              <a:t>Ibgui</a:t>
            </a:r>
            <a:r>
              <a:rPr lang="fr-FR" dirty="0" smtClean="0"/>
              <a:t> 27/01/2025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Open Source?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source software is software with source code that anyone can inspect, modify, and enhance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48640" lvl="1" indent="-411480"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</a:pPr>
            <a:r>
              <a:rPr lang="en-US" dirty="0" smtClean="0"/>
              <a:t>Examples</a:t>
            </a:r>
            <a:r>
              <a:rPr lang="en-US" dirty="0" smtClean="0"/>
              <a:t>: Linux, Firefox, Apache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Benefits</a:t>
            </a:r>
            <a:r>
              <a:rPr lang="fr-FR" dirty="0" smtClean="0"/>
              <a:t> of Open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Co</a:t>
            </a:r>
            <a:r>
              <a:rPr lang="en-US" b="1" dirty="0" err="1" smtClean="0"/>
              <a:t>mmunity</a:t>
            </a:r>
            <a:r>
              <a:rPr lang="en-US" b="1" dirty="0" smtClean="0"/>
              <a:t> </a:t>
            </a:r>
            <a:r>
              <a:rPr lang="en-US" b="1" dirty="0" smtClean="0"/>
              <a:t>Support:</a:t>
            </a:r>
            <a:r>
              <a:rPr lang="en-US" dirty="0" smtClean="0"/>
              <a:t> A large community contributing and helping improve the software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Customizability</a:t>
            </a:r>
            <a:r>
              <a:rPr lang="en-US" b="1" dirty="0" smtClean="0"/>
              <a:t>:</a:t>
            </a:r>
            <a:r>
              <a:rPr lang="en-US" dirty="0" smtClean="0"/>
              <a:t> Code can be adapted to specific needs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Cost-effective</a:t>
            </a:r>
            <a:r>
              <a:rPr lang="en-US" b="1" dirty="0" smtClean="0"/>
              <a:t>:</a:t>
            </a:r>
            <a:r>
              <a:rPr lang="en-US" dirty="0" smtClean="0"/>
              <a:t> Free to use and often maintained by the community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Faster </a:t>
            </a:r>
            <a:r>
              <a:rPr lang="en-US" b="1" dirty="0" smtClean="0"/>
              <a:t>Innovation:</a:t>
            </a:r>
            <a:r>
              <a:rPr lang="en-US" dirty="0" smtClean="0"/>
              <a:t> Continuous improvements by a global network of developers.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Challenges of Open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Lack of Official Support:</a:t>
            </a:r>
            <a:r>
              <a:rPr lang="en-US" dirty="0" smtClean="0"/>
              <a:t> Often community-driven support only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Complexity</a:t>
            </a:r>
            <a:r>
              <a:rPr lang="en-US" b="1" dirty="0" smtClean="0"/>
              <a:t>:</a:t>
            </a:r>
            <a:r>
              <a:rPr lang="en-US" dirty="0" smtClean="0"/>
              <a:t> May require technical expertise to modify and use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Security </a:t>
            </a:r>
            <a:r>
              <a:rPr lang="en-US" b="1" dirty="0" smtClean="0"/>
              <a:t>Risks:</a:t>
            </a:r>
            <a:r>
              <a:rPr lang="en-US" dirty="0" smtClean="0"/>
              <a:t> Potential vulnerabilities if not maintained well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Integration </a:t>
            </a:r>
            <a:r>
              <a:rPr lang="en-US" b="1" dirty="0" smtClean="0"/>
              <a:t>Issues:</a:t>
            </a:r>
            <a:r>
              <a:rPr lang="en-US" dirty="0" smtClean="0"/>
              <a:t> Might not always integrate smoothly with proprietary software.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Is Open Source Free?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Open </a:t>
            </a:r>
            <a:r>
              <a:rPr lang="en-US" b="1" dirty="0" smtClean="0"/>
              <a:t>source focuses on code accessibility, not price.</a:t>
            </a:r>
            <a:endParaRPr lang="en-US" dirty="0" smtClean="0"/>
          </a:p>
          <a:p>
            <a:pPr marL="651510" indent="-514350">
              <a:buFont typeface="Arial" pitchFamily="34" charset="0"/>
              <a:buChar char="•"/>
            </a:pPr>
            <a:r>
              <a:rPr lang="en-US" dirty="0" smtClean="0"/>
              <a:t>Open </a:t>
            </a:r>
            <a:r>
              <a:rPr lang="en-US" dirty="0" smtClean="0"/>
              <a:t>source software is often free to download and use.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However, its usage may be subject to license restrictions.</a:t>
            </a:r>
          </a:p>
          <a:p>
            <a:r>
              <a:rPr lang="en-US" b="1" dirty="0" smtClean="0"/>
              <a:t>Costs to Consider: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 open source projects charge for </a:t>
            </a:r>
            <a:r>
              <a:rPr lang="en-US" b="1" dirty="0" smtClean="0"/>
              <a:t>technical support</a:t>
            </a:r>
            <a:r>
              <a:rPr lang="en-US" dirty="0" smtClean="0"/>
              <a:t> or </a:t>
            </a:r>
            <a:r>
              <a:rPr lang="en-US" b="1" dirty="0" smtClean="0"/>
              <a:t>commercial versions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Example: </a:t>
            </a:r>
            <a:r>
              <a:rPr lang="en-US" b="1" dirty="0" err="1" smtClean="0"/>
              <a:t>WordPress</a:t>
            </a:r>
            <a:r>
              <a:rPr lang="en-US" b="1" dirty="0" smtClean="0"/>
              <a:t> </a:t>
            </a:r>
            <a:r>
              <a:rPr lang="en-US" dirty="0" smtClean="0"/>
              <a:t>is free core </a:t>
            </a:r>
            <a:r>
              <a:rPr lang="en-US" dirty="0" smtClean="0"/>
              <a:t>software, but </a:t>
            </a:r>
            <a:r>
              <a:rPr lang="en-US" dirty="0" err="1" smtClean="0"/>
              <a:t>plugins</a:t>
            </a:r>
            <a:r>
              <a:rPr lang="en-US" dirty="0" smtClean="0"/>
              <a:t>, themes, or hosting may cost money.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Open Source Systems and Licenses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Open Source Systems/Libraries</a:t>
            </a:r>
            <a:r>
              <a:rPr lang="en-US" dirty="0" smtClean="0"/>
              <a:t>: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/>
              <a:t>Linux</a:t>
            </a:r>
            <a:r>
              <a:rPr lang="en-US" dirty="0" smtClean="0"/>
              <a:t>: A widely-used open source operating system.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/>
              <a:t>React</a:t>
            </a:r>
            <a:r>
              <a:rPr lang="en-US" dirty="0" smtClean="0"/>
              <a:t>: A JavaScript library for building user interfaces.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err="1" smtClean="0"/>
              <a:t>TensorFlow</a:t>
            </a:r>
            <a:r>
              <a:rPr lang="en-US" dirty="0" smtClean="0"/>
              <a:t>: A machine learning framework</a:t>
            </a:r>
            <a:r>
              <a:rPr lang="en-US" dirty="0" smtClean="0"/>
              <a:t>.</a:t>
            </a:r>
          </a:p>
          <a:p>
            <a:pPr marL="651510" indent="-514350">
              <a:buNone/>
            </a:pPr>
            <a:endParaRPr lang="en-US" dirty="0" smtClean="0"/>
          </a:p>
          <a:p>
            <a:r>
              <a:rPr lang="en-US" b="1" dirty="0" smtClean="0"/>
              <a:t>Licenses Associated with These Systems</a:t>
            </a:r>
            <a:r>
              <a:rPr lang="en-US" dirty="0" smtClean="0"/>
              <a:t>: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/>
              <a:t>Linux</a:t>
            </a:r>
            <a:r>
              <a:rPr lang="en-US" dirty="0" smtClean="0"/>
              <a:t>: Uses the </a:t>
            </a:r>
            <a:r>
              <a:rPr lang="en-US" b="1" dirty="0" smtClean="0"/>
              <a:t>GPL (General Public License)</a:t>
            </a:r>
            <a:r>
              <a:rPr lang="en-US" dirty="0" smtClean="0"/>
              <a:t>, ensuring modifications remain open.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smtClean="0"/>
              <a:t>React</a:t>
            </a:r>
            <a:r>
              <a:rPr lang="en-US" dirty="0" smtClean="0"/>
              <a:t>: Licensed under </a:t>
            </a:r>
            <a:r>
              <a:rPr lang="en-US" b="1" dirty="0" smtClean="0"/>
              <a:t>MIT</a:t>
            </a:r>
            <a:r>
              <a:rPr lang="en-US" dirty="0" smtClean="0"/>
              <a:t>, allowing flexibility and reuse in proprietary projects.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dirty="0" err="1" smtClean="0"/>
              <a:t>TensorFlow</a:t>
            </a:r>
            <a:r>
              <a:rPr lang="en-US" dirty="0" smtClean="0"/>
              <a:t>: Distributed under the </a:t>
            </a:r>
            <a:r>
              <a:rPr lang="en-US" b="1" dirty="0" smtClean="0"/>
              <a:t>Apache License 2.0</a:t>
            </a:r>
            <a:r>
              <a:rPr lang="en-US" dirty="0" smtClean="0"/>
              <a:t>, permitting modifications and commercial use.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contribute</a:t>
            </a:r>
            <a:r>
              <a:rPr lang="fr-FR" dirty="0" smtClean="0"/>
              <a:t> to Open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Find </a:t>
            </a:r>
            <a:r>
              <a:rPr lang="en-US" b="1" dirty="0" smtClean="0"/>
              <a:t>a Project:</a:t>
            </a:r>
            <a:r>
              <a:rPr lang="en-US" dirty="0" smtClean="0"/>
              <a:t> Explore platforms like </a:t>
            </a:r>
            <a:r>
              <a:rPr lang="en-US" dirty="0" err="1" smtClean="0"/>
              <a:t>GitHub</a:t>
            </a:r>
            <a:r>
              <a:rPr lang="en-US" dirty="0" smtClean="0"/>
              <a:t> to discover open source projects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Start </a:t>
            </a:r>
            <a:r>
              <a:rPr lang="en-US" b="1" dirty="0" smtClean="0"/>
              <a:t>Small:</a:t>
            </a:r>
            <a:r>
              <a:rPr lang="en-US" dirty="0" smtClean="0"/>
              <a:t> Begin with small contributions such as bug fixes or documentation updates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Community </a:t>
            </a:r>
            <a:r>
              <a:rPr lang="en-US" b="1" dirty="0" smtClean="0"/>
              <a:t>Engagement:</a:t>
            </a:r>
            <a:r>
              <a:rPr lang="en-US" dirty="0" smtClean="0"/>
              <a:t> Join discussions, report bugs, suggest features.</a:t>
            </a:r>
            <a:endParaRPr lang="fr-F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</TotalTime>
  <Words>341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Apex</vt:lpstr>
      <vt:lpstr>Open source</vt:lpstr>
      <vt:lpstr>What is Open Source?</vt:lpstr>
      <vt:lpstr>Benefits of Open Source</vt:lpstr>
      <vt:lpstr>Challenges of Open Source</vt:lpstr>
      <vt:lpstr>Is Open Source Free?</vt:lpstr>
      <vt:lpstr>Examples of Open Source Systems and Licenses</vt:lpstr>
      <vt:lpstr>How to contribute to Open Source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</dc:title>
  <dc:creator>shire</dc:creator>
  <cp:lastModifiedBy>shire</cp:lastModifiedBy>
  <cp:revision>2</cp:revision>
  <dcterms:created xsi:type="dcterms:W3CDTF">2025-01-27T12:14:30Z</dcterms:created>
  <dcterms:modified xsi:type="dcterms:W3CDTF">2025-01-27T12:38:53Z</dcterms:modified>
</cp:coreProperties>
</file>