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3490714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9" y="637762"/>
            <a:ext cx="217467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תכנון (Planning)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581" y="637762"/>
            <a:ext cx="4200435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 rtl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תכנון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(Planning)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הוא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תהליך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שבו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הצוות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מגדיר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מטרות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מפרק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העבודה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למשימות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וקובע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סדרי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עדיפויות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3490714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9" y="637762"/>
            <a:ext cx="217467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רטרו (Retro)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581" y="637762"/>
            <a:ext cx="4200435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 rtl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רטרו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הוא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מפגש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שבו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הצוות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מסכם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הפרויקט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ספרינט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דן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במה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עבד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טוב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ומה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ניתן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לשפר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3490714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2173707" cy="5576770"/>
          </a:xfrm>
        </p:spPr>
        <p:txBody>
          <a:bodyPr anchor="t">
            <a:normAutofit/>
          </a:bodyPr>
          <a:lstStyle/>
          <a:p>
            <a:pPr algn="l"/>
            <a:r>
              <a:rPr lang="he-IL">
                <a:solidFill>
                  <a:schemeClr val="bg1"/>
                </a:solidFill>
              </a:rPr>
              <a:t>תפקידים ב-</a:t>
            </a:r>
            <a:r>
              <a:rPr lang="en-US">
                <a:solidFill>
                  <a:schemeClr val="bg1"/>
                </a:solidFill>
              </a:rPr>
              <a:t>Agile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9982" y="643465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982" y="850052"/>
            <a:ext cx="4204029" cy="532691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100" dirty="0"/>
              <a:t>תפקידי הצוות כוללים:</a:t>
            </a:r>
          </a:p>
          <a:p>
            <a:pPr marL="0" indent="0" algn="r" rtl="1">
              <a:buNone/>
            </a:pPr>
            <a:r>
              <a:rPr lang="he-IL" sz="2100" dirty="0"/>
              <a:t>- בעל המוצר </a:t>
            </a:r>
            <a:r>
              <a:rPr lang="en-US" sz="2100" dirty="0"/>
              <a:t>Product Owner</a:t>
            </a:r>
          </a:p>
          <a:p>
            <a:pPr marL="0" indent="0" algn="r" rtl="1">
              <a:buNone/>
            </a:pPr>
            <a:r>
              <a:rPr lang="en-US" sz="2100" dirty="0"/>
              <a:t>- </a:t>
            </a:r>
            <a:r>
              <a:rPr lang="he-IL" sz="2100" dirty="0"/>
              <a:t>מאסטר </a:t>
            </a:r>
            <a:r>
              <a:rPr lang="en-US" sz="2100" dirty="0"/>
              <a:t>Scrum Master</a:t>
            </a:r>
          </a:p>
          <a:p>
            <a:pPr marL="0" indent="0" algn="r" rtl="1">
              <a:buNone/>
            </a:pPr>
            <a:r>
              <a:rPr lang="en-US" sz="2100" dirty="0"/>
              <a:t>- </a:t>
            </a:r>
            <a:r>
              <a:rPr lang="he-IL" sz="2100" dirty="0"/>
              <a:t>צוות הפיתוח </a:t>
            </a:r>
            <a:r>
              <a:rPr lang="en-US" sz="2100" dirty="0"/>
              <a:t>Development 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3490714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9" y="637762"/>
            <a:ext cx="217467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מה זה Backlog?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581" y="637762"/>
            <a:ext cx="4200435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 rtl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Backlog </a:t>
            </a:r>
            <a:r>
              <a:rPr lang="he-IL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הוא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רשימת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המשימות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שממתינות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לביצוע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כולל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משימות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עתידיות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ורעיונות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לשיפורים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3490714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2173707" cy="5576770"/>
          </a:xfrm>
        </p:spPr>
        <p:txBody>
          <a:bodyPr anchor="t">
            <a:normAutofit/>
          </a:bodyPr>
          <a:lstStyle/>
          <a:p>
            <a:pPr algn="l"/>
            <a:r>
              <a:rPr lang="he-IL">
                <a:solidFill>
                  <a:schemeClr val="bg1"/>
                </a:solidFill>
              </a:rPr>
              <a:t>ההבדל בין </a:t>
            </a:r>
            <a:r>
              <a:rPr lang="en-US">
                <a:solidFill>
                  <a:schemeClr val="bg1"/>
                </a:solidFill>
              </a:rPr>
              <a:t>Agile </a:t>
            </a:r>
            <a:r>
              <a:rPr lang="he-IL">
                <a:solidFill>
                  <a:schemeClr val="bg1"/>
                </a:solidFill>
              </a:rPr>
              <a:t>ל-</a:t>
            </a:r>
            <a:r>
              <a:rPr lang="en-US">
                <a:solidFill>
                  <a:schemeClr val="bg1"/>
                </a:solidFill>
              </a:rPr>
              <a:t>Scrum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9982" y="643465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982" y="850052"/>
            <a:ext cx="4204029" cy="5326911"/>
          </a:xfrm>
        </p:spPr>
        <p:txBody>
          <a:bodyPr>
            <a:normAutofit/>
          </a:bodyPr>
          <a:lstStyle/>
          <a:p>
            <a:pPr algn="r" rtl="1"/>
            <a:r>
              <a:rPr lang="en-US" sz="2100" dirty="0"/>
              <a:t>Agile</a:t>
            </a:r>
            <a:r>
              <a:rPr lang="he-IL" sz="2100" dirty="0"/>
              <a:t> </a:t>
            </a:r>
            <a:r>
              <a:rPr lang="en-US" sz="2100" dirty="0"/>
              <a:t> </a:t>
            </a:r>
            <a:r>
              <a:rPr lang="he-IL" sz="2100" dirty="0"/>
              <a:t>היא מתודולוגיה כללית לניהול פרויקטים.</a:t>
            </a:r>
          </a:p>
          <a:p>
            <a:pPr algn="r" rtl="1"/>
            <a:r>
              <a:rPr lang="en-US" sz="2100" dirty="0"/>
              <a:t>Scrum</a:t>
            </a:r>
            <a:r>
              <a:rPr lang="he-IL" sz="2100" dirty="0"/>
              <a:t> </a:t>
            </a:r>
            <a:r>
              <a:rPr lang="en-US" sz="2100" dirty="0"/>
              <a:t> </a:t>
            </a:r>
            <a:r>
              <a:rPr lang="he-IL" sz="2100" dirty="0"/>
              <a:t>הוא מסגרת עבודה ספציפית בתוך </a:t>
            </a:r>
            <a:r>
              <a:rPr lang="en-US" sz="2100" dirty="0"/>
              <a:t>Agile</a:t>
            </a:r>
            <a:r>
              <a:rPr lang="he-IL" sz="2100" dirty="0"/>
              <a:t> </a:t>
            </a:r>
            <a:r>
              <a:rPr lang="en-US" sz="2100" dirty="0"/>
              <a:t> </a:t>
            </a:r>
            <a:r>
              <a:rPr lang="he-IL" sz="2100" dirty="0"/>
              <a:t>עם כללים ותפקידים ברורים.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3490714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9" y="637762"/>
            <a:ext cx="217467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מה זה Kanban?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581" y="637762"/>
            <a:ext cx="4200435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 rtl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Kanban </a:t>
            </a:r>
            <a:r>
              <a:rPr lang="he-IL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הוא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ויזואלי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לניהול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תהליכים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שמציג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המשימות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במצביהן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השונים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על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לוח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3490714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2173707" cy="5576770"/>
          </a:xfrm>
        </p:spPr>
        <p:txBody>
          <a:bodyPr anchor="t">
            <a:normAutofit/>
          </a:bodyPr>
          <a:lstStyle/>
          <a:p>
            <a:pPr algn="l"/>
            <a:r>
              <a:rPr lang="he-IL">
                <a:solidFill>
                  <a:schemeClr val="bg1"/>
                </a:solidFill>
              </a:rPr>
              <a:t>איך </a:t>
            </a:r>
            <a:r>
              <a:rPr lang="en-US">
                <a:solidFill>
                  <a:schemeClr val="bg1"/>
                </a:solidFill>
              </a:rPr>
              <a:t>GitHub </a:t>
            </a:r>
            <a:r>
              <a:rPr lang="he-IL">
                <a:solidFill>
                  <a:schemeClr val="bg1"/>
                </a:solidFill>
              </a:rPr>
              <a:t>משתלב?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9982" y="643465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982" y="850052"/>
            <a:ext cx="4204029" cy="532691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100" dirty="0"/>
              <a:t>GitHub</a:t>
            </a:r>
            <a:r>
              <a:rPr lang="he-IL" sz="2100" dirty="0"/>
              <a:t> </a:t>
            </a:r>
            <a:r>
              <a:rPr lang="en-US" sz="2100" dirty="0"/>
              <a:t> </a:t>
            </a:r>
            <a:r>
              <a:rPr lang="he-IL" sz="2100" dirty="0"/>
              <a:t>משתלב בתהליכי </a:t>
            </a:r>
            <a:r>
              <a:rPr lang="en-US" sz="2100" dirty="0"/>
              <a:t>Agile </a:t>
            </a:r>
            <a:r>
              <a:rPr lang="he-IL" sz="2100" dirty="0"/>
              <a:t>באמצעות ניהול משימות, מעקב אחר בקשות </a:t>
            </a:r>
            <a:r>
              <a:rPr lang="en-US" sz="2100" dirty="0"/>
              <a:t>Pull</a:t>
            </a:r>
            <a:r>
              <a:rPr lang="he-IL" sz="2100" dirty="0"/>
              <a:t> </a:t>
            </a:r>
            <a:r>
              <a:rPr lang="en-US" sz="2100" dirty="0"/>
              <a:t>, </a:t>
            </a:r>
            <a:r>
              <a:rPr lang="he-IL" sz="2100" dirty="0"/>
              <a:t>ושימוש בכלים כמו </a:t>
            </a:r>
            <a:r>
              <a:rPr lang="en-US" sz="2100" dirty="0"/>
              <a:t>Projects </a:t>
            </a:r>
            <a:r>
              <a:rPr lang="he-IL" sz="2100" dirty="0"/>
              <a:t> ולוחות </a:t>
            </a:r>
            <a:r>
              <a:rPr lang="en-US" sz="2100" dirty="0"/>
              <a:t>Kanban</a:t>
            </a:r>
            <a:r>
              <a:rPr lang="he-IL" sz="2100" dirty="0"/>
              <a:t> </a:t>
            </a:r>
            <a:r>
              <a:rPr lang="en-US" sz="21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3490714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9" y="637762"/>
            <a:ext cx="217467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מה זה Burn Down Chart?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581" y="637762"/>
            <a:ext cx="4200435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 rtl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גרף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Burn Down </a:t>
            </a:r>
            <a:r>
              <a:rPr lang="he-IL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מציג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קצב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ההתקדמות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של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הצוות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לאורך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זמן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ומראה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כמה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עבודה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נותרה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להשלים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בפרויקט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176</Words>
  <Application>Microsoft Office PowerPoint</Application>
  <PresentationFormat>‫הצגה על המסך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תכנון (Planning)</vt:lpstr>
      <vt:lpstr>רטרו (Retro)</vt:lpstr>
      <vt:lpstr>תפקידים ב-Agile</vt:lpstr>
      <vt:lpstr>מה זה Backlog?</vt:lpstr>
      <vt:lpstr>ההבדל בין Agile ל-Scrum</vt:lpstr>
      <vt:lpstr>מה זה Kanban?</vt:lpstr>
      <vt:lpstr>איך GitHub משתלב?</vt:lpstr>
      <vt:lpstr>מה זה Burn Down Chart?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הודיה לניאדו</dc:creator>
  <cp:keywords/>
  <dc:description>generated using python-pptx</dc:description>
  <cp:lastModifiedBy>הודיה לניאדו</cp:lastModifiedBy>
  <cp:revision>2</cp:revision>
  <dcterms:created xsi:type="dcterms:W3CDTF">2013-01-27T09:14:16Z</dcterms:created>
  <dcterms:modified xsi:type="dcterms:W3CDTF">2024-12-28T22:29:08Z</dcterms:modified>
  <cp:category/>
</cp:coreProperties>
</file>