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685AF9-5520-C459-795E-F8B222E73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FF4936F-902E-E887-F43A-7ED469012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82E3B1F-2489-4793-1C35-0116C716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DFF5-58CF-4800-9E89-4B597DCA3601}" type="datetimeFigureOut">
              <a:rPr lang="he-IL" smtClean="0"/>
              <a:t>ג'/טבת/תשפ"ה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3C36D19-B011-A435-3445-273BB8F5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77CB9DB-4D4A-49C7-A20A-D58635305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15DA-A45B-4E1B-B903-0BBB21867C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521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6A6E84-7EB9-A365-EF06-1D8BD47C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0C19458-5934-7267-ABB4-98B7F8D12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066FC26-8945-42AF-6CFB-632D5DCA0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DFF5-58CF-4800-9E89-4B597DCA3601}" type="datetimeFigureOut">
              <a:rPr lang="he-IL" smtClean="0"/>
              <a:t>ג'/טבת/תשפ"ה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B35449D-9EFB-FBBC-ED22-D7C9FE4C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FCE0825-0A1E-D09A-8757-99020935C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15DA-A45B-4E1B-B903-0BBB21867C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742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55C4AB5-B90D-20F2-9C8D-3BCE0BB55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D89918F-F0F4-3464-D946-E7586A398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AB2D196-4257-A870-AA4A-53D37FF2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DFF5-58CF-4800-9E89-4B597DCA3601}" type="datetimeFigureOut">
              <a:rPr lang="he-IL" smtClean="0"/>
              <a:t>ג'/טבת/תשפ"ה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0CAA4B4-75BB-68C4-FFA6-1CCD84D4C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18D6225-0D89-09D7-CAAA-4B6464A69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15DA-A45B-4E1B-B903-0BBB21867C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749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CEBED8-ED95-712D-6F40-7795055F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2B973D8-CE73-FEBF-DFE9-509E0FADE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39ECB40-3606-7F66-E205-C786A0A3C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DFF5-58CF-4800-9E89-4B597DCA3601}" type="datetimeFigureOut">
              <a:rPr lang="he-IL" smtClean="0"/>
              <a:t>ג'/טבת/תשפ"ה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F1254CB-3187-623A-84B7-FC1A8714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8EC16BF-1C01-4E71-A5A0-B796D01BC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15DA-A45B-4E1B-B903-0BBB21867C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4954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FD7E3A-9E32-53E1-9233-98C84557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82CBDF0-25AC-CB7F-ABCC-C56016342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3AF66EE-F00D-F2E8-8783-BE19813C7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DFF5-58CF-4800-9E89-4B597DCA3601}" type="datetimeFigureOut">
              <a:rPr lang="he-IL" smtClean="0"/>
              <a:t>ג'/טבת/תשפ"ה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E6F5E0D-BCDB-FEDA-7D55-27FA2AFD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3050794-47B5-FBA1-4FDB-3EC342CE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15DA-A45B-4E1B-B903-0BBB21867C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693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EEED01-8FC8-679B-368E-5D421A4E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6CD2B9A-561E-B3A3-41A7-6DC17DAB9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ACD3932-EF21-1C1F-184F-6F6FEE7F9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D81C6B8-699E-A587-B74C-0EC8A3FF9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DFF5-58CF-4800-9E89-4B597DCA3601}" type="datetimeFigureOut">
              <a:rPr lang="he-IL" smtClean="0"/>
              <a:t>ג'/טבת/תשפ"ה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6D2F312-891F-E3BD-D38A-BA3E13843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AE2540C-F93A-ABB4-8944-24E8B081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15DA-A45B-4E1B-B903-0BBB21867C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060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228AEA-C9F3-60F4-AAE7-AE48E3EF3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FC97C05-D621-C6A2-39DF-E08785D26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E6BD16E-C411-4E33-B9BC-D4D6DC5FB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1851F02-3F16-47E7-FC01-11A2E3172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971D340-C2F7-1DB6-F5A2-677CA004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403A25C-721A-47F4-1061-CD9DA4BC2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DFF5-58CF-4800-9E89-4B597DCA3601}" type="datetimeFigureOut">
              <a:rPr lang="he-IL" smtClean="0"/>
              <a:t>ג'/טבת/תשפ"ה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DFBED16-076B-330E-1B14-7D57A906C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7A7FF7EA-5147-D1B5-A136-9E93235B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15DA-A45B-4E1B-B903-0BBB21867C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736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A2A45B-AB12-DA8B-CF11-D13D9D294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58C9CEF-30D6-D6BA-B274-A1C76FB4E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DFF5-58CF-4800-9E89-4B597DCA3601}" type="datetimeFigureOut">
              <a:rPr lang="he-IL" smtClean="0"/>
              <a:t>ג'/טבת/תשפ"ה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829BD90-6D0A-8873-3745-08B0E5B32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961C865-F685-2019-88A7-D940E18B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15DA-A45B-4E1B-B903-0BBB21867C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313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B050FBC5-6E2F-B8D0-822A-29499FE0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DFF5-58CF-4800-9E89-4B597DCA3601}" type="datetimeFigureOut">
              <a:rPr lang="he-IL" smtClean="0"/>
              <a:t>ג'/טבת/תשפ"ה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581AD08-50D9-589C-2F8B-47246A4C6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E62C1E7-3C09-5F89-9ACB-C67B8473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15DA-A45B-4E1B-B903-0BBB21867C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156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031505-4BD6-A76A-4D45-6E67E6B3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CBA3636-197C-6BE1-14B9-C6AAA2C6F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1916F49-1FFC-837D-0ADB-ED3B979E7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9F0BE35-4C99-0A3F-EF68-B8A75B6AC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DFF5-58CF-4800-9E89-4B597DCA3601}" type="datetimeFigureOut">
              <a:rPr lang="he-IL" smtClean="0"/>
              <a:t>ג'/טבת/תשפ"ה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B3E37BD-A347-8C58-7228-98B6DB6E7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314CA74-A3C0-7E6F-8451-97A8F158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15DA-A45B-4E1B-B903-0BBB21867C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005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5A5CACD-4A25-58AB-6AF1-8374108F7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D287333F-2034-1E96-1F11-224AB6F3F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DDAEAF2-2394-44EE-2232-7EEEF3452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6CE6E24-DE3B-8B4E-CC54-BEC2D163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DFF5-58CF-4800-9E89-4B597DCA3601}" type="datetimeFigureOut">
              <a:rPr lang="he-IL" smtClean="0"/>
              <a:t>ג'/טבת/תשפ"ה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F7AF666-61F1-81C3-CF2E-2873DF6FE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72095AF-4F6F-4245-D5A0-A432B9DB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15DA-A45B-4E1B-B903-0BBB21867C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172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5B4C7756-7D1F-6B5F-9C99-7410476A9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FCC7E41-6FA4-672F-B51C-8D60B905C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8610F49-23D7-C27F-1252-B9E9D6CD1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C8DFF5-58CF-4800-9E89-4B597DCA3601}" type="datetimeFigureOut">
              <a:rPr lang="he-IL" smtClean="0"/>
              <a:t>ג'/טבת/תשפ"ה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58AE028-E648-AC1F-2FAC-5FC67DAA9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A0B983E-26E7-5D2D-E55D-1EBCF3B01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2615DA-A45B-4E1B-B903-0BBB21867C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454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כותרת 3">
            <a:extLst>
              <a:ext uri="{FF2B5EF4-FFF2-40B4-BE49-F238E27FC236}">
                <a16:creationId xmlns:a16="http://schemas.microsoft.com/office/drawing/2014/main" id="{59B6076D-C7F4-0AD2-BB26-961CC8818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he-IL" sz="4000"/>
              <a:t>מה זה קוד פתוח?</a:t>
            </a:r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EA1E9767-146F-18D7-9519-860D7B515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e-IL" sz="2000" b="1"/>
              <a:t>הגדרה:</a:t>
            </a:r>
            <a:br>
              <a:rPr lang="he-IL" sz="2000"/>
            </a:br>
            <a:r>
              <a:rPr lang="he-IL" sz="2000"/>
              <a:t>קוד פתוח הוא מודל פיתוח תוכנה שבו הקוד זמין לציבור, ניתן לשימוש, שיפור ושיתוף.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sz="2000" b="1"/>
              <a:t>מטרה:</a:t>
            </a:r>
            <a:br>
              <a:rPr lang="he-IL" sz="2000"/>
            </a:br>
            <a:r>
              <a:rPr lang="he-IL" sz="2000"/>
              <a:t>לעודד שיתוף פעולה, שקיפות וחדשנות.</a:t>
            </a:r>
          </a:p>
          <a:p>
            <a:endParaRPr lang="he-IL" sz="2000"/>
          </a:p>
        </p:txBody>
      </p:sp>
      <p:pic>
        <p:nvPicPr>
          <p:cNvPr id="7" name="Picture 6" descr="עיצוב מופשט עם שורות וסימנים פיננסיים">
            <a:extLst>
              <a:ext uri="{FF2B5EF4-FFF2-40B4-BE49-F238E27FC236}">
                <a16:creationId xmlns:a16="http://schemas.microsoft.com/office/drawing/2014/main" id="{326548D0-E420-7228-EBC3-C6BF4CBB44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966" r="20857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2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7B2E82C-4B76-DF22-4D4C-EA8E7DB4B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he-IL" sz="4800"/>
              <a:t>האם קוד פתוח הוא חינם?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DC95C56-64FF-F28F-8F83-2B5B3912D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he-IL" sz="2400"/>
              <a:t>קוד פתוח מתמקד בזמינות הקוד, לא במחיר.ייתכן שתוכנות קוד פתוח יהיו חינמיות, אך השימוש בהן עשוי להיות מוגבל על פי הרישיון.לדוגמה: תוכנות מסוימות דורשות תשלום עבור תמיכה טכנית או גרסאות מסחריות.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77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DE4B04D-D110-82E7-B8B2-B27C8FC6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he-IL" sz="4800" b="0" i="0" u="none" strike="noStrike">
                <a:effectLst/>
                <a:latin typeface="Arial" panose="020B0604020202020204" pitchFamily="34" charset="0"/>
              </a:rPr>
              <a:t>מערכות / ספריות קוד פתוח שיצא לי להשתמש?</a:t>
            </a:r>
            <a:endParaRPr lang="he-IL" sz="480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83C770A-C3D5-CBEF-7729-BE7D4F8E5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e-IL" sz="2400"/>
              <a:t>יצא לי להשתמש ב</a:t>
            </a:r>
            <a:r>
              <a:rPr lang="en-US" sz="2400" b="1"/>
              <a:t>GitHub</a:t>
            </a:r>
            <a:r>
              <a:rPr lang="en-US" sz="2400"/>
              <a:t> </a:t>
            </a:r>
            <a:r>
              <a:rPr lang="he-IL" sz="2400"/>
              <a:t> שהוא מאפשר שימוש במגוון רישיונות קוד פתוח עבור פרויקטים שמתארחים בו, כמו </a:t>
            </a:r>
            <a:r>
              <a:rPr lang="en-US" sz="2400" b="1"/>
              <a:t>MIT License</a:t>
            </a:r>
            <a:r>
              <a:rPr lang="en-US" sz="2400"/>
              <a:t>, </a:t>
            </a:r>
            <a:r>
              <a:rPr lang="en-US" sz="2400" b="1"/>
              <a:t>GPL</a:t>
            </a:r>
            <a:r>
              <a:rPr lang="en-US" sz="2400"/>
              <a:t> (General Public License), </a:t>
            </a:r>
            <a:r>
              <a:rPr lang="he-IL" sz="2400"/>
              <a:t>ו-</a:t>
            </a:r>
            <a:r>
              <a:rPr lang="en-US" sz="2400" b="1"/>
              <a:t>Apache License 2.0</a:t>
            </a:r>
            <a:r>
              <a:rPr lang="en-US" sz="2400"/>
              <a:t>.</a:t>
            </a:r>
            <a:endParaRPr lang="he-IL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026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B999103-17DA-E408-D664-F076B020A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he-IL" sz="4800" b="0" i="0" u="none" strike="noStrike">
                <a:effectLst/>
                <a:latin typeface="Arial" panose="020B0604020202020204" pitchFamily="34" charset="0"/>
              </a:rPr>
              <a:t>איזה רשיונות קוד פתוח פופולריים?</a:t>
            </a:r>
            <a:endParaRPr lang="he-IL" sz="480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1CF5A85-D0A6-78FB-D739-18E9CB2D95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2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MIT License</a:t>
            </a:r>
            <a:r>
              <a:rPr kumimoji="0" lang="he-IL" altLang="he-IL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he-IL" altLang="he-IL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פשוט וידידותי למשתמשים</a:t>
            </a:r>
            <a:r>
              <a:rPr kumimoji="0" lang="he-IL" altLang="he-IL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2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GPL</a:t>
            </a:r>
            <a:r>
              <a:rPr kumimoji="0" lang="he-IL" altLang="he-IL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he-IL" altLang="he-IL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מחייב שיתוף של השינויים בקוד</a:t>
            </a:r>
            <a:r>
              <a:rPr kumimoji="0" lang="he-IL" altLang="he-IL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2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Apache License</a:t>
            </a:r>
            <a:r>
              <a:rPr kumimoji="0" lang="he-IL" altLang="he-IL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he-IL" altLang="he-IL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מתמקד בהגנה על המשתמשים</a:t>
            </a:r>
            <a:r>
              <a:rPr kumimoji="0" lang="he-IL" altLang="he-IL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.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45805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150</Words>
  <Application>Microsoft Office PowerPoint</Application>
  <PresentationFormat>מסך רחב</PresentationFormat>
  <Paragraphs>11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ערכת נושא Office</vt:lpstr>
      <vt:lpstr>מה זה קוד פתוח?</vt:lpstr>
      <vt:lpstr>האם קוד פתוח הוא חינם?</vt:lpstr>
      <vt:lpstr>מערכות / ספריות קוד פתוח שיצא לי להשתמש?</vt:lpstr>
      <vt:lpstr>איזה רשיונות קוד פתוח פופולריים?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הודיה לניאדו</dc:creator>
  <cp:lastModifiedBy>הודיה לניאדו</cp:lastModifiedBy>
  <cp:revision>1</cp:revision>
  <dcterms:created xsi:type="dcterms:W3CDTF">2025-01-03T10:55:37Z</dcterms:created>
  <dcterms:modified xsi:type="dcterms:W3CDTF">2025-01-03T11:23:13Z</dcterms:modified>
</cp:coreProperties>
</file>