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4"/>
  </p:notesMasterIdLst>
  <p:sldIdLst>
    <p:sldId id="261" r:id="rId5"/>
    <p:sldId id="356" r:id="rId6"/>
    <p:sldId id="270" r:id="rId7"/>
    <p:sldId id="357" r:id="rId8"/>
    <p:sldId id="354" r:id="rId9"/>
    <p:sldId id="334" r:id="rId10"/>
    <p:sldId id="341" r:id="rId11"/>
    <p:sldId id="355" r:id="rId12"/>
    <p:sldId id="343" r:id="rId13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7CE1"/>
    <a:srgbClr val="C2D501"/>
    <a:srgbClr val="DB0532"/>
    <a:srgbClr val="B14EC4"/>
    <a:srgbClr val="FF595A"/>
    <a:srgbClr val="D39F17"/>
    <a:srgbClr val="58C0E9"/>
    <a:srgbClr val="DC0031"/>
    <a:srgbClr val="EF7821"/>
    <a:srgbClr val="C4D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90"/>
    <p:restoredTop sz="94558"/>
  </p:normalViewPr>
  <p:slideViewPr>
    <p:cSldViewPr>
      <p:cViewPr varScale="1">
        <p:scale>
          <a:sx n="41" d="100"/>
          <a:sy n="41" d="100"/>
        </p:scale>
        <p:origin x="936" y="264"/>
      </p:cViewPr>
      <p:guideLst>
        <p:guide orient="horz" pos="2880"/>
        <p:guide pos="216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35674-3C19-9844-8370-EE59E1CD260A}" type="datetimeFigureOut">
              <a:rPr lang="es-CL" smtClean="0"/>
              <a:t>18-07-2025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s-ES"/>
              <a:t>Editar los estilos de texto del patrón
Segundo nivel
Tercer nivel
Cuarto nivel
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C2C890-E6DE-1A45-98C6-E722FA6368D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41394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C2C890-E6DE-1A45-98C6-E722FA6368DA}" type="slidenum">
              <a:rPr lang="es-CL" smtClean="0"/>
              <a:t>2</a:t>
            </a:fld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8455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9F4E23B3-D17D-BBDA-CF94-0F577C2DCC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38209" y="8700548"/>
            <a:ext cx="6781800" cy="584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>
                <a:solidFill>
                  <a:schemeClr val="bg1"/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838209" y="9612314"/>
            <a:ext cx="8712681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dirty="0"/>
          </a:p>
        </p:txBody>
      </p:sp>
      <p:sp>
        <p:nvSpPr>
          <p:cNvPr id="14" name="object 10">
            <a:extLst>
              <a:ext uri="{FF2B5EF4-FFF2-40B4-BE49-F238E27FC236}">
                <a16:creationId xmlns:a16="http://schemas.microsoft.com/office/drawing/2014/main" id="{60E109FA-AB96-844B-8998-73B547E74E45}"/>
              </a:ext>
            </a:extLst>
          </p:cNvPr>
          <p:cNvSpPr/>
          <p:nvPr userDrawn="1"/>
        </p:nvSpPr>
        <p:spPr>
          <a:xfrm>
            <a:off x="2838209" y="9464675"/>
            <a:ext cx="8841105" cy="0"/>
          </a:xfrm>
          <a:custGeom>
            <a:avLst/>
            <a:gdLst/>
            <a:ahLst/>
            <a:cxnLst/>
            <a:rect l="l" t="t" r="r" b="b"/>
            <a:pathLst>
              <a:path w="8841105">
                <a:moveTo>
                  <a:pt x="0" y="0"/>
                </a:moveTo>
                <a:lnTo>
                  <a:pt x="8840652" y="0"/>
                </a:lnTo>
              </a:path>
            </a:pathLst>
          </a:custGeom>
          <a:ln w="10470">
            <a:solidFill>
              <a:schemeClr val="bg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n 19">
            <a:extLst>
              <a:ext uri="{FF2B5EF4-FFF2-40B4-BE49-F238E27FC236}">
                <a16:creationId xmlns:a16="http://schemas.microsoft.com/office/drawing/2014/main" id="{293DC4AC-3CD1-B728-F1D4-9297A3D9EA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75BA927C-DF3C-76F9-F858-D08E957A4C0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40"/>
            <a:ext cx="20109342" cy="11305614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B6946770-F426-2FD2-6657-14F29D5A8E25}"/>
              </a:ext>
            </a:extLst>
          </p:cNvPr>
          <p:cNvSpPr/>
          <p:nvPr userDrawn="1"/>
        </p:nvSpPr>
        <p:spPr>
          <a:xfrm>
            <a:off x="755650" y="6264275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4" name="Título 1">
            <a:extLst>
              <a:ext uri="{FF2B5EF4-FFF2-40B4-BE49-F238E27FC236}">
                <a16:creationId xmlns:a16="http://schemas.microsoft.com/office/drawing/2014/main" id="{38E6F079-F9D6-8270-ADE8-DE597BD21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4428" y="6591401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CC49A5DC-7F63-7053-BF30-9BEB915A86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97E369C9-9696-52E0-3D5A-4A3A83A9C22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EDE5CBD5-32E9-715D-214E-87F7F64407EA}"/>
              </a:ext>
            </a:extLst>
          </p:cNvPr>
          <p:cNvSpPr/>
          <p:nvPr userDrawn="1"/>
        </p:nvSpPr>
        <p:spPr>
          <a:xfrm>
            <a:off x="7004050" y="7331075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FA2B3E84-593C-1926-74EE-AA7B31F62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32828" y="7658201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6545789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221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2707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71AAB55C-247D-ECE0-5655-F1E1F2AF1A4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3340"/>
            <a:ext cx="20110047" cy="1130601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2F0E50CD-FEFD-B21C-4BE3-4F2AA3739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178675"/>
            <a:ext cx="9782022" cy="1538883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74612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121D21F6-64EA-9F7E-F1FC-89374B3096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10" name="Título 1">
            <a:extLst>
              <a:ext uri="{FF2B5EF4-FFF2-40B4-BE49-F238E27FC236}">
                <a16:creationId xmlns:a16="http://schemas.microsoft.com/office/drawing/2014/main" id="{994F59E7-28C4-825A-1194-67522AF99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1650" y="7483475"/>
            <a:ext cx="9782022" cy="1538883"/>
          </a:xfrm>
        </p:spPr>
        <p:txBody>
          <a:bodyPr/>
          <a:lstStyle>
            <a:lvl1pPr algn="l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>
            <a:extLst>
              <a:ext uri="{FF2B5EF4-FFF2-40B4-BE49-F238E27FC236}">
                <a16:creationId xmlns:a16="http://schemas.microsoft.com/office/drawing/2014/main" id="{87451F99-8CB8-50AA-1CC0-54512CBB6F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2C83ACDF-F359-C1DD-3AF9-368B761AA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3050" y="7026275"/>
            <a:ext cx="9782022" cy="1538883"/>
          </a:xfrm>
        </p:spPr>
        <p:txBody>
          <a:bodyPr/>
          <a:lstStyle>
            <a:lvl1pPr algn="l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343363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>
            <a:extLst>
              <a:ext uri="{FF2B5EF4-FFF2-40B4-BE49-F238E27FC236}">
                <a16:creationId xmlns:a16="http://schemas.microsoft.com/office/drawing/2014/main" id="{2F738965-FD99-AFAE-3CAA-5CEAF99952B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11" name="Título 1">
            <a:extLst>
              <a:ext uri="{FF2B5EF4-FFF2-40B4-BE49-F238E27FC236}">
                <a16:creationId xmlns:a16="http://schemas.microsoft.com/office/drawing/2014/main" id="{4AB59064-93F0-56FE-006F-C58F84A825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0" y="6950075"/>
            <a:ext cx="9782022" cy="1538883"/>
          </a:xfrm>
        </p:spPr>
        <p:txBody>
          <a:bodyPr/>
          <a:lstStyle>
            <a:lvl1pPr algn="r">
              <a:defRPr sz="50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n 21">
            <a:extLst>
              <a:ext uri="{FF2B5EF4-FFF2-40B4-BE49-F238E27FC236}">
                <a16:creationId xmlns:a16="http://schemas.microsoft.com/office/drawing/2014/main" id="{3973E67C-611D-F88A-80C1-185A9B8D41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8" name="Imagen 27">
            <a:extLst>
              <a:ext uri="{FF2B5EF4-FFF2-40B4-BE49-F238E27FC236}">
                <a16:creationId xmlns:a16="http://schemas.microsoft.com/office/drawing/2014/main" id="{3E466965-0C09-5FCB-13FD-111D1D2AD25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29" name="Rectángulo 28">
            <a:extLst>
              <a:ext uri="{FF2B5EF4-FFF2-40B4-BE49-F238E27FC236}">
                <a16:creationId xmlns:a16="http://schemas.microsoft.com/office/drawing/2014/main" id="{98C6A4D7-FDE0-20C5-1EB3-30217CE5E1DC}"/>
              </a:ext>
            </a:extLst>
          </p:cNvPr>
          <p:cNvSpPr/>
          <p:nvPr userDrawn="1"/>
        </p:nvSpPr>
        <p:spPr>
          <a:xfrm>
            <a:off x="4413250" y="4206875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30" name="Título 1">
            <a:extLst>
              <a:ext uri="{FF2B5EF4-FFF2-40B4-BE49-F238E27FC236}">
                <a16:creationId xmlns:a16="http://schemas.microsoft.com/office/drawing/2014/main" id="{EE9CC866-5882-3C12-E5D7-404765C18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2028" y="4534001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3858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>
            <a:extLst>
              <a:ext uri="{FF2B5EF4-FFF2-40B4-BE49-F238E27FC236}">
                <a16:creationId xmlns:a16="http://schemas.microsoft.com/office/drawing/2014/main" id="{FADFFD87-E732-F006-B065-62B946429B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96"/>
            <a:ext cx="20104810" cy="11308953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5FB62982-E03B-E5B0-2921-4742F850F5A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2" y="0"/>
            <a:ext cx="20097375" cy="11309350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FA473640-6785-830B-E009-5E08A060B6B1}"/>
              </a:ext>
            </a:extLst>
          </p:cNvPr>
          <p:cNvSpPr/>
          <p:nvPr userDrawn="1"/>
        </p:nvSpPr>
        <p:spPr>
          <a:xfrm>
            <a:off x="7232650" y="7880350"/>
            <a:ext cx="9892434" cy="2286000"/>
          </a:xfrm>
          <a:prstGeom prst="rect">
            <a:avLst/>
          </a:prstGeom>
          <a:solidFill>
            <a:schemeClr val="tx1"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25" name="Título 1">
            <a:extLst>
              <a:ext uri="{FF2B5EF4-FFF2-40B4-BE49-F238E27FC236}">
                <a16:creationId xmlns:a16="http://schemas.microsoft.com/office/drawing/2014/main" id="{B55FBF2B-6203-81C7-B7DD-070ABE20B4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1428" y="8207476"/>
            <a:ext cx="9020022" cy="1538883"/>
          </a:xfrm>
        </p:spPr>
        <p:txBody>
          <a:bodyPr/>
          <a:lstStyle>
            <a:lvl1pPr algn="l">
              <a:defRPr sz="5000">
                <a:solidFill>
                  <a:srgbClr val="257CE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711097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438F75-3EE0-1345-84D2-95B57EB1A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73866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 dirty="0"/>
              <a:t>Haga clic para modificar el estilo de título del patrón</a:t>
            </a:r>
            <a:endParaRPr lang="es-CL" dirty="0"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14BF04F1-8F4E-3E46-A3B2-80F47EADF391}"/>
              </a:ext>
            </a:extLst>
          </p:cNvPr>
          <p:cNvSpPr/>
          <p:nvPr userDrawn="1"/>
        </p:nvSpPr>
        <p:spPr>
          <a:xfrm>
            <a:off x="-6350" y="656116"/>
            <a:ext cx="2243455" cy="1060450"/>
          </a:xfrm>
          <a:custGeom>
            <a:avLst/>
            <a:gdLst/>
            <a:ahLst/>
            <a:cxnLst/>
            <a:rect l="l" t="t" r="r" b="b"/>
            <a:pathLst>
              <a:path w="2243455" h="1060450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7932DF43-D838-5B47-A92B-B88C568B4A19}"/>
              </a:ext>
            </a:extLst>
          </p:cNvPr>
          <p:cNvSpPr/>
          <p:nvPr userDrawn="1"/>
        </p:nvSpPr>
        <p:spPr>
          <a:xfrm>
            <a:off x="16938421" y="10202309"/>
            <a:ext cx="1576070" cy="511175"/>
          </a:xfrm>
          <a:custGeom>
            <a:avLst/>
            <a:gdLst/>
            <a:ahLst/>
            <a:cxnLst/>
            <a:rect l="l" t="t" r="r" b="b"/>
            <a:pathLst>
              <a:path w="1576069" h="511175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34" y="299389"/>
                </a:lnTo>
                <a:lnTo>
                  <a:pt x="300723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07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588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38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59" y="484936"/>
                </a:lnTo>
                <a:lnTo>
                  <a:pt x="324205" y="466864"/>
                </a:lnTo>
                <a:lnTo>
                  <a:pt x="359016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w="1576069" h="511175">
                <a:moveTo>
                  <a:pt x="827582" y="502602"/>
                </a:moveTo>
                <a:lnTo>
                  <a:pt x="826490" y="478307"/>
                </a:lnTo>
                <a:lnTo>
                  <a:pt x="825538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28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w="1576069" h="511175">
                <a:moveTo>
                  <a:pt x="1244155" y="318274"/>
                </a:moveTo>
                <a:lnTo>
                  <a:pt x="1238161" y="266484"/>
                </a:lnTo>
                <a:lnTo>
                  <a:pt x="1220876" y="221424"/>
                </a:lnTo>
                <a:lnTo>
                  <a:pt x="1193355" y="184315"/>
                </a:lnTo>
                <a:lnTo>
                  <a:pt x="1156639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39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46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37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395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35" y="461340"/>
                </a:lnTo>
                <a:lnTo>
                  <a:pt x="957567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896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w="1576069" h="511175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44" y="133451"/>
                </a:lnTo>
                <a:lnTo>
                  <a:pt x="1489964" y="132499"/>
                </a:lnTo>
                <a:lnTo>
                  <a:pt x="1436065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82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9DEB8F4A-6C01-284B-B123-A27D152597CD}"/>
              </a:ext>
            </a:extLst>
          </p:cNvPr>
          <p:cNvSpPr/>
          <p:nvPr userDrawn="1"/>
        </p:nvSpPr>
        <p:spPr>
          <a:xfrm>
            <a:off x="18623540" y="10245307"/>
            <a:ext cx="378460" cy="469900"/>
          </a:xfrm>
          <a:custGeom>
            <a:avLst/>
            <a:gdLst/>
            <a:ahLst/>
            <a:cxnLst/>
            <a:rect l="l" t="t" r="r" b="b"/>
            <a:pathLst>
              <a:path w="378459" h="46990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9" name="object 5">
            <a:extLst>
              <a:ext uri="{FF2B5EF4-FFF2-40B4-BE49-F238E27FC236}">
                <a16:creationId xmlns:a16="http://schemas.microsoft.com/office/drawing/2014/main" id="{50440F77-9AF6-2142-A93F-4B5F6DDBD871}"/>
              </a:ext>
            </a:extLst>
          </p:cNvPr>
          <p:cNvGrpSpPr/>
          <p:nvPr userDrawn="1"/>
        </p:nvGrpSpPr>
        <p:grpSpPr>
          <a:xfrm>
            <a:off x="19053919" y="10117702"/>
            <a:ext cx="427355" cy="597535"/>
            <a:chOff x="19053919" y="10117702"/>
            <a:chExt cx="427355" cy="597535"/>
          </a:xfrm>
        </p:grpSpPr>
        <p:sp>
          <p:nvSpPr>
            <p:cNvPr id="10" name="object 6">
              <a:extLst>
                <a:ext uri="{FF2B5EF4-FFF2-40B4-BE49-F238E27FC236}">
                  <a16:creationId xmlns:a16="http://schemas.microsoft.com/office/drawing/2014/main" id="{B5FF8718-DC05-C046-A01E-6155D9ABE0D5}"/>
                </a:ext>
              </a:extLst>
            </p:cNvPr>
            <p:cNvSpPr/>
            <p:nvPr/>
          </p:nvSpPr>
          <p:spPr>
            <a:xfrm>
              <a:off x="19053919" y="10237764"/>
              <a:ext cx="366395" cy="477520"/>
            </a:xfrm>
            <a:custGeom>
              <a:avLst/>
              <a:gdLst/>
              <a:ahLst/>
              <a:cxnLst/>
              <a:rect l="l" t="t" r="r" b="b"/>
              <a:pathLst>
                <a:path w="366394" h="477520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7">
              <a:extLst>
                <a:ext uri="{FF2B5EF4-FFF2-40B4-BE49-F238E27FC236}">
                  <a16:creationId xmlns:a16="http://schemas.microsoft.com/office/drawing/2014/main" id="{680319A8-C88C-E845-B967-74CD5DD4CA96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368634" y="10117702"/>
              <a:ext cx="112300" cy="1122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1385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248CA032-B7CF-AC47-80C3-3DC0FECADE87}"/>
              </a:ext>
            </a:extLst>
          </p:cNvPr>
          <p:cNvSpPr/>
          <p:nvPr userDrawn="1"/>
        </p:nvSpPr>
        <p:spPr>
          <a:xfrm>
            <a:off x="727227" y="10202309"/>
            <a:ext cx="1576070" cy="511175"/>
          </a:xfrm>
          <a:custGeom>
            <a:avLst/>
            <a:gdLst/>
            <a:ahLst/>
            <a:cxnLst/>
            <a:rect l="l" t="t" r="r" b="b"/>
            <a:pathLst>
              <a:path w="1576070" h="511175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47" y="299389"/>
                </a:lnTo>
                <a:lnTo>
                  <a:pt x="300736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19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601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50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71" y="484936"/>
                </a:lnTo>
                <a:lnTo>
                  <a:pt x="324205" y="466864"/>
                </a:lnTo>
                <a:lnTo>
                  <a:pt x="359029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w="1576070" h="511175">
                <a:moveTo>
                  <a:pt x="827582" y="502602"/>
                </a:moveTo>
                <a:lnTo>
                  <a:pt x="826503" y="478307"/>
                </a:lnTo>
                <a:lnTo>
                  <a:pt x="825550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41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w="1576070" h="511175">
                <a:moveTo>
                  <a:pt x="1244155" y="318274"/>
                </a:moveTo>
                <a:lnTo>
                  <a:pt x="1238161" y="266484"/>
                </a:lnTo>
                <a:lnTo>
                  <a:pt x="1220889" y="221424"/>
                </a:lnTo>
                <a:lnTo>
                  <a:pt x="1193355" y="184315"/>
                </a:lnTo>
                <a:lnTo>
                  <a:pt x="1156652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52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59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49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408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48" y="461340"/>
                </a:lnTo>
                <a:lnTo>
                  <a:pt x="957580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909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w="1576070" h="511175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57" y="133451"/>
                </a:lnTo>
                <a:lnTo>
                  <a:pt x="1489964" y="132499"/>
                </a:lnTo>
                <a:lnTo>
                  <a:pt x="1436077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94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AB72D184-1BCC-8E4D-AB97-E7C9B55D20C7}"/>
              </a:ext>
            </a:extLst>
          </p:cNvPr>
          <p:cNvSpPr/>
          <p:nvPr userDrawn="1"/>
        </p:nvSpPr>
        <p:spPr>
          <a:xfrm>
            <a:off x="2412348" y="10245307"/>
            <a:ext cx="378460" cy="469900"/>
          </a:xfrm>
          <a:custGeom>
            <a:avLst/>
            <a:gdLst/>
            <a:ahLst/>
            <a:cxnLst/>
            <a:rect l="l" t="t" r="r" b="b"/>
            <a:pathLst>
              <a:path w="378460" h="46990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3" name="object 4">
            <a:extLst>
              <a:ext uri="{FF2B5EF4-FFF2-40B4-BE49-F238E27FC236}">
                <a16:creationId xmlns:a16="http://schemas.microsoft.com/office/drawing/2014/main" id="{A2800012-DA06-CF45-A47A-D4B30EA37B75}"/>
              </a:ext>
            </a:extLst>
          </p:cNvPr>
          <p:cNvGrpSpPr/>
          <p:nvPr userDrawn="1"/>
        </p:nvGrpSpPr>
        <p:grpSpPr>
          <a:xfrm>
            <a:off x="2842727" y="10117702"/>
            <a:ext cx="427355" cy="597535"/>
            <a:chOff x="2842727" y="10117702"/>
            <a:chExt cx="427355" cy="597535"/>
          </a:xfrm>
        </p:grpSpPr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039AC548-D805-B546-AF98-3B421C054969}"/>
                </a:ext>
              </a:extLst>
            </p:cNvPr>
            <p:cNvSpPr/>
            <p:nvPr/>
          </p:nvSpPr>
          <p:spPr>
            <a:xfrm>
              <a:off x="2842727" y="10237764"/>
              <a:ext cx="366395" cy="477520"/>
            </a:xfrm>
            <a:custGeom>
              <a:avLst/>
              <a:gdLst/>
              <a:ahLst/>
              <a:cxnLst/>
              <a:rect l="l" t="t" r="r" b="b"/>
              <a:pathLst>
                <a:path w="366394" h="477520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6">
              <a:extLst>
                <a:ext uri="{FF2B5EF4-FFF2-40B4-BE49-F238E27FC236}">
                  <a16:creationId xmlns:a16="http://schemas.microsoft.com/office/drawing/2014/main" id="{DAA5A1C9-3FFD-F741-93B2-F1CDA55129CC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57442" y="10117702"/>
              <a:ext cx="112300" cy="112268"/>
            </a:xfrm>
            <a:prstGeom prst="rect">
              <a:avLst/>
            </a:prstGeom>
          </p:spPr>
        </p:pic>
      </p:grpSp>
      <p:sp>
        <p:nvSpPr>
          <p:cNvPr id="16" name="object 7">
            <a:extLst>
              <a:ext uri="{FF2B5EF4-FFF2-40B4-BE49-F238E27FC236}">
                <a16:creationId xmlns:a16="http://schemas.microsoft.com/office/drawing/2014/main" id="{2AF2BE2F-4D9A-CF4D-AF78-BAD6CC1B2837}"/>
              </a:ext>
            </a:extLst>
          </p:cNvPr>
          <p:cNvSpPr/>
          <p:nvPr userDrawn="1"/>
        </p:nvSpPr>
        <p:spPr>
          <a:xfrm>
            <a:off x="17840597" y="656116"/>
            <a:ext cx="2243455" cy="1060450"/>
          </a:xfrm>
          <a:custGeom>
            <a:avLst/>
            <a:gdLst/>
            <a:ahLst/>
            <a:cxnLst/>
            <a:rect l="l" t="t" r="r" b="b"/>
            <a:pathLst>
              <a:path w="2243455" h="1060450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E6AC5AA0-C4FD-A742-898F-2F81DD6B4D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7227" y="755454"/>
            <a:ext cx="16792423" cy="738664"/>
          </a:xfrm>
        </p:spPr>
        <p:txBody>
          <a:bodyPr/>
          <a:lstStyle>
            <a:lvl1pPr algn="r"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Editar los estilos de texto del patrón</a:t>
            </a:r>
            <a:endParaRPr lang="es-CL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314421" y="714594"/>
            <a:ext cx="5259705" cy="9156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69" r:id="rId4"/>
    <p:sldLayoutId id="2147483664" r:id="rId5"/>
    <p:sldLayoutId id="2147483670" r:id="rId6"/>
    <p:sldLayoutId id="2147483677" r:id="rId7"/>
    <p:sldLayoutId id="2147483666" r:id="rId8"/>
    <p:sldLayoutId id="2147483665" r:id="rId9"/>
    <p:sldLayoutId id="2147483663" r:id="rId10"/>
    <p:sldLayoutId id="2147483673" r:id="rId11"/>
    <p:sldLayoutId id="2147483671" r:id="rId12"/>
    <p:sldLayoutId id="2147483678" r:id="rId13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ítulo 1">
            <a:extLst>
              <a:ext uri="{FF2B5EF4-FFF2-40B4-BE49-F238E27FC236}">
                <a16:creationId xmlns:a16="http://schemas.microsoft.com/office/drawing/2014/main" id="{AF579B0B-EFBE-71AB-C7EB-09AB966A0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89250" y="8840111"/>
            <a:ext cx="11837559" cy="584775"/>
          </a:xfrm>
        </p:spPr>
        <p:txBody>
          <a:bodyPr/>
          <a:lstStyle/>
          <a:p>
            <a:pPr algn="l"/>
            <a:r>
              <a:rPr lang="es-CL" spc="-7" dirty="0"/>
              <a:t>Presentación Etapa 1 Proyecto Capstone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AA1C419C-EEB3-BC77-36E9-7E730C0723CD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2889250" y="9540875"/>
            <a:ext cx="9138164" cy="430887"/>
          </a:xfrm>
        </p:spPr>
        <p:txBody>
          <a:bodyPr/>
          <a:lstStyle/>
          <a:p>
            <a:pPr marL="0" indent="0">
              <a:buNone/>
            </a:pPr>
            <a:r>
              <a:rPr lang="es-ES" sz="2800" dirty="0">
                <a:latin typeface="Arial"/>
                <a:cs typeface="Arial"/>
              </a:rPr>
              <a:t>Portafolio de Título Ingeniería en Informática</a:t>
            </a:r>
          </a:p>
        </p:txBody>
      </p:sp>
    </p:spTree>
    <p:extLst>
      <p:ext uri="{BB962C8B-B14F-4D97-AF65-F5344CB8AC3E}">
        <p14:creationId xmlns:p14="http://schemas.microsoft.com/office/powerpoint/2010/main" val="3642932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11FCC6-3B49-9D46-8B62-80E94C90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9204" y="801143"/>
            <a:ext cx="16988263" cy="738613"/>
          </a:xfrm>
        </p:spPr>
        <p:txBody>
          <a:bodyPr>
            <a:normAutofit/>
          </a:bodyPr>
          <a:lstStyle/>
          <a:p>
            <a:r>
              <a:rPr lang="es-CL" b="1" dirty="0">
                <a:latin typeface="Arial" panose="020B0604020202020204" pitchFamily="34" charset="0"/>
                <a:cs typeface="Arial" panose="020B0604020202020204" pitchFamily="34" charset="0"/>
              </a:rPr>
              <a:t>Integrantes Equipo de Trabajo​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D3FBF528-B632-A715-CFDE-C29A8A5995DB}"/>
              </a:ext>
            </a:extLst>
          </p:cNvPr>
          <p:cNvSpPr/>
          <p:nvPr/>
        </p:nvSpPr>
        <p:spPr>
          <a:xfrm>
            <a:off x="10971586" y="9416973"/>
            <a:ext cx="3001817" cy="369326"/>
          </a:xfrm>
          <a:prstGeom prst="rect">
            <a:avLst/>
          </a:prstGeom>
        </p:spPr>
        <p:txBody>
          <a:bodyPr wrap="square" lIns="91433" tIns="45717" rIns="91433" bIns="45717" anchor="t">
            <a:spAutoFit/>
          </a:bodyPr>
          <a:lstStyle/>
          <a:p>
            <a:pPr algn="ctr">
              <a:defRPr/>
            </a:pPr>
            <a:r>
              <a:rPr lang="es-MX" dirty="0"/>
              <a:t>Nombre Alumna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4F05F82-C3BC-4281-7462-995694476477}"/>
              </a:ext>
            </a:extLst>
          </p:cNvPr>
          <p:cNvSpPr/>
          <p:nvPr/>
        </p:nvSpPr>
        <p:spPr>
          <a:xfrm>
            <a:off x="3040672" y="5380344"/>
            <a:ext cx="30018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MX" dirty="0"/>
              <a:t>Nombre Alumno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75A3AD7-F5FB-D151-D41D-C352A7AD4775}"/>
              </a:ext>
            </a:extLst>
          </p:cNvPr>
          <p:cNvSpPr/>
          <p:nvPr/>
        </p:nvSpPr>
        <p:spPr>
          <a:xfrm>
            <a:off x="5270836" y="9413949"/>
            <a:ext cx="30018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MX" dirty="0"/>
              <a:t>Nombre Alumno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BB03E3F8-5E54-F498-E905-45BEB0136979}"/>
              </a:ext>
            </a:extLst>
          </p:cNvPr>
          <p:cNvSpPr/>
          <p:nvPr/>
        </p:nvSpPr>
        <p:spPr>
          <a:xfrm>
            <a:off x="13956697" y="5320774"/>
            <a:ext cx="30018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MX" dirty="0"/>
              <a:t>Nombre Alumno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DAD0DEDE-37D0-BF81-C481-7CA58377027B}"/>
              </a:ext>
            </a:extLst>
          </p:cNvPr>
          <p:cNvSpPr/>
          <p:nvPr/>
        </p:nvSpPr>
        <p:spPr>
          <a:xfrm>
            <a:off x="8210389" y="5380346"/>
            <a:ext cx="30018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s-MX" dirty="0"/>
              <a:t>Nombre Alumna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F5DE413D-570C-A254-7DE1-542F73DA8F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8745" b="52944"/>
          <a:stretch/>
        </p:blipFill>
        <p:spPr>
          <a:xfrm>
            <a:off x="2930663" y="2238150"/>
            <a:ext cx="3324790" cy="3170660"/>
          </a:xfrm>
          <a:prstGeom prst="flowChartConnector">
            <a:avLst/>
          </a:prstGeom>
          <a:ln w="3175">
            <a:solidFill>
              <a:schemeClr val="tx1"/>
            </a:solidFill>
          </a:ln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76FDD439-820E-E75B-9CA2-E714A19F32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0263" r="53723"/>
          <a:stretch/>
        </p:blipFill>
        <p:spPr>
          <a:xfrm>
            <a:off x="5142584" y="6106375"/>
            <a:ext cx="3001818" cy="3351275"/>
          </a:xfrm>
          <a:prstGeom prst="flowChartConnector">
            <a:avLst/>
          </a:prstGeom>
          <a:ln w="3175">
            <a:solidFill>
              <a:schemeClr val="tx1"/>
            </a:solidFill>
          </a:ln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CBCFE7CC-0E69-5301-8822-9B2FD8F0875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3723" t="50263"/>
          <a:stretch/>
        </p:blipFill>
        <p:spPr>
          <a:xfrm>
            <a:off x="10843334" y="6056972"/>
            <a:ext cx="3001817" cy="3351275"/>
          </a:xfrm>
          <a:prstGeom prst="flowChartConnector">
            <a:avLst/>
          </a:prstGeom>
          <a:ln w="3175">
            <a:solidFill>
              <a:schemeClr val="tx1"/>
            </a:solidFill>
          </a:ln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1C90CC34-735D-CC0D-478B-B82E322219D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1253" b="52944"/>
          <a:stretch/>
        </p:blipFill>
        <p:spPr>
          <a:xfrm>
            <a:off x="7946346" y="2228581"/>
            <a:ext cx="3162080" cy="3170658"/>
          </a:xfrm>
          <a:prstGeom prst="flowChartConnector">
            <a:avLst/>
          </a:prstGeom>
          <a:ln w="3175">
            <a:solidFill>
              <a:schemeClr val="tx1"/>
            </a:solidFill>
          </a:ln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6E5B268D-7028-A4E3-6D06-C2E025EBD5F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9537" b="52944"/>
          <a:stretch/>
        </p:blipFill>
        <p:spPr>
          <a:xfrm>
            <a:off x="13820928" y="2169009"/>
            <a:ext cx="3273355" cy="3170657"/>
          </a:xfrm>
          <a:prstGeom prst="flowChartConnector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37942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B7ACE31-74A9-95B3-1599-372FB822D0E6}"/>
              </a:ext>
            </a:extLst>
          </p:cNvPr>
          <p:cNvSpPr txBox="1">
            <a:spLocks/>
          </p:cNvSpPr>
          <p:nvPr/>
        </p:nvSpPr>
        <p:spPr>
          <a:xfrm>
            <a:off x="1974850" y="6950075"/>
            <a:ext cx="83058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5000" b="1" i="0">
                <a:solidFill>
                  <a:srgbClr val="257CE1"/>
                </a:solidFill>
                <a:latin typeface="Arial"/>
                <a:ea typeface="+mj-ea"/>
                <a:cs typeface="Arial"/>
              </a:defRPr>
            </a:lvl1pPr>
          </a:lstStyle>
          <a:p>
            <a:pPr algn="r"/>
            <a:r>
              <a:rPr lang="es-CL" sz="4800" dirty="0"/>
              <a:t>Contenidos a desarrollar</a:t>
            </a:r>
          </a:p>
        </p:txBody>
      </p:sp>
    </p:spTree>
    <p:extLst>
      <p:ext uri="{BB962C8B-B14F-4D97-AF65-F5344CB8AC3E}">
        <p14:creationId xmlns:p14="http://schemas.microsoft.com/office/powerpoint/2010/main" val="2257653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D53C5-F985-A48F-BDFA-345D23CED6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1F3039CA-FEAF-98A7-B945-BDADCF4DCF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7227" y="755454"/>
            <a:ext cx="16792423" cy="1477328"/>
          </a:xfrm>
        </p:spPr>
        <p:txBody>
          <a:bodyPr/>
          <a:lstStyle/>
          <a:p>
            <a:r>
              <a:rPr lang="es-ES" dirty="0"/>
              <a:t>Contenidos a desarrollar</a:t>
            </a:r>
          </a:p>
          <a:p>
            <a:endParaRPr lang="es-CL" dirty="0"/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F56AB4B1-C484-CDCD-C2AE-E31F46ACFF95}"/>
              </a:ext>
            </a:extLst>
          </p:cNvPr>
          <p:cNvSpPr txBox="1"/>
          <p:nvPr/>
        </p:nvSpPr>
        <p:spPr>
          <a:xfrm>
            <a:off x="1212850" y="1939651"/>
            <a:ext cx="17678400" cy="7430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s-ES" altLang="en-US" sz="3600" dirty="0">
                <a:solidFill>
                  <a:srgbClr val="002060"/>
                </a:solidFill>
                <a:latin typeface="+mj-lt"/>
              </a:rPr>
              <a:t>Problemática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s-ES" altLang="en-US" sz="3600" dirty="0">
                <a:solidFill>
                  <a:srgbClr val="002060"/>
                </a:solidFill>
                <a:latin typeface="+mj-lt"/>
              </a:rPr>
              <a:t>Objetivo Proyecto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s-ES" altLang="en-US" sz="3600" dirty="0">
                <a:solidFill>
                  <a:srgbClr val="002060"/>
                </a:solidFill>
                <a:latin typeface="+mj-lt"/>
              </a:rPr>
              <a:t>Alcance Proyecto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s-ES" altLang="en-US" sz="3600" dirty="0">
                <a:solidFill>
                  <a:srgbClr val="002060"/>
                </a:solidFill>
                <a:latin typeface="+mj-lt"/>
              </a:rPr>
              <a:t>Tiempo Asociado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s-ES" altLang="en-US" sz="3600" dirty="0">
                <a:solidFill>
                  <a:srgbClr val="002060"/>
                </a:solidFill>
                <a:latin typeface="+mj-lt"/>
              </a:rPr>
              <a:t>Competencias Asociadas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s-ES" altLang="en-US" sz="3600" dirty="0">
                <a:solidFill>
                  <a:srgbClr val="002060"/>
                </a:solidFill>
                <a:latin typeface="+mj-lt"/>
              </a:rPr>
              <a:t>Solución Propuesta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s-ES" altLang="en-US" sz="3600" dirty="0">
                <a:solidFill>
                  <a:srgbClr val="002060"/>
                </a:solidFill>
                <a:latin typeface="+mj-lt"/>
              </a:rPr>
              <a:t>Conclusión</a:t>
            </a:r>
          </a:p>
          <a:p>
            <a:pPr marL="342900" indent="-342900">
              <a:lnSpc>
                <a:spcPct val="150000"/>
              </a:lnSpc>
              <a:spcBef>
                <a:spcPct val="20000"/>
              </a:spcBef>
              <a:buFont typeface="Wingdings" panose="05000000000000000000" pitchFamily="2" charset="2"/>
              <a:buChar char="§"/>
            </a:pPr>
            <a:r>
              <a:rPr lang="es-ES" altLang="en-US" sz="3600" dirty="0">
                <a:solidFill>
                  <a:srgbClr val="002060"/>
                </a:solidFill>
                <a:latin typeface="+mj-lt"/>
              </a:rPr>
              <a:t>Reflexiones</a:t>
            </a:r>
          </a:p>
        </p:txBody>
      </p:sp>
    </p:spTree>
    <p:extLst>
      <p:ext uri="{BB962C8B-B14F-4D97-AF65-F5344CB8AC3E}">
        <p14:creationId xmlns:p14="http://schemas.microsoft.com/office/powerpoint/2010/main" val="2131042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D5B4D40B-2281-FF4E-A378-6A0062B17D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27227" y="755454"/>
            <a:ext cx="16792423" cy="1477328"/>
          </a:xfrm>
        </p:spPr>
        <p:txBody>
          <a:bodyPr/>
          <a:lstStyle/>
          <a:p>
            <a:r>
              <a:rPr lang="es-ES" dirty="0"/>
              <a:t>Desarrollo de Presentación</a:t>
            </a:r>
          </a:p>
          <a:p>
            <a:endParaRPr lang="es-CL" dirty="0"/>
          </a:p>
        </p:txBody>
      </p:sp>
      <p:sp>
        <p:nvSpPr>
          <p:cNvPr id="3" name="TextBox 5">
            <a:extLst>
              <a:ext uri="{FF2B5EF4-FFF2-40B4-BE49-F238E27FC236}">
                <a16:creationId xmlns:a16="http://schemas.microsoft.com/office/drawing/2014/main" id="{6C42DFCA-D0B8-758B-053B-AB88DAC85DCE}"/>
              </a:ext>
            </a:extLst>
          </p:cNvPr>
          <p:cNvSpPr txBox="1"/>
          <p:nvPr/>
        </p:nvSpPr>
        <p:spPr>
          <a:xfrm>
            <a:off x="1212850" y="2759075"/>
            <a:ext cx="17678400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90000"/>
              </a:lnSpc>
              <a:spcBef>
                <a:spcPct val="20000"/>
              </a:spcBef>
            </a:pPr>
            <a:r>
              <a:rPr lang="es-ES" altLang="en-US" sz="3200" dirty="0">
                <a:solidFill>
                  <a:srgbClr val="002060"/>
                </a:solidFill>
                <a:latin typeface="+mj-lt"/>
              </a:rPr>
              <a:t>XXXXXXXXX</a:t>
            </a:r>
          </a:p>
        </p:txBody>
      </p:sp>
    </p:spTree>
    <p:extLst>
      <p:ext uri="{BB962C8B-B14F-4D97-AF65-F5344CB8AC3E}">
        <p14:creationId xmlns:p14="http://schemas.microsoft.com/office/powerpoint/2010/main" val="1851605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D85EFAEF-A11B-A149-9B79-BE1A1D033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4250" y="5349875"/>
            <a:ext cx="9020022" cy="830997"/>
          </a:xfrm>
        </p:spPr>
        <p:txBody>
          <a:bodyPr/>
          <a:lstStyle/>
          <a:p>
            <a:pPr algn="l"/>
            <a:r>
              <a:rPr lang="es-CL" sz="5400" dirty="0"/>
              <a:t>Conclusión y Reflexión</a:t>
            </a:r>
          </a:p>
        </p:txBody>
      </p:sp>
    </p:spTree>
    <p:extLst>
      <p:ext uri="{BB962C8B-B14F-4D97-AF65-F5344CB8AC3E}">
        <p14:creationId xmlns:p14="http://schemas.microsoft.com/office/powerpoint/2010/main" val="97971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32B839-E8CF-BF4D-93B8-0EE81E2A4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2050" y="714594"/>
            <a:ext cx="16988263" cy="615553"/>
          </a:xfrm>
        </p:spPr>
        <p:txBody>
          <a:bodyPr/>
          <a:lstStyle/>
          <a:p>
            <a:r>
              <a:rPr lang="es-ES" sz="4000" dirty="0"/>
              <a:t>Conclusión y Reflexión</a:t>
            </a:r>
          </a:p>
        </p:txBody>
      </p:sp>
    </p:spTree>
    <p:extLst>
      <p:ext uri="{BB962C8B-B14F-4D97-AF65-F5344CB8AC3E}">
        <p14:creationId xmlns:p14="http://schemas.microsoft.com/office/powerpoint/2010/main" val="1067811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8B7ACE31-74A9-95B3-1599-372FB822D0E6}"/>
              </a:ext>
            </a:extLst>
          </p:cNvPr>
          <p:cNvSpPr txBox="1">
            <a:spLocks/>
          </p:cNvSpPr>
          <p:nvPr/>
        </p:nvSpPr>
        <p:spPr>
          <a:xfrm>
            <a:off x="1974850" y="6950075"/>
            <a:ext cx="8305800" cy="7386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5000" b="1" i="0">
                <a:solidFill>
                  <a:srgbClr val="257CE1"/>
                </a:solidFill>
                <a:latin typeface="Arial"/>
                <a:ea typeface="+mj-ea"/>
                <a:cs typeface="Arial"/>
              </a:defRPr>
            </a:lvl1pPr>
          </a:lstStyle>
          <a:p>
            <a:pPr algn="r"/>
            <a:r>
              <a:rPr lang="es-CL" sz="4800" dirty="0"/>
              <a:t>Bibliografía</a:t>
            </a:r>
          </a:p>
        </p:txBody>
      </p:sp>
    </p:spTree>
    <p:extLst>
      <p:ext uri="{BB962C8B-B14F-4D97-AF65-F5344CB8AC3E}">
        <p14:creationId xmlns:p14="http://schemas.microsoft.com/office/powerpoint/2010/main" val="1773564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1E4FBDB-F62F-B14F-9D38-C37205252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s-CL" dirty="0"/>
              <a:t>Bibliografía</a:t>
            </a:r>
            <a:endParaRPr lang="es-MX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F5FBFB6-7B0D-406D-2FD0-C5DD43DC9924}"/>
              </a:ext>
            </a:extLst>
          </p:cNvPr>
          <p:cNvSpPr txBox="1"/>
          <p:nvPr/>
        </p:nvSpPr>
        <p:spPr>
          <a:xfrm>
            <a:off x="2203450" y="2301875"/>
            <a:ext cx="14935200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90000"/>
              </a:lnSpc>
              <a:spcBef>
                <a:spcPct val="20000"/>
              </a:spcBef>
            </a:pPr>
            <a:r>
              <a:rPr lang="es-ES" sz="3200" dirty="0">
                <a:solidFill>
                  <a:schemeClr val="accent1">
                    <a:lumMod val="50000"/>
                  </a:schemeClr>
                </a:solidFill>
                <a:ea typeface="+mn-ea"/>
                <a:cs typeface="+mn-cs"/>
              </a:rPr>
              <a:t>Norma APA 7ma Edición.</a:t>
            </a:r>
            <a:endParaRPr lang="es-ES" sz="3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943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F28BDBD65D93F4BA99B6439AFEA320E" ma:contentTypeVersion="4" ma:contentTypeDescription="Crear nuevo documento." ma:contentTypeScope="" ma:versionID="6d2d476f2f171a4631ab835bc92adb77">
  <xsd:schema xmlns:xsd="http://www.w3.org/2001/XMLSchema" xmlns:xs="http://www.w3.org/2001/XMLSchema" xmlns:p="http://schemas.microsoft.com/office/2006/metadata/properties" xmlns:ns2="9b0ef35d-78e7-41bf-847f-3c0497ad5352" targetNamespace="http://schemas.microsoft.com/office/2006/metadata/properties" ma:root="true" ma:fieldsID="2101a9ce0db04fb041be690f961a47ca" ns2:_="">
    <xsd:import namespace="9b0ef35d-78e7-41bf-847f-3c0497ad535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0ef35d-78e7-41bf-847f-3c0497ad535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73239E0-05CE-4CFA-9694-D3F0E324E5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b0ef35d-78e7-41bf-847f-3c0497ad53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D821600-D61B-433B-B6F8-A294D9BC75DD}">
  <ds:schemaRefs>
    <ds:schemaRef ds:uri="http://schemas.microsoft.com/office/2006/metadata/properties"/>
    <ds:schemaRef ds:uri="http://schemas.microsoft.com/office/infopath/2007/PartnerControls"/>
    <ds:schemaRef ds:uri="dbb86751-ad4c-49ff-a33d-b7314027950b"/>
    <ds:schemaRef ds:uri="4215e297-5d6e-42b1-b795-55976a17412c"/>
  </ds:schemaRefs>
</ds:datastoreItem>
</file>

<file path=customXml/itemProps3.xml><?xml version="1.0" encoding="utf-8"?>
<ds:datastoreItem xmlns:ds="http://schemas.openxmlformats.org/officeDocument/2006/customXml" ds:itemID="{64C43652-73DC-4C77-8E79-F06010C18C3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3799</TotalTime>
  <Words>63</Words>
  <Application>Microsoft Office PowerPoint</Application>
  <PresentationFormat>Personalizado</PresentationFormat>
  <Paragraphs>26</Paragraphs>
  <Slides>9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Calibri</vt:lpstr>
      <vt:lpstr>Wingdings</vt:lpstr>
      <vt:lpstr>Office Theme</vt:lpstr>
      <vt:lpstr>Presentación Etapa 1 Proyecto Capstone</vt:lpstr>
      <vt:lpstr>Integrantes Equipo de Trabajo​</vt:lpstr>
      <vt:lpstr>Presentación de PowerPoint</vt:lpstr>
      <vt:lpstr>Presentación de PowerPoint</vt:lpstr>
      <vt:lpstr>Presentación de PowerPoint</vt:lpstr>
      <vt:lpstr>Conclusión y Reflexión</vt:lpstr>
      <vt:lpstr>Conclusión y Reflexión</vt:lpstr>
      <vt:lpstr>Presentación de PowerPoint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</dc:title>
  <dc:creator>Lionel  Pizarro Melo</dc:creator>
  <cp:lastModifiedBy>Lionel Pizarro Melo</cp:lastModifiedBy>
  <cp:revision>232</cp:revision>
  <dcterms:created xsi:type="dcterms:W3CDTF">2022-07-20T19:15:37Z</dcterms:created>
  <dcterms:modified xsi:type="dcterms:W3CDTF">2025-07-18T22:17:53Z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2022-07-20T00:00:00Z</vt:filetime>
  </property>
  <property fmtid="{D5CDD505-2E9C-101B-9397-08002B2CF9AE}" pid="3" name="Creator">
    <vt:lpwstr>Adobe Illustrator 26.3 (Macintosh)</vt:lpwstr>
  </property>
  <property fmtid="{D5CDD505-2E9C-101B-9397-08002B2CF9AE}" pid="4" name="CreatorVersion">
    <vt:lpwstr>21.0.0</vt:lpwstr>
  </property>
  <property fmtid="{D5CDD505-2E9C-101B-9397-08002B2CF9AE}" pid="5" name="LastSaved">
    <vt:filetime>2022-07-20T00:00:00Z</vt:filetime>
  </property>
  <property fmtid="{D5CDD505-2E9C-101B-9397-08002B2CF9AE}" pid="6" name="Producer">
    <vt:lpwstr>Adobe PDF library 15.00</vt:lpwstr>
  </property>
  <property fmtid="{D5CDD505-2E9C-101B-9397-08002B2CF9AE}" pid="7" name="ContentTypeId">
    <vt:lpwstr>0x010100AF28BDBD65D93F4BA99B6439AFEA320E</vt:lpwstr>
  </property>
</Properties>
</file>