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matic SC" panose="020B0604020202020204" charset="-79"/>
      <p:regular r:id="rId7"/>
      <p:bold r:id="rId8"/>
    </p:embeddedFont>
    <p:embeddedFont>
      <p:font typeface="Source Code Pro" panose="020B0604020202020204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" y="5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ee96df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4ee96df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e96df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e96df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Check for full teams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Unable to find enough people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New to the area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ee96df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ee96df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Lets Ball</a:t>
            </a:r>
            <a:endParaRPr sz="90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Blacks In Technology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725" y="3316224"/>
            <a:ext cx="1827275" cy="18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0" y="1093850"/>
            <a:ext cx="4489200" cy="3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Mankato State University</a:t>
            </a:r>
            <a:endParaRPr sz="2000" u="sng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Information Technology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Stephen Ogunlana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-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developer      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Mahlet Gebreegziabhar  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-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Content Writer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Alef Feleke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-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Manager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Alef Feleke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247975" y="1093850"/>
            <a:ext cx="39726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Verdana"/>
                <a:ea typeface="Verdana"/>
                <a:cs typeface="Verdana"/>
                <a:sym typeface="Verdana"/>
              </a:rPr>
              <a:t>St Cloud State University       </a:t>
            </a:r>
            <a:endParaRPr sz="2000" u="sng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Cybersecurity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Ku Yang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 Technical Writer                       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Chao Chen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Javascript developer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725" y="0"/>
            <a:ext cx="2250275" cy="11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Build a platform for people to connect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Build communities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People can use the website to....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Host basketball events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Networking/find support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Pursue their passions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Availability/location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063" y="22579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Community app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Ran by volunteer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It’s ran by the love of basketball not by the love of money!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300" y="424800"/>
            <a:ext cx="3042475" cy="30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On-screen Show (16:9)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Source Code Pro</vt:lpstr>
      <vt:lpstr>Arial</vt:lpstr>
      <vt:lpstr>Amatic SC</vt:lpstr>
      <vt:lpstr>Verdana</vt:lpstr>
      <vt:lpstr>Beach Day</vt:lpstr>
      <vt:lpstr>Lets Ball</vt:lpstr>
      <vt:lpstr>Meet the team</vt:lpstr>
      <vt:lpstr>Project SCOPE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Ball</dc:title>
  <dc:creator>Ku Yang</dc:creator>
  <cp:lastModifiedBy>Ku Yang</cp:lastModifiedBy>
  <cp:revision>1</cp:revision>
  <dcterms:modified xsi:type="dcterms:W3CDTF">2019-10-12T20:56:08Z</dcterms:modified>
</cp:coreProperties>
</file>