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Batalha Naval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 </a:t>
            </a:r>
            <a:r>
              <a:rPr lang="pt-BR" dirty="0" err="1" smtClean="0"/>
              <a:t>alef</a:t>
            </a:r>
            <a:r>
              <a:rPr lang="pt-BR" dirty="0" smtClean="0"/>
              <a:t> </a:t>
            </a:r>
            <a:r>
              <a:rPr lang="pt-BR" dirty="0" err="1" smtClean="0"/>
              <a:t>martins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professor: </a:t>
            </a:r>
            <a:r>
              <a:rPr lang="pt-BR" dirty="0" err="1" smtClean="0"/>
              <a:t>jefferson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</a:t>
            </a:r>
            <a:r>
              <a:rPr lang="en-US" dirty="0" err="1" smtClean="0"/>
              <a:t>ção</a:t>
            </a:r>
            <a:r>
              <a:rPr lang="en-US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em uma </a:t>
            </a:r>
            <a:r>
              <a:rPr lang="en-US" dirty="0" err="1"/>
              <a:t>batalha</a:t>
            </a:r>
            <a:r>
              <a:rPr lang="en-US" dirty="0"/>
              <a:t> entre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jogadores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os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poderão</a:t>
            </a:r>
            <a:r>
              <a:rPr lang="en-US" dirty="0"/>
              <a:t> </a:t>
            </a:r>
            <a:r>
              <a:rPr lang="en-US" dirty="0" err="1"/>
              <a:t>posicionar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navios</a:t>
            </a:r>
            <a:r>
              <a:rPr lang="en-US" dirty="0"/>
              <a:t> em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locais</a:t>
            </a:r>
            <a:r>
              <a:rPr lang="en-US" dirty="0"/>
              <a:t> no mar (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NxN</a:t>
            </a:r>
            <a:r>
              <a:rPr lang="en-US" dirty="0"/>
              <a:t>).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jogador</a:t>
            </a:r>
            <a:r>
              <a:rPr lang="en-US" dirty="0"/>
              <a:t> </a:t>
            </a:r>
            <a:r>
              <a:rPr lang="en-US" dirty="0" err="1"/>
              <a:t>poderá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um </a:t>
            </a:r>
            <a:r>
              <a:rPr lang="en-US" dirty="0" err="1"/>
              <a:t>tiro</a:t>
            </a:r>
            <a:r>
              <a:rPr lang="en-US" dirty="0"/>
              <a:t> de </a:t>
            </a:r>
            <a:r>
              <a:rPr lang="en-US" dirty="0" err="1"/>
              <a:t>canhão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, </a:t>
            </a:r>
            <a:r>
              <a:rPr lang="en-US" dirty="0" err="1"/>
              <a:t>selecionando</a:t>
            </a:r>
            <a:r>
              <a:rPr lang="en-US" dirty="0"/>
              <a:t> o </a:t>
            </a:r>
            <a:r>
              <a:rPr lang="en-US" dirty="0" err="1"/>
              <a:t>destino</a:t>
            </a:r>
            <a:r>
              <a:rPr lang="en-US" dirty="0"/>
              <a:t> do seu </a:t>
            </a:r>
            <a:r>
              <a:rPr lang="en-US" dirty="0" err="1"/>
              <a:t>tiro</a:t>
            </a:r>
            <a:r>
              <a:rPr lang="en-US" dirty="0"/>
              <a:t> (</a:t>
            </a:r>
            <a:r>
              <a:rPr lang="en-US" dirty="0" err="1"/>
              <a:t>Posição</a:t>
            </a:r>
            <a:r>
              <a:rPr lang="en-US" dirty="0"/>
              <a:t> da </a:t>
            </a:r>
            <a:r>
              <a:rPr lang="en-US" dirty="0" err="1"/>
              <a:t>Matriz</a:t>
            </a:r>
            <a:r>
              <a:rPr lang="en-US" dirty="0"/>
              <a:t>). </a:t>
            </a:r>
            <a:r>
              <a:rPr lang="en-US" dirty="0" err="1"/>
              <a:t>Ganha</a:t>
            </a:r>
            <a:r>
              <a:rPr lang="en-US" dirty="0"/>
              <a:t> o </a:t>
            </a:r>
            <a:r>
              <a:rPr lang="en-US" dirty="0" err="1"/>
              <a:t>jogador</a:t>
            </a:r>
            <a:r>
              <a:rPr lang="en-US" dirty="0"/>
              <a:t> que </a:t>
            </a:r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acertar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posições</a:t>
            </a:r>
            <a:r>
              <a:rPr lang="en-US" dirty="0"/>
              <a:t> que todos </a:t>
            </a:r>
            <a:r>
              <a:rPr lang="en-US" dirty="0" err="1"/>
              <a:t>navios</a:t>
            </a:r>
            <a:r>
              <a:rPr lang="en-US" dirty="0"/>
              <a:t> que </a:t>
            </a:r>
            <a:r>
              <a:rPr lang="en-US" dirty="0" err="1"/>
              <a:t>ocupam</a:t>
            </a:r>
            <a:r>
              <a:rPr lang="en-US" dirty="0"/>
              <a:t> a </a:t>
            </a:r>
            <a:r>
              <a:rPr lang="en-US" dirty="0" err="1"/>
              <a:t>matriz</a:t>
            </a:r>
            <a:r>
              <a:rPr lang="en-US" dirty="0"/>
              <a:t>.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99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927224"/>
            <a:ext cx="6572511" cy="4224193"/>
          </a:xfrm>
        </p:spPr>
      </p:pic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 – Cadastro de nome: Permite cadastrar o nome do jogador.</a:t>
            </a:r>
          </a:p>
          <a:p>
            <a:r>
              <a:rPr lang="pt-BR" dirty="0" smtClean="0"/>
              <a:t>2 – Definir Tamanho do tabuleiro: Selecionar o tamanho o tabuleiro que ser</a:t>
            </a:r>
            <a:r>
              <a:rPr lang="en-US" dirty="0" smtClean="0"/>
              <a:t>a </a:t>
            </a:r>
            <a:r>
              <a:rPr lang="en-US" dirty="0" err="1" smtClean="0"/>
              <a:t>utilizado</a:t>
            </a:r>
            <a:r>
              <a:rPr lang="en-US" dirty="0" smtClean="0"/>
              <a:t> no </a:t>
            </a:r>
            <a:r>
              <a:rPr lang="en-US" dirty="0" err="1" smtClean="0"/>
              <a:t>jogo</a:t>
            </a:r>
            <a:endParaRPr lang="en-US" dirty="0" smtClean="0"/>
          </a:p>
          <a:p>
            <a:r>
              <a:rPr lang="en-US" dirty="0" smtClean="0"/>
              <a:t>3 – </a:t>
            </a:r>
            <a:r>
              <a:rPr lang="en-US" dirty="0" err="1" smtClean="0"/>
              <a:t>Escolher</a:t>
            </a:r>
            <a:r>
              <a:rPr lang="en-US" dirty="0" smtClean="0"/>
              <a:t> local dos </a:t>
            </a:r>
            <a:r>
              <a:rPr lang="en-US" dirty="0" err="1" smtClean="0"/>
              <a:t>barcos</a:t>
            </a:r>
            <a:r>
              <a:rPr lang="en-US" dirty="0" smtClean="0"/>
              <a:t>: </a:t>
            </a:r>
            <a:r>
              <a:rPr lang="en-US" dirty="0" err="1" smtClean="0"/>
              <a:t>Escolher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tabuleiro</a:t>
            </a:r>
            <a:r>
              <a:rPr lang="en-US" dirty="0" smtClean="0"/>
              <a:t> o local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barco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tamanho</a:t>
            </a:r>
            <a:r>
              <a:rPr lang="en-US" dirty="0" smtClean="0"/>
              <a:t> do </a:t>
            </a:r>
            <a:r>
              <a:rPr lang="en-US" dirty="0" err="1" smtClean="0"/>
              <a:t>tabuleiro</a:t>
            </a:r>
            <a:endParaRPr lang="en-US" dirty="0" smtClean="0"/>
          </a:p>
          <a:p>
            <a:r>
              <a:rPr lang="en-US" dirty="0" smtClean="0"/>
              <a:t>4 –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r>
              <a:rPr lang="en-US" dirty="0" smtClean="0"/>
              <a:t> IA: </a:t>
            </a:r>
            <a:r>
              <a:rPr lang="en-US" dirty="0" err="1" smtClean="0"/>
              <a:t>Selecionar</a:t>
            </a:r>
            <a:r>
              <a:rPr lang="en-US" dirty="0" smtClean="0"/>
              <a:t> o </a:t>
            </a:r>
            <a:r>
              <a:rPr lang="en-US" dirty="0" err="1" smtClean="0"/>
              <a:t>nível</a:t>
            </a:r>
            <a:r>
              <a:rPr lang="en-US" dirty="0" smtClean="0"/>
              <a:t> da IA que o </a:t>
            </a:r>
            <a:r>
              <a:rPr lang="en-US" dirty="0" err="1" smtClean="0"/>
              <a:t>jogador</a:t>
            </a:r>
            <a:r>
              <a:rPr lang="en-US" dirty="0" smtClean="0"/>
              <a:t> </a:t>
            </a:r>
            <a:r>
              <a:rPr lang="en-US" dirty="0" err="1" smtClean="0"/>
              <a:t>ira</a:t>
            </a:r>
            <a:r>
              <a:rPr lang="en-US" dirty="0" smtClean="0"/>
              <a:t> </a:t>
            </a:r>
            <a:r>
              <a:rPr lang="en-US" dirty="0" err="1" smtClean="0"/>
              <a:t>enfrentar</a:t>
            </a:r>
            <a:endParaRPr lang="en-US" dirty="0" smtClean="0"/>
          </a:p>
          <a:p>
            <a:r>
              <a:rPr lang="en-US" dirty="0" smtClean="0"/>
              <a:t>5 – Fazer uma </a:t>
            </a:r>
            <a:r>
              <a:rPr lang="en-US" dirty="0" err="1" smtClean="0"/>
              <a:t>jogada</a:t>
            </a:r>
            <a:r>
              <a:rPr lang="en-US" dirty="0" smtClean="0"/>
              <a:t>: Realizar um “</a:t>
            </a:r>
            <a:r>
              <a:rPr lang="en-US" dirty="0" err="1" smtClean="0"/>
              <a:t>Tiro</a:t>
            </a:r>
            <a:r>
              <a:rPr lang="en-US" dirty="0" smtClean="0"/>
              <a:t>” em uma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posição</a:t>
            </a:r>
            <a:r>
              <a:rPr lang="en-US" dirty="0" smtClean="0"/>
              <a:t> para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acertar</a:t>
            </a:r>
            <a:r>
              <a:rPr lang="en-US" dirty="0" smtClean="0"/>
              <a:t> o </a:t>
            </a:r>
            <a:r>
              <a:rPr lang="en-US" dirty="0" err="1" smtClean="0"/>
              <a:t>barco</a:t>
            </a:r>
            <a:r>
              <a:rPr lang="en-US" dirty="0" smtClean="0"/>
              <a:t> </a:t>
            </a:r>
            <a:r>
              <a:rPr lang="en-US" dirty="0" err="1" smtClean="0"/>
              <a:t>inimigo</a:t>
            </a:r>
            <a:r>
              <a:rPr lang="en-US" dirty="0" smtClean="0"/>
              <a:t>. Este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um include que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referente</a:t>
            </a:r>
            <a:r>
              <a:rPr lang="en-US" dirty="0" smtClean="0"/>
              <a:t> a </a:t>
            </a:r>
            <a:r>
              <a:rPr lang="en-US" dirty="0" err="1" smtClean="0"/>
              <a:t>checagem</a:t>
            </a:r>
            <a:r>
              <a:rPr lang="en-US" dirty="0" smtClean="0"/>
              <a:t> de </a:t>
            </a:r>
            <a:r>
              <a:rPr lang="en-US" dirty="0" err="1" smtClean="0"/>
              <a:t>vencedor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8" y="917886"/>
            <a:ext cx="10991354" cy="4748623"/>
          </a:xfrm>
        </p:spPr>
      </p:pic>
      <p:sp>
        <p:nvSpPr>
          <p:cNvPr id="9" name="CaixaDeTexto 8"/>
          <p:cNvSpPr txBox="1"/>
          <p:nvPr/>
        </p:nvSpPr>
        <p:spPr>
          <a:xfrm>
            <a:off x="4752109" y="180109"/>
            <a:ext cx="198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Digrama de 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189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Retrospecto</vt:lpstr>
      <vt:lpstr>Batalha Naval </vt:lpstr>
      <vt:lpstr>Descrição </vt:lpstr>
      <vt:lpstr>Casos de Usos</vt:lpstr>
      <vt:lpstr>Casos de Usos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Batalha Naval </dc:title>
  <dc:creator>Usuário do Microsoft Office</dc:creator>
  <cp:lastModifiedBy>Usuário do Microsoft Office</cp:lastModifiedBy>
  <cp:revision>1</cp:revision>
  <dcterms:created xsi:type="dcterms:W3CDTF">2016-04-18T22:16:48Z</dcterms:created>
  <dcterms:modified xsi:type="dcterms:W3CDTF">2016-04-18T22:24:37Z</dcterms:modified>
</cp:coreProperties>
</file>