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73" r:id="rId4"/>
    <p:sldId id="262" r:id="rId5"/>
    <p:sldId id="269" r:id="rId6"/>
    <p:sldId id="270" r:id="rId7"/>
    <p:sldId id="265" r:id="rId8"/>
    <p:sldId id="271" r:id="rId9"/>
    <p:sldId id="272" r:id="rId10"/>
    <p:sldId id="266" r:id="rId11"/>
    <p:sldId id="268" r:id="rId12"/>
    <p:sldId id="264" r:id="rId13"/>
    <p:sldId id="25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C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0467" autoAdjust="0"/>
  </p:normalViewPr>
  <p:slideViewPr>
    <p:cSldViewPr snapToGrid="0">
      <p:cViewPr varScale="1">
        <p:scale>
          <a:sx n="47" d="100"/>
          <a:sy n="47" d="100"/>
        </p:scale>
        <p:origin x="7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DE782-AFCA-42FF-8716-C2A0754B4340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3AF9A-66EC-46F2-88BC-83E13F3205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16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391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05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53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24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87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01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7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37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27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773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59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08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77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CA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28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279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852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4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88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60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02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38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85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01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43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72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605592" y="3522209"/>
            <a:ext cx="8047522" cy="3760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 spc="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+mn-lt"/>
              </a:rPr>
              <a:t>UNJ</a:t>
            </a:r>
            <a:endParaRPr lang="pt-BR" dirty="0">
              <a:latin typeface="+mn-lt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05592" y="3975236"/>
            <a:ext cx="8047522" cy="1164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5400" dirty="0" smtClean="0"/>
              <a:t>Automatizando Builds</a:t>
            </a:r>
            <a:endParaRPr lang="pt-BR" sz="54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05592" y="5139891"/>
            <a:ext cx="8047522" cy="616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 smtClean="0"/>
              <a:t>Alessandro Fragnani</a:t>
            </a:r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5592" y="6250972"/>
            <a:ext cx="8047522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1100" spc="600" dirty="0" smtClean="0"/>
              <a:t>SOFTPLAN, 13 DE JANEIRO DE 2017</a:t>
            </a:r>
            <a:endParaRPr lang="pt-BR" sz="1100" spc="600" dirty="0"/>
          </a:p>
        </p:txBody>
      </p:sp>
    </p:spTree>
    <p:extLst>
      <p:ext uri="{BB962C8B-B14F-4D97-AF65-F5344CB8AC3E}">
        <p14:creationId xmlns:p14="http://schemas.microsoft.com/office/powerpoint/2010/main" val="30135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4816916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Integração Contínua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1"/>
            <a:ext cx="11362214" cy="77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practice of merging all developer working copies to a shared mainline several times a day.</a:t>
            </a:r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13 DE JANEIRO DE 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/>
              <a:t>AUTOMATIZANDO BUILDS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2" y="4278361"/>
            <a:ext cx="1440000" cy="14336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462" y="4005161"/>
            <a:ext cx="1440000" cy="1980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32" y="4275161"/>
            <a:ext cx="1440000" cy="14400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03" y="4271961"/>
            <a:ext cx="1440000" cy="14400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92" y="4275161"/>
            <a:ext cx="1440000" cy="1440000"/>
          </a:xfrm>
          <a:prstGeom prst="rect">
            <a:avLst/>
          </a:prstGeom>
        </p:spPr>
      </p:pic>
      <p:sp>
        <p:nvSpPr>
          <p:cNvPr id="14" name="Espaço Reservado para Conteúdo 14"/>
          <p:cNvSpPr>
            <a:spLocks noGrp="1"/>
          </p:cNvSpPr>
          <p:nvPr/>
        </p:nvSpPr>
        <p:spPr>
          <a:xfrm>
            <a:off x="426465" y="2641902"/>
            <a:ext cx="11362214" cy="77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…a </a:t>
            </a:r>
            <a:r>
              <a:rPr lang="en-US" i="1" dirty="0"/>
              <a:t>continuous integration server is a type of build automation server.</a:t>
            </a:r>
          </a:p>
        </p:txBody>
      </p:sp>
    </p:spTree>
    <p:extLst>
      <p:ext uri="{BB962C8B-B14F-4D97-AF65-F5344CB8AC3E}">
        <p14:creationId xmlns:p14="http://schemas.microsoft.com/office/powerpoint/2010/main" val="9089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Integração Contínua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2"/>
            <a:ext cx="11362214" cy="391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automatizamos</a:t>
            </a:r>
            <a:endParaRPr lang="en-US" dirty="0"/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13 DE JANEIRO DE 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/>
              <a:t>AUTOMATIZANDO BUILDS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6396" y="3105128"/>
            <a:ext cx="210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Baixar fontes do VCS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796396" y="4592568"/>
            <a:ext cx="230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Executar a Compilação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553580" y="3105128"/>
            <a:ext cx="24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solidFill>
                  <a:srgbClr val="0070C0"/>
                </a:solidFill>
              </a:rPr>
              <a:t>Publicar Testes Unitários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222142" y="4592568"/>
            <a:ext cx="280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solidFill>
                  <a:srgbClr val="0070C0"/>
                </a:solidFill>
              </a:rPr>
              <a:t>Publicar Métricas de Código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747425" y="3105128"/>
            <a:ext cx="20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Atualizar </a:t>
            </a:r>
            <a:r>
              <a:rPr lang="pt-BR" dirty="0" err="1" smtClean="0">
                <a:solidFill>
                  <a:srgbClr val="0070C0"/>
                </a:solidFill>
              </a:rPr>
              <a:t>Labels</a:t>
            </a:r>
            <a:r>
              <a:rPr lang="pt-BR" dirty="0" smtClean="0">
                <a:solidFill>
                  <a:srgbClr val="0070C0"/>
                </a:solidFill>
              </a:rPr>
              <a:t> VCS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827671" y="4592568"/>
            <a:ext cx="189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Arquivar Artefatos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751625" y="3771904"/>
            <a:ext cx="203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70C0"/>
                </a:solidFill>
              </a:rPr>
              <a:t>Enviar </a:t>
            </a:r>
            <a:r>
              <a:rPr lang="pt-BR" sz="2800" b="1" dirty="0" err="1" smtClean="0">
                <a:solidFill>
                  <a:srgbClr val="0070C0"/>
                </a:solidFill>
              </a:rPr>
              <a:t>Email</a:t>
            </a:r>
            <a:endParaRPr lang="pt-BR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7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9" grpId="0"/>
      <p:bldP spid="20" grpId="0"/>
      <p:bldP spid="21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11362214" cy="5445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130 DE JANEIRO DE 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AUTOMATIZANDO BUILDS</a:t>
            </a:r>
            <a:endParaRPr lang="pt-BR" spc="300" dirty="0"/>
          </a:p>
        </p:txBody>
      </p:sp>
    </p:spTree>
    <p:extLst>
      <p:ext uri="{BB962C8B-B14F-4D97-AF65-F5344CB8AC3E}">
        <p14:creationId xmlns:p14="http://schemas.microsoft.com/office/powerpoint/2010/main" val="12532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90600" y="3397085"/>
            <a:ext cx="10515600" cy="5396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 smtClean="0"/>
              <a:t>Alessandro Fragnani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90600" y="19805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6000" dirty="0" smtClean="0"/>
              <a:t>Obrigado!</a:t>
            </a:r>
            <a:endParaRPr lang="pt-BR" sz="6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40" y="4508433"/>
            <a:ext cx="400050" cy="2667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48" y="4466154"/>
            <a:ext cx="304800" cy="3048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271208" y="4479958"/>
            <a:ext cx="2794540" cy="30062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 smtClean="0"/>
              <a:t>alessandrofm@softplan.com.br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426686" y="4466154"/>
            <a:ext cx="1563302" cy="30062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 smtClean="0"/>
              <a:t>48 3027 8078</a:t>
            </a:r>
            <a:endParaRPr lang="pt-BR"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57" y="4899498"/>
            <a:ext cx="447333" cy="447333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4271208" y="4972853"/>
            <a:ext cx="2794540" cy="30062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 smtClean="0"/>
              <a:t>github.com/</a:t>
            </a:r>
            <a:r>
              <a:rPr lang="pt-BR" sz="1600" dirty="0" err="1" smtClean="0"/>
              <a:t>alefragnani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13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sou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1"/>
            <a:ext cx="7773384" cy="1666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Delphi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20 </a:t>
            </a:r>
            <a:r>
              <a:rPr lang="pt-BR" dirty="0" smtClean="0"/>
              <a:t>anos de experiência</a:t>
            </a:r>
            <a:endParaRPr lang="pt-B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Softplan</a:t>
            </a:r>
            <a:r>
              <a:rPr lang="pt-BR" dirty="0" smtClean="0"/>
              <a:t> - Suporte Interno UNJ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Time </a:t>
            </a:r>
            <a:r>
              <a:rPr lang="pt-BR" dirty="0" err="1" smtClean="0"/>
              <a:t>NewAge</a:t>
            </a:r>
            <a:endParaRPr lang="pt-BR" dirty="0"/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13 DE JANEIRO DE 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AUTOMATIZANDO BUILDS</a:t>
            </a:r>
            <a:endParaRPr lang="pt-BR" spc="300" dirty="0"/>
          </a:p>
        </p:txBody>
      </p:sp>
      <p:sp>
        <p:nvSpPr>
          <p:cNvPr id="7" name="Espaço Reservado para Conteúdo 14"/>
          <p:cNvSpPr>
            <a:spLocks noGrp="1"/>
          </p:cNvSpPr>
          <p:nvPr/>
        </p:nvSpPr>
        <p:spPr>
          <a:xfrm>
            <a:off x="424849" y="3762923"/>
            <a:ext cx="7773384" cy="1978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OpenSource</a:t>
            </a:r>
            <a:endParaRPr lang="pt-B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4 anos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Delphi / Sublime Text / Atom / Visual Studio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Delphi, Python, </a:t>
            </a:r>
            <a:r>
              <a:rPr lang="en-US" dirty="0" err="1" smtClean="0"/>
              <a:t>CoffeeScript</a:t>
            </a:r>
            <a:r>
              <a:rPr lang="en-US" dirty="0" smtClean="0"/>
              <a:t> e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github.com/</a:t>
            </a:r>
            <a:r>
              <a:rPr lang="en-US" dirty="0" err="1" smtClean="0"/>
              <a:t>alefragnani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188" y="610345"/>
            <a:ext cx="22574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8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1"/>
            <a:ext cx="7773384" cy="4040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Onde estamos?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Automação de Compilação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Integração Contínua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13 DE JANEIRO DE 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AUTOMATIZANDO BUILDS</a:t>
            </a:r>
            <a:endParaRPr lang="pt-BR" spc="300" dirty="0"/>
          </a:p>
        </p:txBody>
      </p:sp>
    </p:spTree>
    <p:extLst>
      <p:ext uri="{BB962C8B-B14F-4D97-AF65-F5344CB8AC3E}">
        <p14:creationId xmlns:p14="http://schemas.microsoft.com/office/powerpoint/2010/main" val="12900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Onde estamos?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1"/>
            <a:ext cx="11362214" cy="4040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Qual o tamanho dos seus projetos?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Sistemas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Frameworks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Componentes de Terceiros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Pacotes/</a:t>
            </a:r>
            <a:r>
              <a:rPr lang="pt-BR" dirty="0" err="1" smtClean="0"/>
              <a:t>Units</a:t>
            </a:r>
            <a:r>
              <a:rPr lang="pt-BR" dirty="0" smtClean="0"/>
              <a:t>/LOC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Como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instala</a:t>
            </a:r>
            <a:r>
              <a:rPr lang="en-US" dirty="0" smtClean="0"/>
              <a:t> e </a:t>
            </a:r>
            <a:r>
              <a:rPr lang="en-US" dirty="0" err="1" smtClean="0"/>
              <a:t>compila</a:t>
            </a:r>
            <a:r>
              <a:rPr lang="en-US" dirty="0" smtClean="0"/>
              <a:t> </a:t>
            </a: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máquinas</a:t>
            </a:r>
            <a:r>
              <a:rPr lang="en-US" dirty="0" smtClean="0"/>
              <a:t> de </a:t>
            </a:r>
            <a:r>
              <a:rPr lang="en-US" dirty="0" err="1" smtClean="0"/>
              <a:t>desenvolvedores</a:t>
            </a:r>
            <a:r>
              <a:rPr lang="en-US" dirty="0" smtClean="0"/>
              <a:t>?</a:t>
            </a:r>
            <a:endParaRPr lang="pt-BR" dirty="0" smtClean="0"/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13 DE JANEIRO DE 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/>
              <a:t>AUTOMATIZANDO BUILDS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90" y="4172695"/>
            <a:ext cx="10744960" cy="14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Onde estamos?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1"/>
            <a:ext cx="11362214" cy="4040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Projeto </a:t>
            </a:r>
            <a:r>
              <a:rPr lang="pt-BR" dirty="0" err="1" smtClean="0"/>
              <a:t>NewAge</a:t>
            </a:r>
            <a:endParaRPr lang="pt-B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+50 Componentes de Terceiros (</a:t>
            </a:r>
            <a:r>
              <a:rPr lang="pt-BR" dirty="0" err="1" smtClean="0"/>
              <a:t>DevExpress</a:t>
            </a:r>
            <a:r>
              <a:rPr lang="pt-BR" dirty="0" smtClean="0"/>
              <a:t>, TMS, JVCL, </a:t>
            </a:r>
            <a:r>
              <a:rPr lang="pt-BR" dirty="0" err="1" smtClean="0"/>
              <a:t>Eldos</a:t>
            </a:r>
            <a:r>
              <a:rPr lang="pt-BR" dirty="0" smtClean="0"/>
              <a:t>, </a:t>
            </a:r>
            <a:r>
              <a:rPr lang="pt-BR" dirty="0" err="1" smtClean="0"/>
              <a:t>ReportBuilder</a:t>
            </a:r>
            <a:r>
              <a:rPr lang="pt-BR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25 Frameworks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7 Sistemas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±300 DPK/DPR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8 mil PAS (12 mil total) / ±10 milhões de linhas</a:t>
            </a:r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13 DE JANEIRO DE 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/>
              <a:t>AUTOMATIZANDO BUILDS</a:t>
            </a:r>
          </a:p>
        </p:txBody>
      </p:sp>
    </p:spTree>
    <p:extLst>
      <p:ext uri="{BB962C8B-B14F-4D97-AF65-F5344CB8AC3E}">
        <p14:creationId xmlns:p14="http://schemas.microsoft.com/office/powerpoint/2010/main" val="136316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Onde estamos?</a:t>
            </a:r>
            <a:endParaRPr lang="pt-BR" dirty="0"/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13 DE JANEIRO DE 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/>
              <a:t>AUTOMATIZANDO BUILDS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75" y="1973185"/>
            <a:ext cx="10744960" cy="144962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74" y="3478122"/>
            <a:ext cx="10562803" cy="27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Automação de Compilação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1"/>
            <a:ext cx="11362214" cy="1623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process of automating the creation of a software build and the associated processes including: compiling computer source code into binary code, packaging binary code, and running automated tests.</a:t>
            </a:r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13 DE JANEIRO DE 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/>
              <a:t>AUTOMATIZANDO BUILDS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068" y="4624749"/>
            <a:ext cx="1440000" cy="891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1" y="4350249"/>
            <a:ext cx="1440000" cy="144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79" y="4350249"/>
            <a:ext cx="1440000" cy="1440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90" y="4350249"/>
            <a:ext cx="1440000" cy="14400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358" y="4327443"/>
            <a:ext cx="1440000" cy="14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6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Automação de Compilação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2"/>
            <a:ext cx="11362214" cy="391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automatizamos</a:t>
            </a:r>
            <a:endParaRPr lang="en-US" dirty="0"/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13 DE JANEIRO DE 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/>
              <a:t>AUTOMATIZANDO BUILDS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89280" y="2824480"/>
            <a:ext cx="344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Ler configurações de arquivos XML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89280" y="3461282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Executar </a:t>
            </a:r>
            <a:r>
              <a:rPr lang="pt-BR" dirty="0" err="1" smtClean="0">
                <a:solidFill>
                  <a:srgbClr val="0070C0"/>
                </a:solidFill>
              </a:rPr>
              <a:t>BATs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89280" y="4098084"/>
            <a:ext cx="369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Ler/Escrever no Registro do Windows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8927523" y="2824480"/>
            <a:ext cx="2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solidFill>
                  <a:srgbClr val="0070C0"/>
                </a:solidFill>
              </a:rPr>
              <a:t>Gerar Métricas de Código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8980999" y="3461282"/>
            <a:ext cx="25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Executar Testes Unitários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9185607" y="4098084"/>
            <a:ext cx="231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Interagir</a:t>
            </a:r>
            <a:r>
              <a:rPr lang="en-US" dirty="0" smtClean="0">
                <a:solidFill>
                  <a:srgbClr val="0070C0"/>
                </a:solidFill>
              </a:rPr>
              <a:t> com VMWare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580864" y="2824480"/>
            <a:ext cx="184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Interagir com CVS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584859" y="3384338"/>
            <a:ext cx="1788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70C0"/>
                </a:solidFill>
              </a:rPr>
              <a:t>COMPILAR</a:t>
            </a:r>
            <a:endParaRPr lang="pt-BR" sz="2800" b="1" dirty="0">
              <a:solidFill>
                <a:srgbClr val="0070C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663512" y="4098084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Copiar Recursos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3" grpId="0"/>
      <p:bldP spid="24" grpId="0"/>
      <p:bldP spid="26" grpId="0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Automação de Compilação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1"/>
            <a:ext cx="11362214" cy="1623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importante</a:t>
            </a:r>
            <a:r>
              <a:rPr lang="en-US" dirty="0" smtClean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Minimiza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 </a:t>
            </a:r>
            <a:r>
              <a:rPr lang="en-US" dirty="0" err="1" smtClean="0"/>
              <a:t>repetitivas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Agiliza</a:t>
            </a:r>
            <a:r>
              <a:rPr lang="en-US" dirty="0" smtClean="0"/>
              <a:t> a </a:t>
            </a:r>
            <a:r>
              <a:rPr lang="en-US" i="1" dirty="0" err="1" smtClean="0"/>
              <a:t>mudança</a:t>
            </a:r>
            <a:r>
              <a:rPr lang="en-US" i="1" dirty="0" smtClean="0"/>
              <a:t> de </a:t>
            </a:r>
            <a:r>
              <a:rPr lang="en-US" i="1" dirty="0" err="1" smtClean="0"/>
              <a:t>contexto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Evita</a:t>
            </a:r>
            <a:r>
              <a:rPr lang="en-US" dirty="0" smtClean="0"/>
              <a:t> a </a:t>
            </a:r>
            <a:r>
              <a:rPr lang="en-US" dirty="0" err="1" smtClean="0"/>
              <a:t>frase</a:t>
            </a:r>
            <a:r>
              <a:rPr lang="en-US" dirty="0" smtClean="0"/>
              <a:t> “</a:t>
            </a:r>
            <a:r>
              <a:rPr lang="en-US" i="1" dirty="0" err="1" smtClean="0"/>
              <a:t>na</a:t>
            </a:r>
            <a:r>
              <a:rPr lang="en-US" i="1" dirty="0" smtClean="0"/>
              <a:t> </a:t>
            </a:r>
            <a:r>
              <a:rPr lang="en-US" i="1" dirty="0" err="1" smtClean="0"/>
              <a:t>minha</a:t>
            </a:r>
            <a:r>
              <a:rPr lang="en-US" i="1" dirty="0" smtClean="0"/>
              <a:t> </a:t>
            </a:r>
            <a:r>
              <a:rPr lang="en-US" i="1" dirty="0" err="1" smtClean="0"/>
              <a:t>máquina</a:t>
            </a:r>
            <a:r>
              <a:rPr lang="en-US" i="1" dirty="0" smtClean="0"/>
              <a:t> </a:t>
            </a:r>
            <a:r>
              <a:rPr lang="en-US" i="1" dirty="0" err="1" smtClean="0"/>
              <a:t>funciona</a:t>
            </a:r>
            <a:r>
              <a:rPr lang="en-US" i="1" dirty="0" smtClean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Seja</a:t>
            </a:r>
            <a:r>
              <a:rPr lang="en-US" dirty="0" smtClean="0"/>
              <a:t> um </a:t>
            </a:r>
            <a:r>
              <a:rPr lang="en-US" i="1" dirty="0" smtClean="0"/>
              <a:t>Pragmatic Programmer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21 </a:t>
            </a:r>
            <a:r>
              <a:rPr lang="en-US" dirty="0"/>
              <a:t>- Use the Power of Command </a:t>
            </a:r>
            <a:r>
              <a:rPr lang="en-US" dirty="0" smtClean="0"/>
              <a:t>Shells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Use the shell when graphical user interfaces don't cut </a:t>
            </a:r>
            <a:r>
              <a:rPr lang="en-US" dirty="0" smtClean="0"/>
              <a:t>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61 </a:t>
            </a:r>
            <a:r>
              <a:rPr lang="en-US" dirty="0"/>
              <a:t>- Don't Use Manual </a:t>
            </a:r>
            <a:r>
              <a:rPr lang="en-US" dirty="0" smtClean="0"/>
              <a:t>Procedures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 shell script or batch file will execute the same instructions, in the same order, time after time. </a:t>
            </a:r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13 DE JANEIRO DE 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/>
              <a:t>AUTOMATIZANDO BUILDS</a:t>
            </a:r>
          </a:p>
        </p:txBody>
      </p:sp>
    </p:spTree>
    <p:extLst>
      <p:ext uri="{BB962C8B-B14F-4D97-AF65-F5344CB8AC3E}">
        <p14:creationId xmlns:p14="http://schemas.microsoft.com/office/powerpoint/2010/main" val="16402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479</Words>
  <Application>Microsoft Office PowerPoint</Application>
  <PresentationFormat>Widescreen</PresentationFormat>
  <Paragraphs>109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Aurélio Bencz</dc:creator>
  <cp:lastModifiedBy>Alessandro Fragnani de Morais</cp:lastModifiedBy>
  <cp:revision>64</cp:revision>
  <dcterms:created xsi:type="dcterms:W3CDTF">2015-05-15T17:02:51Z</dcterms:created>
  <dcterms:modified xsi:type="dcterms:W3CDTF">2017-02-07T14:58:33Z</dcterms:modified>
</cp:coreProperties>
</file>