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95" r:id="rId7"/>
    <p:sldId id="289" r:id="rId8"/>
    <p:sldId id="264" r:id="rId9"/>
    <p:sldId id="306" r:id="rId10"/>
    <p:sldId id="298" r:id="rId11"/>
    <p:sldId id="307" r:id="rId12"/>
    <p:sldId id="303" r:id="rId13"/>
    <p:sldId id="304" r:id="rId14"/>
    <p:sldId id="305" r:id="rId15"/>
    <p:sldId id="299" r:id="rId16"/>
    <p:sldId id="301" r:id="rId17"/>
    <p:sldId id="300" r:id="rId18"/>
    <p:sldId id="292" r:id="rId19"/>
    <p:sldId id="302" r:id="rId20"/>
    <p:sldId id="308" r:id="rId21"/>
    <p:sldId id="276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F3368-DCF1-4D50-BA15-6CC875E12DC8}" v="409" dt="2024-02-20T13:01:01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A3554-378A-4A5C-A594-E46448605052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71C668A3-B530-4067-B73D-5F3B8DCCC39B}">
      <dgm:prSet phldrT="[Testo]" custT="1"/>
      <dgm:spPr/>
      <dgm:t>
        <a:bodyPr/>
        <a:lstStyle/>
        <a:p>
          <a:r>
            <a:rPr lang="it-IT" sz="2000" b="1" i="0" dirty="0"/>
            <a:t>Divisione random del dataset (70% addestramento e 30% test)</a:t>
          </a:r>
          <a:br>
            <a:rPr lang="it-IT" sz="2000" b="1" dirty="0"/>
          </a:br>
          <a:endParaRPr lang="it-IT" sz="2000" b="1" dirty="0"/>
        </a:p>
      </dgm:t>
    </dgm:pt>
    <dgm:pt modelId="{002C2B36-1E55-468B-8BC9-C46A1FD99060}" type="parTrans" cxnId="{8F581128-675C-4EC6-A2BA-E6B929764F3B}">
      <dgm:prSet/>
      <dgm:spPr/>
      <dgm:t>
        <a:bodyPr/>
        <a:lstStyle/>
        <a:p>
          <a:endParaRPr lang="it-IT"/>
        </a:p>
      </dgm:t>
    </dgm:pt>
    <dgm:pt modelId="{113D8BF8-1D65-4D7A-AA82-75BB2CF947D5}" type="sibTrans" cxnId="{8F581128-675C-4EC6-A2BA-E6B929764F3B}">
      <dgm:prSet/>
      <dgm:spPr/>
      <dgm:t>
        <a:bodyPr/>
        <a:lstStyle/>
        <a:p>
          <a:endParaRPr lang="it-IT"/>
        </a:p>
      </dgm:t>
    </dgm:pt>
    <dgm:pt modelId="{CE320BC3-F7FA-42EB-BB8E-3E981B4783E7}">
      <dgm:prSet phldrT="[Testo]" custT="1"/>
      <dgm:spPr/>
      <dgm:t>
        <a:bodyPr/>
        <a:lstStyle/>
        <a:p>
          <a:r>
            <a:rPr lang="it-IT" sz="2000" b="1" dirty="0" err="1"/>
            <a:t>Preprocessing</a:t>
          </a:r>
          <a:r>
            <a:rPr lang="it-IT" sz="2000" b="1" dirty="0"/>
            <a:t> (</a:t>
          </a:r>
          <a:r>
            <a:rPr lang="it-IT" sz="2000" b="1" dirty="0" err="1"/>
            <a:t>Tokenizzazione</a:t>
          </a:r>
          <a:r>
            <a:rPr lang="it-IT" sz="2000" b="1" dirty="0"/>
            <a:t> e rimozione di caratteri non alfanumerici)</a:t>
          </a:r>
        </a:p>
      </dgm:t>
    </dgm:pt>
    <dgm:pt modelId="{D3F3A9CE-A569-4B75-94D0-7A3EB75DDC30}" type="parTrans" cxnId="{78CA9A8F-E321-4901-A6E4-87E073542A9D}">
      <dgm:prSet/>
      <dgm:spPr/>
      <dgm:t>
        <a:bodyPr/>
        <a:lstStyle/>
        <a:p>
          <a:endParaRPr lang="it-IT"/>
        </a:p>
      </dgm:t>
    </dgm:pt>
    <dgm:pt modelId="{F400B66F-216E-417A-9FC4-DE7767302989}" type="sibTrans" cxnId="{78CA9A8F-E321-4901-A6E4-87E073542A9D}">
      <dgm:prSet/>
      <dgm:spPr/>
      <dgm:t>
        <a:bodyPr/>
        <a:lstStyle/>
        <a:p>
          <a:endParaRPr lang="it-IT"/>
        </a:p>
      </dgm:t>
    </dgm:pt>
    <dgm:pt modelId="{F2CBE7BB-1FDD-4A8C-8893-90841544F2CB}">
      <dgm:prSet phldrT="[Testo]" custT="1"/>
      <dgm:spPr/>
      <dgm:t>
        <a:bodyPr/>
        <a:lstStyle/>
        <a:p>
          <a:r>
            <a:rPr lang="it-IT" sz="2000" b="1" dirty="0"/>
            <a:t>Estrazione delle frasi per l’addestramento</a:t>
          </a:r>
        </a:p>
      </dgm:t>
    </dgm:pt>
    <dgm:pt modelId="{779ED516-99F5-470C-8999-442CE4B1704F}" type="parTrans" cxnId="{9421384D-1E1B-4650-86C5-A3AB5328B641}">
      <dgm:prSet/>
      <dgm:spPr/>
      <dgm:t>
        <a:bodyPr/>
        <a:lstStyle/>
        <a:p>
          <a:endParaRPr lang="it-IT"/>
        </a:p>
      </dgm:t>
    </dgm:pt>
    <dgm:pt modelId="{B5AC14CE-0E61-49B9-858F-12D25ED05B46}" type="sibTrans" cxnId="{9421384D-1E1B-4650-86C5-A3AB5328B641}">
      <dgm:prSet/>
      <dgm:spPr/>
      <dgm:t>
        <a:bodyPr/>
        <a:lstStyle/>
        <a:p>
          <a:endParaRPr lang="it-IT"/>
        </a:p>
      </dgm:t>
    </dgm:pt>
    <dgm:pt modelId="{7CC2D3C5-4DA1-4CC4-A613-2F55A8906006}">
      <dgm:prSet phldrT="[Testo]" custT="1"/>
      <dgm:spPr/>
      <dgm:t>
        <a:bodyPr/>
        <a:lstStyle/>
        <a:p>
          <a:r>
            <a:rPr lang="it-IT" sz="2000" b="1" i="0" dirty="0"/>
            <a:t>Creazione del modello Word2Vec (tramite </a:t>
          </a:r>
          <a:r>
            <a:rPr lang="it-IT" sz="2000" b="1" i="0" dirty="0" err="1"/>
            <a:t>Gensim</a:t>
          </a:r>
          <a:r>
            <a:rPr lang="it-IT" sz="2000" b="1" i="0" dirty="0"/>
            <a:t>)</a:t>
          </a:r>
          <a:endParaRPr lang="it-IT" sz="2000" dirty="0"/>
        </a:p>
      </dgm:t>
    </dgm:pt>
    <dgm:pt modelId="{644BA5E6-1C19-43E3-9744-E19D73448682}" type="parTrans" cxnId="{3EFEAE46-C007-4DC1-821D-6D340C41D8E0}">
      <dgm:prSet/>
      <dgm:spPr/>
      <dgm:t>
        <a:bodyPr/>
        <a:lstStyle/>
        <a:p>
          <a:endParaRPr lang="it-IT"/>
        </a:p>
      </dgm:t>
    </dgm:pt>
    <dgm:pt modelId="{00B1D188-2B42-4956-B4A6-3378C4327376}" type="sibTrans" cxnId="{3EFEAE46-C007-4DC1-821D-6D340C41D8E0}">
      <dgm:prSet/>
      <dgm:spPr/>
      <dgm:t>
        <a:bodyPr/>
        <a:lstStyle/>
        <a:p>
          <a:endParaRPr lang="it-IT"/>
        </a:p>
      </dgm:t>
    </dgm:pt>
    <dgm:pt modelId="{5C596BFD-83DF-4812-AD17-E0079549BC6B}">
      <dgm:prSet phldrT="[Testo]" custT="1"/>
      <dgm:spPr/>
      <dgm:t>
        <a:bodyPr/>
        <a:lstStyle/>
        <a:p>
          <a:r>
            <a:rPr lang="it-IT" sz="2000" b="1" i="0" dirty="0"/>
            <a:t>Salvataggio del modello su file testuale</a:t>
          </a:r>
          <a:endParaRPr lang="it-IT" sz="2000" b="1" dirty="0"/>
        </a:p>
      </dgm:t>
    </dgm:pt>
    <dgm:pt modelId="{2DBB48B5-E5E9-498A-AD5F-86B2B894F1F7}" type="parTrans" cxnId="{0E069062-1415-44DA-B003-600EBFD7208D}">
      <dgm:prSet/>
      <dgm:spPr/>
      <dgm:t>
        <a:bodyPr/>
        <a:lstStyle/>
        <a:p>
          <a:endParaRPr lang="it-IT"/>
        </a:p>
      </dgm:t>
    </dgm:pt>
    <dgm:pt modelId="{F099F0BA-6552-468C-9E16-BF6635DCF260}" type="sibTrans" cxnId="{0E069062-1415-44DA-B003-600EBFD7208D}">
      <dgm:prSet/>
      <dgm:spPr/>
      <dgm:t>
        <a:bodyPr/>
        <a:lstStyle/>
        <a:p>
          <a:endParaRPr lang="it-IT"/>
        </a:p>
      </dgm:t>
    </dgm:pt>
    <dgm:pt modelId="{336818CF-79BC-45A0-924E-B20BA4DD7FFA}" type="pres">
      <dgm:prSet presAssocID="{460A3554-378A-4A5C-A594-E46448605052}" presName="Name0" presStyleCnt="0">
        <dgm:presLayoutVars>
          <dgm:dir/>
          <dgm:animLvl val="lvl"/>
          <dgm:resizeHandles val="exact"/>
        </dgm:presLayoutVars>
      </dgm:prSet>
      <dgm:spPr/>
    </dgm:pt>
    <dgm:pt modelId="{F5584419-41FE-43C8-8561-AB182A69A493}" type="pres">
      <dgm:prSet presAssocID="{5C596BFD-83DF-4812-AD17-E0079549BC6B}" presName="boxAndChildren" presStyleCnt="0"/>
      <dgm:spPr/>
    </dgm:pt>
    <dgm:pt modelId="{2053800D-24C2-48BC-BC71-3B0B88A34047}" type="pres">
      <dgm:prSet presAssocID="{5C596BFD-83DF-4812-AD17-E0079549BC6B}" presName="parentTextBox" presStyleLbl="node1" presStyleIdx="0" presStyleCnt="5"/>
      <dgm:spPr/>
    </dgm:pt>
    <dgm:pt modelId="{49704A73-0DB9-45F6-B826-9FBD70B86360}" type="pres">
      <dgm:prSet presAssocID="{00B1D188-2B42-4956-B4A6-3378C4327376}" presName="sp" presStyleCnt="0"/>
      <dgm:spPr/>
    </dgm:pt>
    <dgm:pt modelId="{5257AE3F-EFBC-4709-8AFB-D73E9725AFAC}" type="pres">
      <dgm:prSet presAssocID="{7CC2D3C5-4DA1-4CC4-A613-2F55A8906006}" presName="arrowAndChildren" presStyleCnt="0"/>
      <dgm:spPr/>
    </dgm:pt>
    <dgm:pt modelId="{085E17A9-87B9-4788-9B28-E335E36F1FBD}" type="pres">
      <dgm:prSet presAssocID="{7CC2D3C5-4DA1-4CC4-A613-2F55A8906006}" presName="parentTextArrow" presStyleLbl="node1" presStyleIdx="1" presStyleCnt="5"/>
      <dgm:spPr/>
    </dgm:pt>
    <dgm:pt modelId="{0DB91C7A-245D-4DF0-9E3F-33B465AF84B4}" type="pres">
      <dgm:prSet presAssocID="{B5AC14CE-0E61-49B9-858F-12D25ED05B46}" presName="sp" presStyleCnt="0"/>
      <dgm:spPr/>
    </dgm:pt>
    <dgm:pt modelId="{F3CB05E7-C1E3-4B37-9B14-253FFAC94E72}" type="pres">
      <dgm:prSet presAssocID="{F2CBE7BB-1FDD-4A8C-8893-90841544F2CB}" presName="arrowAndChildren" presStyleCnt="0"/>
      <dgm:spPr/>
    </dgm:pt>
    <dgm:pt modelId="{9E396B8A-4550-4E9C-8609-951A9DFB9D52}" type="pres">
      <dgm:prSet presAssocID="{F2CBE7BB-1FDD-4A8C-8893-90841544F2CB}" presName="parentTextArrow" presStyleLbl="node1" presStyleIdx="2" presStyleCnt="5" custLinFactNeighborY="934"/>
      <dgm:spPr/>
    </dgm:pt>
    <dgm:pt modelId="{7898E4A2-5FCA-49AA-98B3-9DDD133F07EC}" type="pres">
      <dgm:prSet presAssocID="{F400B66F-216E-417A-9FC4-DE7767302989}" presName="sp" presStyleCnt="0"/>
      <dgm:spPr/>
    </dgm:pt>
    <dgm:pt modelId="{F794E589-2E93-40DC-90FD-A25F0345F576}" type="pres">
      <dgm:prSet presAssocID="{CE320BC3-F7FA-42EB-BB8E-3E981B4783E7}" presName="arrowAndChildren" presStyleCnt="0"/>
      <dgm:spPr/>
    </dgm:pt>
    <dgm:pt modelId="{8CE52897-DE33-46A6-8784-81FD0741CDB8}" type="pres">
      <dgm:prSet presAssocID="{CE320BC3-F7FA-42EB-BB8E-3E981B4783E7}" presName="parentTextArrow" presStyleLbl="node1" presStyleIdx="3" presStyleCnt="5" custLinFactNeighborX="364" custLinFactNeighborY="-1098"/>
      <dgm:spPr/>
    </dgm:pt>
    <dgm:pt modelId="{B2698273-BE3C-40FF-815F-64DA93F851FD}" type="pres">
      <dgm:prSet presAssocID="{113D8BF8-1D65-4D7A-AA82-75BB2CF947D5}" presName="sp" presStyleCnt="0"/>
      <dgm:spPr/>
    </dgm:pt>
    <dgm:pt modelId="{8CB7C0D0-0332-426B-B341-8CB8F4D98C8B}" type="pres">
      <dgm:prSet presAssocID="{71C668A3-B530-4067-B73D-5F3B8DCCC39B}" presName="arrowAndChildren" presStyleCnt="0"/>
      <dgm:spPr/>
    </dgm:pt>
    <dgm:pt modelId="{1DF2C9F4-19F7-4263-8852-19DD756E2E4F}" type="pres">
      <dgm:prSet presAssocID="{71C668A3-B530-4067-B73D-5F3B8DCCC39B}" presName="parentTextArrow" presStyleLbl="node1" presStyleIdx="4" presStyleCnt="5" custLinFactNeighborX="-952" custLinFactNeighborY="-5771"/>
      <dgm:spPr/>
    </dgm:pt>
  </dgm:ptLst>
  <dgm:cxnLst>
    <dgm:cxn modelId="{284E4C15-3478-4121-BE8E-390A9E448D12}" type="presOf" srcId="{CE320BC3-F7FA-42EB-BB8E-3E981B4783E7}" destId="{8CE52897-DE33-46A6-8784-81FD0741CDB8}" srcOrd="0" destOrd="0" presId="urn:microsoft.com/office/officeart/2005/8/layout/process4"/>
    <dgm:cxn modelId="{8F581128-675C-4EC6-A2BA-E6B929764F3B}" srcId="{460A3554-378A-4A5C-A594-E46448605052}" destId="{71C668A3-B530-4067-B73D-5F3B8DCCC39B}" srcOrd="0" destOrd="0" parTransId="{002C2B36-1E55-468B-8BC9-C46A1FD99060}" sibTransId="{113D8BF8-1D65-4D7A-AA82-75BB2CF947D5}"/>
    <dgm:cxn modelId="{0494222F-D1E1-4806-AB76-213DCD22C7FA}" type="presOf" srcId="{F2CBE7BB-1FDD-4A8C-8893-90841544F2CB}" destId="{9E396B8A-4550-4E9C-8609-951A9DFB9D52}" srcOrd="0" destOrd="0" presId="urn:microsoft.com/office/officeart/2005/8/layout/process4"/>
    <dgm:cxn modelId="{0E069062-1415-44DA-B003-600EBFD7208D}" srcId="{460A3554-378A-4A5C-A594-E46448605052}" destId="{5C596BFD-83DF-4812-AD17-E0079549BC6B}" srcOrd="4" destOrd="0" parTransId="{2DBB48B5-E5E9-498A-AD5F-86B2B894F1F7}" sibTransId="{F099F0BA-6552-468C-9E16-BF6635DCF260}"/>
    <dgm:cxn modelId="{3EFEAE46-C007-4DC1-821D-6D340C41D8E0}" srcId="{460A3554-378A-4A5C-A594-E46448605052}" destId="{7CC2D3C5-4DA1-4CC4-A613-2F55A8906006}" srcOrd="3" destOrd="0" parTransId="{644BA5E6-1C19-43E3-9744-E19D73448682}" sibTransId="{00B1D188-2B42-4956-B4A6-3378C4327376}"/>
    <dgm:cxn modelId="{9421384D-1E1B-4650-86C5-A3AB5328B641}" srcId="{460A3554-378A-4A5C-A594-E46448605052}" destId="{F2CBE7BB-1FDD-4A8C-8893-90841544F2CB}" srcOrd="2" destOrd="0" parTransId="{779ED516-99F5-470C-8999-442CE4B1704F}" sibTransId="{B5AC14CE-0E61-49B9-858F-12D25ED05B46}"/>
    <dgm:cxn modelId="{09D04856-A4A6-411E-AD43-71BAB2C178CD}" type="presOf" srcId="{460A3554-378A-4A5C-A594-E46448605052}" destId="{336818CF-79BC-45A0-924E-B20BA4DD7FFA}" srcOrd="0" destOrd="0" presId="urn:microsoft.com/office/officeart/2005/8/layout/process4"/>
    <dgm:cxn modelId="{95EC755A-3092-4BA3-9B95-093050B80CDC}" type="presOf" srcId="{71C668A3-B530-4067-B73D-5F3B8DCCC39B}" destId="{1DF2C9F4-19F7-4263-8852-19DD756E2E4F}" srcOrd="0" destOrd="0" presId="urn:microsoft.com/office/officeart/2005/8/layout/process4"/>
    <dgm:cxn modelId="{C58E0C83-099F-45E4-AED1-6A6F0599C913}" type="presOf" srcId="{5C596BFD-83DF-4812-AD17-E0079549BC6B}" destId="{2053800D-24C2-48BC-BC71-3B0B88A34047}" srcOrd="0" destOrd="0" presId="urn:microsoft.com/office/officeart/2005/8/layout/process4"/>
    <dgm:cxn modelId="{78CA9A8F-E321-4901-A6E4-87E073542A9D}" srcId="{460A3554-378A-4A5C-A594-E46448605052}" destId="{CE320BC3-F7FA-42EB-BB8E-3E981B4783E7}" srcOrd="1" destOrd="0" parTransId="{D3F3A9CE-A569-4B75-94D0-7A3EB75DDC30}" sibTransId="{F400B66F-216E-417A-9FC4-DE7767302989}"/>
    <dgm:cxn modelId="{9AECACC3-FF07-43A1-8123-8820712109B8}" type="presOf" srcId="{7CC2D3C5-4DA1-4CC4-A613-2F55A8906006}" destId="{085E17A9-87B9-4788-9B28-E335E36F1FBD}" srcOrd="0" destOrd="0" presId="urn:microsoft.com/office/officeart/2005/8/layout/process4"/>
    <dgm:cxn modelId="{962ECC79-897C-4DE4-9CC4-F41CF60D73D6}" type="presParOf" srcId="{336818CF-79BC-45A0-924E-B20BA4DD7FFA}" destId="{F5584419-41FE-43C8-8561-AB182A69A493}" srcOrd="0" destOrd="0" presId="urn:microsoft.com/office/officeart/2005/8/layout/process4"/>
    <dgm:cxn modelId="{D2833280-3AA9-48DD-B234-52BBC7026BFE}" type="presParOf" srcId="{F5584419-41FE-43C8-8561-AB182A69A493}" destId="{2053800D-24C2-48BC-BC71-3B0B88A34047}" srcOrd="0" destOrd="0" presId="urn:microsoft.com/office/officeart/2005/8/layout/process4"/>
    <dgm:cxn modelId="{1E570065-ACC2-4DBF-8EC8-580C09090773}" type="presParOf" srcId="{336818CF-79BC-45A0-924E-B20BA4DD7FFA}" destId="{49704A73-0DB9-45F6-B826-9FBD70B86360}" srcOrd="1" destOrd="0" presId="urn:microsoft.com/office/officeart/2005/8/layout/process4"/>
    <dgm:cxn modelId="{ABB1E8D9-A12A-454F-BC4C-C6D900AEEDBC}" type="presParOf" srcId="{336818CF-79BC-45A0-924E-B20BA4DD7FFA}" destId="{5257AE3F-EFBC-4709-8AFB-D73E9725AFAC}" srcOrd="2" destOrd="0" presId="urn:microsoft.com/office/officeart/2005/8/layout/process4"/>
    <dgm:cxn modelId="{C45A0011-B15C-4DB6-BCA3-B460FAFBDEFC}" type="presParOf" srcId="{5257AE3F-EFBC-4709-8AFB-D73E9725AFAC}" destId="{085E17A9-87B9-4788-9B28-E335E36F1FBD}" srcOrd="0" destOrd="0" presId="urn:microsoft.com/office/officeart/2005/8/layout/process4"/>
    <dgm:cxn modelId="{B3E796AA-B237-4AEA-BAEA-87C18328CB10}" type="presParOf" srcId="{336818CF-79BC-45A0-924E-B20BA4DD7FFA}" destId="{0DB91C7A-245D-4DF0-9E3F-33B465AF84B4}" srcOrd="3" destOrd="0" presId="urn:microsoft.com/office/officeart/2005/8/layout/process4"/>
    <dgm:cxn modelId="{AB058C85-8FA5-4AE1-9243-00491ABF7F81}" type="presParOf" srcId="{336818CF-79BC-45A0-924E-B20BA4DD7FFA}" destId="{F3CB05E7-C1E3-4B37-9B14-253FFAC94E72}" srcOrd="4" destOrd="0" presId="urn:microsoft.com/office/officeart/2005/8/layout/process4"/>
    <dgm:cxn modelId="{69E24E4E-7F3A-446A-8A64-FC1F80C726E2}" type="presParOf" srcId="{F3CB05E7-C1E3-4B37-9B14-253FFAC94E72}" destId="{9E396B8A-4550-4E9C-8609-951A9DFB9D52}" srcOrd="0" destOrd="0" presId="urn:microsoft.com/office/officeart/2005/8/layout/process4"/>
    <dgm:cxn modelId="{95249E67-94FE-4EFD-9348-2DC0A2314D75}" type="presParOf" srcId="{336818CF-79BC-45A0-924E-B20BA4DD7FFA}" destId="{7898E4A2-5FCA-49AA-98B3-9DDD133F07EC}" srcOrd="5" destOrd="0" presId="urn:microsoft.com/office/officeart/2005/8/layout/process4"/>
    <dgm:cxn modelId="{0ED1B9A8-A9C2-410E-9D53-9ADC9678ADB1}" type="presParOf" srcId="{336818CF-79BC-45A0-924E-B20BA4DD7FFA}" destId="{F794E589-2E93-40DC-90FD-A25F0345F576}" srcOrd="6" destOrd="0" presId="urn:microsoft.com/office/officeart/2005/8/layout/process4"/>
    <dgm:cxn modelId="{40863965-58F3-4225-810D-0C18F2738E6F}" type="presParOf" srcId="{F794E589-2E93-40DC-90FD-A25F0345F576}" destId="{8CE52897-DE33-46A6-8784-81FD0741CDB8}" srcOrd="0" destOrd="0" presId="urn:microsoft.com/office/officeart/2005/8/layout/process4"/>
    <dgm:cxn modelId="{CFFF9798-F844-4376-968C-9956F6C187B3}" type="presParOf" srcId="{336818CF-79BC-45A0-924E-B20BA4DD7FFA}" destId="{B2698273-BE3C-40FF-815F-64DA93F851FD}" srcOrd="7" destOrd="0" presId="urn:microsoft.com/office/officeart/2005/8/layout/process4"/>
    <dgm:cxn modelId="{AFFB41B0-5E56-43B8-B16F-BB936CF52840}" type="presParOf" srcId="{336818CF-79BC-45A0-924E-B20BA4DD7FFA}" destId="{8CB7C0D0-0332-426B-B341-8CB8F4D98C8B}" srcOrd="8" destOrd="0" presId="urn:microsoft.com/office/officeart/2005/8/layout/process4"/>
    <dgm:cxn modelId="{7142EB74-D34A-4BF0-A1D8-938383A68BF1}" type="presParOf" srcId="{8CB7C0D0-0332-426B-B341-8CB8F4D98C8B}" destId="{1DF2C9F4-19F7-4263-8852-19DD756E2E4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A3554-378A-4A5C-A594-E46448605052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71C668A3-B530-4067-B73D-5F3B8DCCC39B}">
      <dgm:prSet phldrT="[Testo]" custT="1"/>
      <dgm:spPr/>
      <dgm:t>
        <a:bodyPr/>
        <a:lstStyle/>
        <a:p>
          <a:r>
            <a:rPr lang="it-IT" sz="2000" b="1" i="0" dirty="0"/>
            <a:t>Divisione random del dataset (90% addestramento e 10% test)</a:t>
          </a:r>
          <a:br>
            <a:rPr lang="it-IT" sz="2000" b="1" dirty="0"/>
          </a:br>
          <a:endParaRPr lang="it-IT" sz="2000" b="1" dirty="0"/>
        </a:p>
      </dgm:t>
    </dgm:pt>
    <dgm:pt modelId="{002C2B36-1E55-468B-8BC9-C46A1FD99060}" type="parTrans" cxnId="{8F581128-675C-4EC6-A2BA-E6B929764F3B}">
      <dgm:prSet/>
      <dgm:spPr/>
      <dgm:t>
        <a:bodyPr/>
        <a:lstStyle/>
        <a:p>
          <a:endParaRPr lang="it-IT"/>
        </a:p>
      </dgm:t>
    </dgm:pt>
    <dgm:pt modelId="{113D8BF8-1D65-4D7A-AA82-75BB2CF947D5}" type="sibTrans" cxnId="{8F581128-675C-4EC6-A2BA-E6B929764F3B}">
      <dgm:prSet/>
      <dgm:spPr/>
      <dgm:t>
        <a:bodyPr/>
        <a:lstStyle/>
        <a:p>
          <a:endParaRPr lang="it-IT"/>
        </a:p>
      </dgm:t>
    </dgm:pt>
    <dgm:pt modelId="{CE320BC3-F7FA-42EB-BB8E-3E981B4783E7}">
      <dgm:prSet phldrT="[Testo]" custT="1"/>
      <dgm:spPr/>
      <dgm:t>
        <a:bodyPr/>
        <a:lstStyle/>
        <a:p>
          <a:r>
            <a:rPr lang="it-IT" sz="2000" b="1" i="0" dirty="0"/>
            <a:t>Preelaborazione dei dati (</a:t>
          </a:r>
          <a:r>
            <a:rPr lang="it-IT" sz="2000" b="1" i="0" dirty="0" err="1"/>
            <a:t>tokenizzazione</a:t>
          </a:r>
          <a:r>
            <a:rPr lang="it-IT" sz="2000" b="1" i="0" dirty="0"/>
            <a:t> e </a:t>
          </a:r>
          <a:r>
            <a:rPr lang="it-IT" sz="2000" b="1" i="0" dirty="0" err="1"/>
            <a:t>stemming</a:t>
          </a:r>
          <a:r>
            <a:rPr lang="it-IT" sz="2000" b="1" i="0" dirty="0"/>
            <a:t>)</a:t>
          </a:r>
          <a:br>
            <a:rPr lang="it-IT" sz="2000" b="1" dirty="0"/>
          </a:br>
          <a:endParaRPr lang="it-IT" sz="2000" b="1" dirty="0"/>
        </a:p>
      </dgm:t>
    </dgm:pt>
    <dgm:pt modelId="{D3F3A9CE-A569-4B75-94D0-7A3EB75DDC30}" type="parTrans" cxnId="{78CA9A8F-E321-4901-A6E4-87E073542A9D}">
      <dgm:prSet/>
      <dgm:spPr/>
      <dgm:t>
        <a:bodyPr/>
        <a:lstStyle/>
        <a:p>
          <a:endParaRPr lang="it-IT"/>
        </a:p>
      </dgm:t>
    </dgm:pt>
    <dgm:pt modelId="{F400B66F-216E-417A-9FC4-DE7767302989}" type="sibTrans" cxnId="{78CA9A8F-E321-4901-A6E4-87E073542A9D}">
      <dgm:prSet/>
      <dgm:spPr/>
      <dgm:t>
        <a:bodyPr/>
        <a:lstStyle/>
        <a:p>
          <a:endParaRPr lang="it-IT"/>
        </a:p>
      </dgm:t>
    </dgm:pt>
    <dgm:pt modelId="{F2CBE7BB-1FDD-4A8C-8893-90841544F2CB}">
      <dgm:prSet phldrT="[Testo]" custT="1"/>
      <dgm:spPr/>
      <dgm:t>
        <a:bodyPr/>
        <a:lstStyle/>
        <a:p>
          <a:r>
            <a:rPr lang="it-IT" sz="2000" b="1" i="0" dirty="0"/>
            <a:t>Creazione del modello </a:t>
          </a:r>
          <a:r>
            <a:rPr lang="it-IT" sz="2000" b="1" i="0" dirty="0" err="1"/>
            <a:t>preaddestrato</a:t>
          </a:r>
          <a:r>
            <a:rPr lang="it-IT" sz="2000" b="1" i="0" dirty="0"/>
            <a:t> (</a:t>
          </a:r>
          <a:r>
            <a:rPr lang="it-IT" sz="2000" b="1" dirty="0" err="1"/>
            <a:t>distilbert</a:t>
          </a:r>
          <a:r>
            <a:rPr lang="it-IT" sz="2000" b="1" dirty="0"/>
            <a:t>-base-</a:t>
          </a:r>
          <a:r>
            <a:rPr lang="it-IT" sz="2000" b="1" dirty="0" err="1"/>
            <a:t>uncased</a:t>
          </a:r>
          <a:r>
            <a:rPr lang="it-IT" sz="2000" b="1" i="0" dirty="0"/>
            <a:t>) </a:t>
          </a:r>
          <a:br>
            <a:rPr lang="it-IT" sz="2000" b="1" dirty="0"/>
          </a:br>
          <a:endParaRPr lang="it-IT" sz="2000" b="1" dirty="0"/>
        </a:p>
      </dgm:t>
    </dgm:pt>
    <dgm:pt modelId="{779ED516-99F5-470C-8999-442CE4B1704F}" type="parTrans" cxnId="{9421384D-1E1B-4650-86C5-A3AB5328B641}">
      <dgm:prSet/>
      <dgm:spPr/>
      <dgm:t>
        <a:bodyPr/>
        <a:lstStyle/>
        <a:p>
          <a:endParaRPr lang="it-IT"/>
        </a:p>
      </dgm:t>
    </dgm:pt>
    <dgm:pt modelId="{B5AC14CE-0E61-49B9-858F-12D25ED05B46}" type="sibTrans" cxnId="{9421384D-1E1B-4650-86C5-A3AB5328B641}">
      <dgm:prSet/>
      <dgm:spPr/>
      <dgm:t>
        <a:bodyPr/>
        <a:lstStyle/>
        <a:p>
          <a:endParaRPr lang="it-IT"/>
        </a:p>
      </dgm:t>
    </dgm:pt>
    <dgm:pt modelId="{7CC2D3C5-4DA1-4CC4-A613-2F55A8906006}">
      <dgm:prSet phldrT="[Testo]" custT="1"/>
      <dgm:spPr/>
      <dgm:t>
        <a:bodyPr/>
        <a:lstStyle/>
        <a:p>
          <a:r>
            <a:rPr lang="it-IT" sz="2000" b="1" i="0" dirty="0"/>
            <a:t>Addestramento (campo </a:t>
          </a:r>
          <a:r>
            <a:rPr lang="it-IT" sz="2000" b="1" i="0" dirty="0" err="1"/>
            <a:t>reviewTitle</a:t>
          </a:r>
          <a:r>
            <a:rPr lang="it-IT" sz="2000" b="1" i="0" dirty="0"/>
            <a:t>)</a:t>
          </a:r>
          <a:br>
            <a:rPr lang="it-IT" sz="2000" dirty="0"/>
          </a:br>
          <a:endParaRPr lang="it-IT" sz="2000" dirty="0"/>
        </a:p>
      </dgm:t>
    </dgm:pt>
    <dgm:pt modelId="{644BA5E6-1C19-43E3-9744-E19D73448682}" type="parTrans" cxnId="{3EFEAE46-C007-4DC1-821D-6D340C41D8E0}">
      <dgm:prSet/>
      <dgm:spPr/>
      <dgm:t>
        <a:bodyPr/>
        <a:lstStyle/>
        <a:p>
          <a:endParaRPr lang="it-IT"/>
        </a:p>
      </dgm:t>
    </dgm:pt>
    <dgm:pt modelId="{00B1D188-2B42-4956-B4A6-3378C4327376}" type="sibTrans" cxnId="{3EFEAE46-C007-4DC1-821D-6D340C41D8E0}">
      <dgm:prSet/>
      <dgm:spPr/>
      <dgm:t>
        <a:bodyPr/>
        <a:lstStyle/>
        <a:p>
          <a:endParaRPr lang="it-IT"/>
        </a:p>
      </dgm:t>
    </dgm:pt>
    <dgm:pt modelId="{5C596BFD-83DF-4812-AD17-E0079549BC6B}">
      <dgm:prSet phldrT="[Testo]"/>
      <dgm:spPr/>
      <dgm:t>
        <a:bodyPr/>
        <a:lstStyle/>
        <a:p>
          <a:r>
            <a:rPr lang="it-IT" b="1" i="0" dirty="0"/>
            <a:t>Valutazione delle prestazioni</a:t>
          </a:r>
          <a:endParaRPr lang="it-IT" b="1" dirty="0"/>
        </a:p>
      </dgm:t>
    </dgm:pt>
    <dgm:pt modelId="{2DBB48B5-E5E9-498A-AD5F-86B2B894F1F7}" type="parTrans" cxnId="{0E069062-1415-44DA-B003-600EBFD7208D}">
      <dgm:prSet/>
      <dgm:spPr/>
      <dgm:t>
        <a:bodyPr/>
        <a:lstStyle/>
        <a:p>
          <a:endParaRPr lang="it-IT"/>
        </a:p>
      </dgm:t>
    </dgm:pt>
    <dgm:pt modelId="{F099F0BA-6552-468C-9E16-BF6635DCF260}" type="sibTrans" cxnId="{0E069062-1415-44DA-B003-600EBFD7208D}">
      <dgm:prSet/>
      <dgm:spPr/>
      <dgm:t>
        <a:bodyPr/>
        <a:lstStyle/>
        <a:p>
          <a:endParaRPr lang="it-IT"/>
        </a:p>
      </dgm:t>
    </dgm:pt>
    <dgm:pt modelId="{FA59046D-C725-44E7-960F-E06E4ABE1B38}">
      <dgm:prSet phldrT="[Testo]"/>
      <dgm:spPr/>
      <dgm:t>
        <a:bodyPr/>
        <a:lstStyle/>
        <a:p>
          <a:r>
            <a:rPr lang="it-IT" b="1" dirty="0"/>
            <a:t>Salvataggio del modello su </a:t>
          </a:r>
          <a:r>
            <a:rPr lang="it-IT" b="1" dirty="0" err="1"/>
            <a:t>HuggingFace</a:t>
          </a:r>
          <a:endParaRPr lang="it-IT" b="1" dirty="0"/>
        </a:p>
      </dgm:t>
    </dgm:pt>
    <dgm:pt modelId="{3707B9D5-30BD-4DD6-9D27-7844CEFA19D6}" type="parTrans" cxnId="{F3306514-A555-402B-B319-C467659F7F34}">
      <dgm:prSet/>
      <dgm:spPr/>
      <dgm:t>
        <a:bodyPr/>
        <a:lstStyle/>
        <a:p>
          <a:endParaRPr lang="it-IT"/>
        </a:p>
      </dgm:t>
    </dgm:pt>
    <dgm:pt modelId="{F06C05AE-C304-4AF8-BF74-4CC45331471F}" type="sibTrans" cxnId="{F3306514-A555-402B-B319-C467659F7F34}">
      <dgm:prSet/>
      <dgm:spPr/>
      <dgm:t>
        <a:bodyPr/>
        <a:lstStyle/>
        <a:p>
          <a:endParaRPr lang="it-IT"/>
        </a:p>
      </dgm:t>
    </dgm:pt>
    <dgm:pt modelId="{336818CF-79BC-45A0-924E-B20BA4DD7FFA}" type="pres">
      <dgm:prSet presAssocID="{460A3554-378A-4A5C-A594-E46448605052}" presName="Name0" presStyleCnt="0">
        <dgm:presLayoutVars>
          <dgm:dir/>
          <dgm:animLvl val="lvl"/>
          <dgm:resizeHandles val="exact"/>
        </dgm:presLayoutVars>
      </dgm:prSet>
      <dgm:spPr/>
    </dgm:pt>
    <dgm:pt modelId="{CC36B6B7-D7D0-4E5C-AD57-E8355C02BA5C}" type="pres">
      <dgm:prSet presAssocID="{FA59046D-C725-44E7-960F-E06E4ABE1B38}" presName="boxAndChildren" presStyleCnt="0"/>
      <dgm:spPr/>
    </dgm:pt>
    <dgm:pt modelId="{53AA9176-092F-4E84-9ABD-3CDC969E44AB}" type="pres">
      <dgm:prSet presAssocID="{FA59046D-C725-44E7-960F-E06E4ABE1B38}" presName="parentTextBox" presStyleLbl="node1" presStyleIdx="0" presStyleCnt="6"/>
      <dgm:spPr/>
    </dgm:pt>
    <dgm:pt modelId="{4033435C-987D-4688-BF74-848CA77D5AC9}" type="pres">
      <dgm:prSet presAssocID="{F099F0BA-6552-468C-9E16-BF6635DCF260}" presName="sp" presStyleCnt="0"/>
      <dgm:spPr/>
    </dgm:pt>
    <dgm:pt modelId="{1F528464-D387-4F92-9DD3-9102FBED75D0}" type="pres">
      <dgm:prSet presAssocID="{5C596BFD-83DF-4812-AD17-E0079549BC6B}" presName="arrowAndChildren" presStyleCnt="0"/>
      <dgm:spPr/>
    </dgm:pt>
    <dgm:pt modelId="{583D14DE-0F28-4295-8ADF-F2198E478955}" type="pres">
      <dgm:prSet presAssocID="{5C596BFD-83DF-4812-AD17-E0079549BC6B}" presName="parentTextArrow" presStyleLbl="node1" presStyleIdx="1" presStyleCnt="6"/>
      <dgm:spPr/>
    </dgm:pt>
    <dgm:pt modelId="{49704A73-0DB9-45F6-B826-9FBD70B86360}" type="pres">
      <dgm:prSet presAssocID="{00B1D188-2B42-4956-B4A6-3378C4327376}" presName="sp" presStyleCnt="0"/>
      <dgm:spPr/>
    </dgm:pt>
    <dgm:pt modelId="{5257AE3F-EFBC-4709-8AFB-D73E9725AFAC}" type="pres">
      <dgm:prSet presAssocID="{7CC2D3C5-4DA1-4CC4-A613-2F55A8906006}" presName="arrowAndChildren" presStyleCnt="0"/>
      <dgm:spPr/>
    </dgm:pt>
    <dgm:pt modelId="{085E17A9-87B9-4788-9B28-E335E36F1FBD}" type="pres">
      <dgm:prSet presAssocID="{7CC2D3C5-4DA1-4CC4-A613-2F55A8906006}" presName="parentTextArrow" presStyleLbl="node1" presStyleIdx="2" presStyleCnt="6"/>
      <dgm:spPr/>
    </dgm:pt>
    <dgm:pt modelId="{0DB91C7A-245D-4DF0-9E3F-33B465AF84B4}" type="pres">
      <dgm:prSet presAssocID="{B5AC14CE-0E61-49B9-858F-12D25ED05B46}" presName="sp" presStyleCnt="0"/>
      <dgm:spPr/>
    </dgm:pt>
    <dgm:pt modelId="{F3CB05E7-C1E3-4B37-9B14-253FFAC94E72}" type="pres">
      <dgm:prSet presAssocID="{F2CBE7BB-1FDD-4A8C-8893-90841544F2CB}" presName="arrowAndChildren" presStyleCnt="0"/>
      <dgm:spPr/>
    </dgm:pt>
    <dgm:pt modelId="{9E396B8A-4550-4E9C-8609-951A9DFB9D52}" type="pres">
      <dgm:prSet presAssocID="{F2CBE7BB-1FDD-4A8C-8893-90841544F2CB}" presName="parentTextArrow" presStyleLbl="node1" presStyleIdx="3" presStyleCnt="6" custLinFactNeighborY="934"/>
      <dgm:spPr/>
    </dgm:pt>
    <dgm:pt modelId="{7898E4A2-5FCA-49AA-98B3-9DDD133F07EC}" type="pres">
      <dgm:prSet presAssocID="{F400B66F-216E-417A-9FC4-DE7767302989}" presName="sp" presStyleCnt="0"/>
      <dgm:spPr/>
    </dgm:pt>
    <dgm:pt modelId="{F794E589-2E93-40DC-90FD-A25F0345F576}" type="pres">
      <dgm:prSet presAssocID="{CE320BC3-F7FA-42EB-BB8E-3E981B4783E7}" presName="arrowAndChildren" presStyleCnt="0"/>
      <dgm:spPr/>
    </dgm:pt>
    <dgm:pt modelId="{8CE52897-DE33-46A6-8784-81FD0741CDB8}" type="pres">
      <dgm:prSet presAssocID="{CE320BC3-F7FA-42EB-BB8E-3E981B4783E7}" presName="parentTextArrow" presStyleLbl="node1" presStyleIdx="4" presStyleCnt="6" custLinFactNeighborX="364" custLinFactNeighborY="-1098"/>
      <dgm:spPr/>
    </dgm:pt>
    <dgm:pt modelId="{B2698273-BE3C-40FF-815F-64DA93F851FD}" type="pres">
      <dgm:prSet presAssocID="{113D8BF8-1D65-4D7A-AA82-75BB2CF947D5}" presName="sp" presStyleCnt="0"/>
      <dgm:spPr/>
    </dgm:pt>
    <dgm:pt modelId="{8CB7C0D0-0332-426B-B341-8CB8F4D98C8B}" type="pres">
      <dgm:prSet presAssocID="{71C668A3-B530-4067-B73D-5F3B8DCCC39B}" presName="arrowAndChildren" presStyleCnt="0"/>
      <dgm:spPr/>
    </dgm:pt>
    <dgm:pt modelId="{1DF2C9F4-19F7-4263-8852-19DD756E2E4F}" type="pres">
      <dgm:prSet presAssocID="{71C668A3-B530-4067-B73D-5F3B8DCCC39B}" presName="parentTextArrow" presStyleLbl="node1" presStyleIdx="5" presStyleCnt="6" custLinFactNeighborX="-952" custLinFactNeighborY="-5771"/>
      <dgm:spPr/>
    </dgm:pt>
  </dgm:ptLst>
  <dgm:cxnLst>
    <dgm:cxn modelId="{F3306514-A555-402B-B319-C467659F7F34}" srcId="{460A3554-378A-4A5C-A594-E46448605052}" destId="{FA59046D-C725-44E7-960F-E06E4ABE1B38}" srcOrd="5" destOrd="0" parTransId="{3707B9D5-30BD-4DD6-9D27-7844CEFA19D6}" sibTransId="{F06C05AE-C304-4AF8-BF74-4CC45331471F}"/>
    <dgm:cxn modelId="{284E4C15-3478-4121-BE8E-390A9E448D12}" type="presOf" srcId="{CE320BC3-F7FA-42EB-BB8E-3E981B4783E7}" destId="{8CE52897-DE33-46A6-8784-81FD0741CDB8}" srcOrd="0" destOrd="0" presId="urn:microsoft.com/office/officeart/2005/8/layout/process4"/>
    <dgm:cxn modelId="{8F581128-675C-4EC6-A2BA-E6B929764F3B}" srcId="{460A3554-378A-4A5C-A594-E46448605052}" destId="{71C668A3-B530-4067-B73D-5F3B8DCCC39B}" srcOrd="0" destOrd="0" parTransId="{002C2B36-1E55-468B-8BC9-C46A1FD99060}" sibTransId="{113D8BF8-1D65-4D7A-AA82-75BB2CF947D5}"/>
    <dgm:cxn modelId="{0494222F-D1E1-4806-AB76-213DCD22C7FA}" type="presOf" srcId="{F2CBE7BB-1FDD-4A8C-8893-90841544F2CB}" destId="{9E396B8A-4550-4E9C-8609-951A9DFB9D52}" srcOrd="0" destOrd="0" presId="urn:microsoft.com/office/officeart/2005/8/layout/process4"/>
    <dgm:cxn modelId="{0E069062-1415-44DA-B003-600EBFD7208D}" srcId="{460A3554-378A-4A5C-A594-E46448605052}" destId="{5C596BFD-83DF-4812-AD17-E0079549BC6B}" srcOrd="4" destOrd="0" parTransId="{2DBB48B5-E5E9-498A-AD5F-86B2B894F1F7}" sibTransId="{F099F0BA-6552-468C-9E16-BF6635DCF260}"/>
    <dgm:cxn modelId="{3EFEAE46-C007-4DC1-821D-6D340C41D8E0}" srcId="{460A3554-378A-4A5C-A594-E46448605052}" destId="{7CC2D3C5-4DA1-4CC4-A613-2F55A8906006}" srcOrd="3" destOrd="0" parTransId="{644BA5E6-1C19-43E3-9744-E19D73448682}" sibTransId="{00B1D188-2B42-4956-B4A6-3378C4327376}"/>
    <dgm:cxn modelId="{9421384D-1E1B-4650-86C5-A3AB5328B641}" srcId="{460A3554-378A-4A5C-A594-E46448605052}" destId="{F2CBE7BB-1FDD-4A8C-8893-90841544F2CB}" srcOrd="2" destOrd="0" parTransId="{779ED516-99F5-470C-8999-442CE4B1704F}" sibTransId="{B5AC14CE-0E61-49B9-858F-12D25ED05B46}"/>
    <dgm:cxn modelId="{09D04856-A4A6-411E-AD43-71BAB2C178CD}" type="presOf" srcId="{460A3554-378A-4A5C-A594-E46448605052}" destId="{336818CF-79BC-45A0-924E-B20BA4DD7FFA}" srcOrd="0" destOrd="0" presId="urn:microsoft.com/office/officeart/2005/8/layout/process4"/>
    <dgm:cxn modelId="{95EC755A-3092-4BA3-9B95-093050B80CDC}" type="presOf" srcId="{71C668A3-B530-4067-B73D-5F3B8DCCC39B}" destId="{1DF2C9F4-19F7-4263-8852-19DD756E2E4F}" srcOrd="0" destOrd="0" presId="urn:microsoft.com/office/officeart/2005/8/layout/process4"/>
    <dgm:cxn modelId="{F52ACE85-9D2D-4A1B-92C9-D11D5FEC13CC}" type="presOf" srcId="{FA59046D-C725-44E7-960F-E06E4ABE1B38}" destId="{53AA9176-092F-4E84-9ABD-3CDC969E44AB}" srcOrd="0" destOrd="0" presId="urn:microsoft.com/office/officeart/2005/8/layout/process4"/>
    <dgm:cxn modelId="{78CA9A8F-E321-4901-A6E4-87E073542A9D}" srcId="{460A3554-378A-4A5C-A594-E46448605052}" destId="{CE320BC3-F7FA-42EB-BB8E-3E981B4783E7}" srcOrd="1" destOrd="0" parTransId="{D3F3A9CE-A569-4B75-94D0-7A3EB75DDC30}" sibTransId="{F400B66F-216E-417A-9FC4-DE7767302989}"/>
    <dgm:cxn modelId="{6509D895-2975-4638-AF2B-3E6ACAF28070}" type="presOf" srcId="{5C596BFD-83DF-4812-AD17-E0079549BC6B}" destId="{583D14DE-0F28-4295-8ADF-F2198E478955}" srcOrd="0" destOrd="0" presId="urn:microsoft.com/office/officeart/2005/8/layout/process4"/>
    <dgm:cxn modelId="{9AECACC3-FF07-43A1-8123-8820712109B8}" type="presOf" srcId="{7CC2D3C5-4DA1-4CC4-A613-2F55A8906006}" destId="{085E17A9-87B9-4788-9B28-E335E36F1FBD}" srcOrd="0" destOrd="0" presId="urn:microsoft.com/office/officeart/2005/8/layout/process4"/>
    <dgm:cxn modelId="{E6B240FA-6C55-4D41-AA92-2B71B50BB429}" type="presParOf" srcId="{336818CF-79BC-45A0-924E-B20BA4DD7FFA}" destId="{CC36B6B7-D7D0-4E5C-AD57-E8355C02BA5C}" srcOrd="0" destOrd="0" presId="urn:microsoft.com/office/officeart/2005/8/layout/process4"/>
    <dgm:cxn modelId="{C4945A95-1B6A-4A49-A1A1-4DCD1B61312B}" type="presParOf" srcId="{CC36B6B7-D7D0-4E5C-AD57-E8355C02BA5C}" destId="{53AA9176-092F-4E84-9ABD-3CDC969E44AB}" srcOrd="0" destOrd="0" presId="urn:microsoft.com/office/officeart/2005/8/layout/process4"/>
    <dgm:cxn modelId="{95AEF3E5-1856-46CB-9060-7B604DB23D58}" type="presParOf" srcId="{336818CF-79BC-45A0-924E-B20BA4DD7FFA}" destId="{4033435C-987D-4688-BF74-848CA77D5AC9}" srcOrd="1" destOrd="0" presId="urn:microsoft.com/office/officeart/2005/8/layout/process4"/>
    <dgm:cxn modelId="{4E9E99F2-708D-42E8-B8F8-06F6EF5657F1}" type="presParOf" srcId="{336818CF-79BC-45A0-924E-B20BA4DD7FFA}" destId="{1F528464-D387-4F92-9DD3-9102FBED75D0}" srcOrd="2" destOrd="0" presId="urn:microsoft.com/office/officeart/2005/8/layout/process4"/>
    <dgm:cxn modelId="{FEB3B9CA-E5D8-4603-9215-E359CF919340}" type="presParOf" srcId="{1F528464-D387-4F92-9DD3-9102FBED75D0}" destId="{583D14DE-0F28-4295-8ADF-F2198E478955}" srcOrd="0" destOrd="0" presId="urn:microsoft.com/office/officeart/2005/8/layout/process4"/>
    <dgm:cxn modelId="{1E570065-ACC2-4DBF-8EC8-580C09090773}" type="presParOf" srcId="{336818CF-79BC-45A0-924E-B20BA4DD7FFA}" destId="{49704A73-0DB9-45F6-B826-9FBD70B86360}" srcOrd="3" destOrd="0" presId="urn:microsoft.com/office/officeart/2005/8/layout/process4"/>
    <dgm:cxn modelId="{ABB1E8D9-A12A-454F-BC4C-C6D900AEEDBC}" type="presParOf" srcId="{336818CF-79BC-45A0-924E-B20BA4DD7FFA}" destId="{5257AE3F-EFBC-4709-8AFB-D73E9725AFAC}" srcOrd="4" destOrd="0" presId="urn:microsoft.com/office/officeart/2005/8/layout/process4"/>
    <dgm:cxn modelId="{C45A0011-B15C-4DB6-BCA3-B460FAFBDEFC}" type="presParOf" srcId="{5257AE3F-EFBC-4709-8AFB-D73E9725AFAC}" destId="{085E17A9-87B9-4788-9B28-E335E36F1FBD}" srcOrd="0" destOrd="0" presId="urn:microsoft.com/office/officeart/2005/8/layout/process4"/>
    <dgm:cxn modelId="{B3E796AA-B237-4AEA-BAEA-87C18328CB10}" type="presParOf" srcId="{336818CF-79BC-45A0-924E-B20BA4DD7FFA}" destId="{0DB91C7A-245D-4DF0-9E3F-33B465AF84B4}" srcOrd="5" destOrd="0" presId="urn:microsoft.com/office/officeart/2005/8/layout/process4"/>
    <dgm:cxn modelId="{AB058C85-8FA5-4AE1-9243-00491ABF7F81}" type="presParOf" srcId="{336818CF-79BC-45A0-924E-B20BA4DD7FFA}" destId="{F3CB05E7-C1E3-4B37-9B14-253FFAC94E72}" srcOrd="6" destOrd="0" presId="urn:microsoft.com/office/officeart/2005/8/layout/process4"/>
    <dgm:cxn modelId="{69E24E4E-7F3A-446A-8A64-FC1F80C726E2}" type="presParOf" srcId="{F3CB05E7-C1E3-4B37-9B14-253FFAC94E72}" destId="{9E396B8A-4550-4E9C-8609-951A9DFB9D52}" srcOrd="0" destOrd="0" presId="urn:microsoft.com/office/officeart/2005/8/layout/process4"/>
    <dgm:cxn modelId="{95249E67-94FE-4EFD-9348-2DC0A2314D75}" type="presParOf" srcId="{336818CF-79BC-45A0-924E-B20BA4DD7FFA}" destId="{7898E4A2-5FCA-49AA-98B3-9DDD133F07EC}" srcOrd="7" destOrd="0" presId="urn:microsoft.com/office/officeart/2005/8/layout/process4"/>
    <dgm:cxn modelId="{0ED1B9A8-A9C2-410E-9D53-9ADC9678ADB1}" type="presParOf" srcId="{336818CF-79BC-45A0-924E-B20BA4DD7FFA}" destId="{F794E589-2E93-40DC-90FD-A25F0345F576}" srcOrd="8" destOrd="0" presId="urn:microsoft.com/office/officeart/2005/8/layout/process4"/>
    <dgm:cxn modelId="{40863965-58F3-4225-810D-0C18F2738E6F}" type="presParOf" srcId="{F794E589-2E93-40DC-90FD-A25F0345F576}" destId="{8CE52897-DE33-46A6-8784-81FD0741CDB8}" srcOrd="0" destOrd="0" presId="urn:microsoft.com/office/officeart/2005/8/layout/process4"/>
    <dgm:cxn modelId="{CFFF9798-F844-4376-968C-9956F6C187B3}" type="presParOf" srcId="{336818CF-79BC-45A0-924E-B20BA4DD7FFA}" destId="{B2698273-BE3C-40FF-815F-64DA93F851FD}" srcOrd="9" destOrd="0" presId="urn:microsoft.com/office/officeart/2005/8/layout/process4"/>
    <dgm:cxn modelId="{AFFB41B0-5E56-43B8-B16F-BB936CF52840}" type="presParOf" srcId="{336818CF-79BC-45A0-924E-B20BA4DD7FFA}" destId="{8CB7C0D0-0332-426B-B341-8CB8F4D98C8B}" srcOrd="10" destOrd="0" presId="urn:microsoft.com/office/officeart/2005/8/layout/process4"/>
    <dgm:cxn modelId="{7142EB74-D34A-4BF0-A1D8-938383A68BF1}" type="presParOf" srcId="{8CB7C0D0-0332-426B-B341-8CB8F4D98C8B}" destId="{1DF2C9F4-19F7-4263-8852-19DD756E2E4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A3554-378A-4A5C-A594-E46448605052}" type="doc">
      <dgm:prSet loTypeId="urn:microsoft.com/office/officeart/2005/8/layout/process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71C668A3-B530-4067-B73D-5F3B8DCCC39B}">
      <dgm:prSet phldrT="[Testo]"/>
      <dgm:spPr/>
      <dgm:t>
        <a:bodyPr/>
        <a:lstStyle/>
        <a:p>
          <a:r>
            <a:rPr lang="it-IT" b="1" dirty="0"/>
            <a:t>Caricamento del modello recuperato da </a:t>
          </a:r>
          <a:r>
            <a:rPr lang="it-IT" b="1" dirty="0" err="1"/>
            <a:t>HuggingFace</a:t>
          </a:r>
          <a:endParaRPr lang="it-IT" b="1" dirty="0"/>
        </a:p>
      </dgm:t>
    </dgm:pt>
    <dgm:pt modelId="{002C2B36-1E55-468B-8BC9-C46A1FD99060}" type="parTrans" cxnId="{8F581128-675C-4EC6-A2BA-E6B929764F3B}">
      <dgm:prSet/>
      <dgm:spPr/>
      <dgm:t>
        <a:bodyPr/>
        <a:lstStyle/>
        <a:p>
          <a:endParaRPr lang="it-IT"/>
        </a:p>
      </dgm:t>
    </dgm:pt>
    <dgm:pt modelId="{113D8BF8-1D65-4D7A-AA82-75BB2CF947D5}" type="sibTrans" cxnId="{8F581128-675C-4EC6-A2BA-E6B929764F3B}">
      <dgm:prSet/>
      <dgm:spPr/>
      <dgm:t>
        <a:bodyPr/>
        <a:lstStyle/>
        <a:p>
          <a:endParaRPr lang="it-IT"/>
        </a:p>
      </dgm:t>
    </dgm:pt>
    <dgm:pt modelId="{CE320BC3-F7FA-42EB-BB8E-3E981B4783E7}">
      <dgm:prSet phldrT="[Testo]"/>
      <dgm:spPr/>
      <dgm:t>
        <a:bodyPr/>
        <a:lstStyle/>
        <a:p>
          <a:r>
            <a:rPr lang="it-IT" b="1" i="0" dirty="0"/>
            <a:t>Definizione dello schema </a:t>
          </a:r>
          <a:r>
            <a:rPr lang="it-IT" b="1" i="0" dirty="0" err="1"/>
            <a:t>Whoosh</a:t>
          </a:r>
          <a:endParaRPr lang="it-IT" b="1" dirty="0"/>
        </a:p>
      </dgm:t>
    </dgm:pt>
    <dgm:pt modelId="{D3F3A9CE-A569-4B75-94D0-7A3EB75DDC30}" type="parTrans" cxnId="{78CA9A8F-E321-4901-A6E4-87E073542A9D}">
      <dgm:prSet/>
      <dgm:spPr/>
      <dgm:t>
        <a:bodyPr/>
        <a:lstStyle/>
        <a:p>
          <a:endParaRPr lang="it-IT"/>
        </a:p>
      </dgm:t>
    </dgm:pt>
    <dgm:pt modelId="{F400B66F-216E-417A-9FC4-DE7767302989}" type="sibTrans" cxnId="{78CA9A8F-E321-4901-A6E4-87E073542A9D}">
      <dgm:prSet/>
      <dgm:spPr/>
      <dgm:t>
        <a:bodyPr/>
        <a:lstStyle/>
        <a:p>
          <a:endParaRPr lang="it-IT"/>
        </a:p>
      </dgm:t>
    </dgm:pt>
    <dgm:pt modelId="{F2CBE7BB-1FDD-4A8C-8893-90841544F2CB}">
      <dgm:prSet phldrT="[Testo]"/>
      <dgm:spPr/>
      <dgm:t>
        <a:bodyPr/>
        <a:lstStyle/>
        <a:p>
          <a:r>
            <a:rPr lang="it-IT" b="1" dirty="0" err="1"/>
            <a:t>Parsing</a:t>
          </a:r>
          <a:r>
            <a:rPr lang="it-IT" b="1" dirty="0"/>
            <a:t> e preelaborazione dei text item</a:t>
          </a:r>
        </a:p>
      </dgm:t>
    </dgm:pt>
    <dgm:pt modelId="{779ED516-99F5-470C-8999-442CE4B1704F}" type="parTrans" cxnId="{9421384D-1E1B-4650-86C5-A3AB5328B641}">
      <dgm:prSet/>
      <dgm:spPr/>
      <dgm:t>
        <a:bodyPr/>
        <a:lstStyle/>
        <a:p>
          <a:endParaRPr lang="it-IT"/>
        </a:p>
      </dgm:t>
    </dgm:pt>
    <dgm:pt modelId="{B5AC14CE-0E61-49B9-858F-12D25ED05B46}" type="sibTrans" cxnId="{9421384D-1E1B-4650-86C5-A3AB5328B641}">
      <dgm:prSet/>
      <dgm:spPr/>
      <dgm:t>
        <a:bodyPr/>
        <a:lstStyle/>
        <a:p>
          <a:endParaRPr lang="it-IT"/>
        </a:p>
      </dgm:t>
    </dgm:pt>
    <dgm:pt modelId="{7CC2D3C5-4DA1-4CC4-A613-2F55A8906006}">
      <dgm:prSet phldrT="[Testo]"/>
      <dgm:spPr/>
      <dgm:t>
        <a:bodyPr/>
        <a:lstStyle/>
        <a:p>
          <a:r>
            <a:rPr lang="it-IT" b="1" i="0" dirty="0"/>
            <a:t>Calcolo del punteggio di sentiment (relativo al titolo della recensione)</a:t>
          </a:r>
          <a:endParaRPr lang="it-IT" dirty="0"/>
        </a:p>
      </dgm:t>
    </dgm:pt>
    <dgm:pt modelId="{644BA5E6-1C19-43E3-9744-E19D73448682}" type="parTrans" cxnId="{3EFEAE46-C007-4DC1-821D-6D340C41D8E0}">
      <dgm:prSet/>
      <dgm:spPr/>
      <dgm:t>
        <a:bodyPr/>
        <a:lstStyle/>
        <a:p>
          <a:endParaRPr lang="it-IT"/>
        </a:p>
      </dgm:t>
    </dgm:pt>
    <dgm:pt modelId="{00B1D188-2B42-4956-B4A6-3378C4327376}" type="sibTrans" cxnId="{3EFEAE46-C007-4DC1-821D-6D340C41D8E0}">
      <dgm:prSet/>
      <dgm:spPr/>
      <dgm:t>
        <a:bodyPr/>
        <a:lstStyle/>
        <a:p>
          <a:endParaRPr lang="it-IT"/>
        </a:p>
      </dgm:t>
    </dgm:pt>
    <dgm:pt modelId="{5C596BFD-83DF-4812-AD17-E0079549BC6B}">
      <dgm:prSet phldrT="[Testo]"/>
      <dgm:spPr/>
      <dgm:t>
        <a:bodyPr/>
        <a:lstStyle/>
        <a:p>
          <a:r>
            <a:rPr lang="it-IT" b="1" i="0" dirty="0"/>
            <a:t>Calcolo del label di sentiment (positivo, negativo, neutrale)</a:t>
          </a:r>
          <a:endParaRPr lang="it-IT" b="1" dirty="0"/>
        </a:p>
      </dgm:t>
    </dgm:pt>
    <dgm:pt modelId="{2DBB48B5-E5E9-498A-AD5F-86B2B894F1F7}" type="parTrans" cxnId="{0E069062-1415-44DA-B003-600EBFD7208D}">
      <dgm:prSet/>
      <dgm:spPr/>
      <dgm:t>
        <a:bodyPr/>
        <a:lstStyle/>
        <a:p>
          <a:endParaRPr lang="it-IT"/>
        </a:p>
      </dgm:t>
    </dgm:pt>
    <dgm:pt modelId="{F099F0BA-6552-468C-9E16-BF6635DCF260}" type="sibTrans" cxnId="{0E069062-1415-44DA-B003-600EBFD7208D}">
      <dgm:prSet/>
      <dgm:spPr/>
      <dgm:t>
        <a:bodyPr/>
        <a:lstStyle/>
        <a:p>
          <a:endParaRPr lang="it-IT"/>
        </a:p>
      </dgm:t>
    </dgm:pt>
    <dgm:pt modelId="{FA59046D-C725-44E7-960F-E06E4ABE1B38}">
      <dgm:prSet phldrT="[Testo]"/>
      <dgm:spPr/>
      <dgm:t>
        <a:bodyPr/>
        <a:lstStyle/>
        <a:p>
          <a:r>
            <a:rPr lang="it-IT" b="1" dirty="0"/>
            <a:t>Aggiunta dei documenti all’indice</a:t>
          </a:r>
        </a:p>
      </dgm:t>
    </dgm:pt>
    <dgm:pt modelId="{3707B9D5-30BD-4DD6-9D27-7844CEFA19D6}" type="parTrans" cxnId="{F3306514-A555-402B-B319-C467659F7F34}">
      <dgm:prSet/>
      <dgm:spPr/>
      <dgm:t>
        <a:bodyPr/>
        <a:lstStyle/>
        <a:p>
          <a:endParaRPr lang="it-IT"/>
        </a:p>
      </dgm:t>
    </dgm:pt>
    <dgm:pt modelId="{F06C05AE-C304-4AF8-BF74-4CC45331471F}" type="sibTrans" cxnId="{F3306514-A555-402B-B319-C467659F7F34}">
      <dgm:prSet/>
      <dgm:spPr/>
      <dgm:t>
        <a:bodyPr/>
        <a:lstStyle/>
        <a:p>
          <a:endParaRPr lang="it-IT"/>
        </a:p>
      </dgm:t>
    </dgm:pt>
    <dgm:pt modelId="{336818CF-79BC-45A0-924E-B20BA4DD7FFA}" type="pres">
      <dgm:prSet presAssocID="{460A3554-378A-4A5C-A594-E46448605052}" presName="Name0" presStyleCnt="0">
        <dgm:presLayoutVars>
          <dgm:dir/>
          <dgm:animLvl val="lvl"/>
          <dgm:resizeHandles val="exact"/>
        </dgm:presLayoutVars>
      </dgm:prSet>
      <dgm:spPr/>
    </dgm:pt>
    <dgm:pt modelId="{CC36B6B7-D7D0-4E5C-AD57-E8355C02BA5C}" type="pres">
      <dgm:prSet presAssocID="{FA59046D-C725-44E7-960F-E06E4ABE1B38}" presName="boxAndChildren" presStyleCnt="0"/>
      <dgm:spPr/>
    </dgm:pt>
    <dgm:pt modelId="{53AA9176-092F-4E84-9ABD-3CDC969E44AB}" type="pres">
      <dgm:prSet presAssocID="{FA59046D-C725-44E7-960F-E06E4ABE1B38}" presName="parentTextBox" presStyleLbl="node1" presStyleIdx="0" presStyleCnt="6"/>
      <dgm:spPr/>
    </dgm:pt>
    <dgm:pt modelId="{4033435C-987D-4688-BF74-848CA77D5AC9}" type="pres">
      <dgm:prSet presAssocID="{F099F0BA-6552-468C-9E16-BF6635DCF260}" presName="sp" presStyleCnt="0"/>
      <dgm:spPr/>
    </dgm:pt>
    <dgm:pt modelId="{1F528464-D387-4F92-9DD3-9102FBED75D0}" type="pres">
      <dgm:prSet presAssocID="{5C596BFD-83DF-4812-AD17-E0079549BC6B}" presName="arrowAndChildren" presStyleCnt="0"/>
      <dgm:spPr/>
    </dgm:pt>
    <dgm:pt modelId="{583D14DE-0F28-4295-8ADF-F2198E478955}" type="pres">
      <dgm:prSet presAssocID="{5C596BFD-83DF-4812-AD17-E0079549BC6B}" presName="parentTextArrow" presStyleLbl="node1" presStyleIdx="1" presStyleCnt="6"/>
      <dgm:spPr/>
    </dgm:pt>
    <dgm:pt modelId="{49704A73-0DB9-45F6-B826-9FBD70B86360}" type="pres">
      <dgm:prSet presAssocID="{00B1D188-2B42-4956-B4A6-3378C4327376}" presName="sp" presStyleCnt="0"/>
      <dgm:spPr/>
    </dgm:pt>
    <dgm:pt modelId="{5257AE3F-EFBC-4709-8AFB-D73E9725AFAC}" type="pres">
      <dgm:prSet presAssocID="{7CC2D3C5-4DA1-4CC4-A613-2F55A8906006}" presName="arrowAndChildren" presStyleCnt="0"/>
      <dgm:spPr/>
    </dgm:pt>
    <dgm:pt modelId="{085E17A9-87B9-4788-9B28-E335E36F1FBD}" type="pres">
      <dgm:prSet presAssocID="{7CC2D3C5-4DA1-4CC4-A613-2F55A8906006}" presName="parentTextArrow" presStyleLbl="node1" presStyleIdx="2" presStyleCnt="6"/>
      <dgm:spPr/>
    </dgm:pt>
    <dgm:pt modelId="{0DB91C7A-245D-4DF0-9E3F-33B465AF84B4}" type="pres">
      <dgm:prSet presAssocID="{B5AC14CE-0E61-49B9-858F-12D25ED05B46}" presName="sp" presStyleCnt="0"/>
      <dgm:spPr/>
    </dgm:pt>
    <dgm:pt modelId="{F3CB05E7-C1E3-4B37-9B14-253FFAC94E72}" type="pres">
      <dgm:prSet presAssocID="{F2CBE7BB-1FDD-4A8C-8893-90841544F2CB}" presName="arrowAndChildren" presStyleCnt="0"/>
      <dgm:spPr/>
    </dgm:pt>
    <dgm:pt modelId="{9E396B8A-4550-4E9C-8609-951A9DFB9D52}" type="pres">
      <dgm:prSet presAssocID="{F2CBE7BB-1FDD-4A8C-8893-90841544F2CB}" presName="parentTextArrow" presStyleLbl="node1" presStyleIdx="3" presStyleCnt="6" custLinFactNeighborY="934"/>
      <dgm:spPr/>
    </dgm:pt>
    <dgm:pt modelId="{7898E4A2-5FCA-49AA-98B3-9DDD133F07EC}" type="pres">
      <dgm:prSet presAssocID="{F400B66F-216E-417A-9FC4-DE7767302989}" presName="sp" presStyleCnt="0"/>
      <dgm:spPr/>
    </dgm:pt>
    <dgm:pt modelId="{F794E589-2E93-40DC-90FD-A25F0345F576}" type="pres">
      <dgm:prSet presAssocID="{CE320BC3-F7FA-42EB-BB8E-3E981B4783E7}" presName="arrowAndChildren" presStyleCnt="0"/>
      <dgm:spPr/>
    </dgm:pt>
    <dgm:pt modelId="{8CE52897-DE33-46A6-8784-81FD0741CDB8}" type="pres">
      <dgm:prSet presAssocID="{CE320BC3-F7FA-42EB-BB8E-3E981B4783E7}" presName="parentTextArrow" presStyleLbl="node1" presStyleIdx="4" presStyleCnt="6" custLinFactNeighborX="364" custLinFactNeighborY="-1098"/>
      <dgm:spPr/>
    </dgm:pt>
    <dgm:pt modelId="{B2698273-BE3C-40FF-815F-64DA93F851FD}" type="pres">
      <dgm:prSet presAssocID="{113D8BF8-1D65-4D7A-AA82-75BB2CF947D5}" presName="sp" presStyleCnt="0"/>
      <dgm:spPr/>
    </dgm:pt>
    <dgm:pt modelId="{8CB7C0D0-0332-426B-B341-8CB8F4D98C8B}" type="pres">
      <dgm:prSet presAssocID="{71C668A3-B530-4067-B73D-5F3B8DCCC39B}" presName="arrowAndChildren" presStyleCnt="0"/>
      <dgm:spPr/>
    </dgm:pt>
    <dgm:pt modelId="{1DF2C9F4-19F7-4263-8852-19DD756E2E4F}" type="pres">
      <dgm:prSet presAssocID="{71C668A3-B530-4067-B73D-5F3B8DCCC39B}" presName="parentTextArrow" presStyleLbl="node1" presStyleIdx="5" presStyleCnt="6" custLinFactNeighborX="-952" custLinFactNeighborY="-5771"/>
      <dgm:spPr/>
    </dgm:pt>
  </dgm:ptLst>
  <dgm:cxnLst>
    <dgm:cxn modelId="{F3306514-A555-402B-B319-C467659F7F34}" srcId="{460A3554-378A-4A5C-A594-E46448605052}" destId="{FA59046D-C725-44E7-960F-E06E4ABE1B38}" srcOrd="5" destOrd="0" parTransId="{3707B9D5-30BD-4DD6-9D27-7844CEFA19D6}" sibTransId="{F06C05AE-C304-4AF8-BF74-4CC45331471F}"/>
    <dgm:cxn modelId="{284E4C15-3478-4121-BE8E-390A9E448D12}" type="presOf" srcId="{CE320BC3-F7FA-42EB-BB8E-3E981B4783E7}" destId="{8CE52897-DE33-46A6-8784-81FD0741CDB8}" srcOrd="0" destOrd="0" presId="urn:microsoft.com/office/officeart/2005/8/layout/process4"/>
    <dgm:cxn modelId="{8F581128-675C-4EC6-A2BA-E6B929764F3B}" srcId="{460A3554-378A-4A5C-A594-E46448605052}" destId="{71C668A3-B530-4067-B73D-5F3B8DCCC39B}" srcOrd="0" destOrd="0" parTransId="{002C2B36-1E55-468B-8BC9-C46A1FD99060}" sibTransId="{113D8BF8-1D65-4D7A-AA82-75BB2CF947D5}"/>
    <dgm:cxn modelId="{0494222F-D1E1-4806-AB76-213DCD22C7FA}" type="presOf" srcId="{F2CBE7BB-1FDD-4A8C-8893-90841544F2CB}" destId="{9E396B8A-4550-4E9C-8609-951A9DFB9D52}" srcOrd="0" destOrd="0" presId="urn:microsoft.com/office/officeart/2005/8/layout/process4"/>
    <dgm:cxn modelId="{0E069062-1415-44DA-B003-600EBFD7208D}" srcId="{460A3554-378A-4A5C-A594-E46448605052}" destId="{5C596BFD-83DF-4812-AD17-E0079549BC6B}" srcOrd="4" destOrd="0" parTransId="{2DBB48B5-E5E9-498A-AD5F-86B2B894F1F7}" sibTransId="{F099F0BA-6552-468C-9E16-BF6635DCF260}"/>
    <dgm:cxn modelId="{3EFEAE46-C007-4DC1-821D-6D340C41D8E0}" srcId="{460A3554-378A-4A5C-A594-E46448605052}" destId="{7CC2D3C5-4DA1-4CC4-A613-2F55A8906006}" srcOrd="3" destOrd="0" parTransId="{644BA5E6-1C19-43E3-9744-E19D73448682}" sibTransId="{00B1D188-2B42-4956-B4A6-3378C4327376}"/>
    <dgm:cxn modelId="{9421384D-1E1B-4650-86C5-A3AB5328B641}" srcId="{460A3554-378A-4A5C-A594-E46448605052}" destId="{F2CBE7BB-1FDD-4A8C-8893-90841544F2CB}" srcOrd="2" destOrd="0" parTransId="{779ED516-99F5-470C-8999-442CE4B1704F}" sibTransId="{B5AC14CE-0E61-49B9-858F-12D25ED05B46}"/>
    <dgm:cxn modelId="{09D04856-A4A6-411E-AD43-71BAB2C178CD}" type="presOf" srcId="{460A3554-378A-4A5C-A594-E46448605052}" destId="{336818CF-79BC-45A0-924E-B20BA4DD7FFA}" srcOrd="0" destOrd="0" presId="urn:microsoft.com/office/officeart/2005/8/layout/process4"/>
    <dgm:cxn modelId="{95EC755A-3092-4BA3-9B95-093050B80CDC}" type="presOf" srcId="{71C668A3-B530-4067-B73D-5F3B8DCCC39B}" destId="{1DF2C9F4-19F7-4263-8852-19DD756E2E4F}" srcOrd="0" destOrd="0" presId="urn:microsoft.com/office/officeart/2005/8/layout/process4"/>
    <dgm:cxn modelId="{F52ACE85-9D2D-4A1B-92C9-D11D5FEC13CC}" type="presOf" srcId="{FA59046D-C725-44E7-960F-E06E4ABE1B38}" destId="{53AA9176-092F-4E84-9ABD-3CDC969E44AB}" srcOrd="0" destOrd="0" presId="urn:microsoft.com/office/officeart/2005/8/layout/process4"/>
    <dgm:cxn modelId="{78CA9A8F-E321-4901-A6E4-87E073542A9D}" srcId="{460A3554-378A-4A5C-A594-E46448605052}" destId="{CE320BC3-F7FA-42EB-BB8E-3E981B4783E7}" srcOrd="1" destOrd="0" parTransId="{D3F3A9CE-A569-4B75-94D0-7A3EB75DDC30}" sibTransId="{F400B66F-216E-417A-9FC4-DE7767302989}"/>
    <dgm:cxn modelId="{6509D895-2975-4638-AF2B-3E6ACAF28070}" type="presOf" srcId="{5C596BFD-83DF-4812-AD17-E0079549BC6B}" destId="{583D14DE-0F28-4295-8ADF-F2198E478955}" srcOrd="0" destOrd="0" presId="urn:microsoft.com/office/officeart/2005/8/layout/process4"/>
    <dgm:cxn modelId="{9AECACC3-FF07-43A1-8123-8820712109B8}" type="presOf" srcId="{7CC2D3C5-4DA1-4CC4-A613-2F55A8906006}" destId="{085E17A9-87B9-4788-9B28-E335E36F1FBD}" srcOrd="0" destOrd="0" presId="urn:microsoft.com/office/officeart/2005/8/layout/process4"/>
    <dgm:cxn modelId="{E6B240FA-6C55-4D41-AA92-2B71B50BB429}" type="presParOf" srcId="{336818CF-79BC-45A0-924E-B20BA4DD7FFA}" destId="{CC36B6B7-D7D0-4E5C-AD57-E8355C02BA5C}" srcOrd="0" destOrd="0" presId="urn:microsoft.com/office/officeart/2005/8/layout/process4"/>
    <dgm:cxn modelId="{C4945A95-1B6A-4A49-A1A1-4DCD1B61312B}" type="presParOf" srcId="{CC36B6B7-D7D0-4E5C-AD57-E8355C02BA5C}" destId="{53AA9176-092F-4E84-9ABD-3CDC969E44AB}" srcOrd="0" destOrd="0" presId="urn:microsoft.com/office/officeart/2005/8/layout/process4"/>
    <dgm:cxn modelId="{95AEF3E5-1856-46CB-9060-7B604DB23D58}" type="presParOf" srcId="{336818CF-79BC-45A0-924E-B20BA4DD7FFA}" destId="{4033435C-987D-4688-BF74-848CA77D5AC9}" srcOrd="1" destOrd="0" presId="urn:microsoft.com/office/officeart/2005/8/layout/process4"/>
    <dgm:cxn modelId="{4E9E99F2-708D-42E8-B8F8-06F6EF5657F1}" type="presParOf" srcId="{336818CF-79BC-45A0-924E-B20BA4DD7FFA}" destId="{1F528464-D387-4F92-9DD3-9102FBED75D0}" srcOrd="2" destOrd="0" presId="urn:microsoft.com/office/officeart/2005/8/layout/process4"/>
    <dgm:cxn modelId="{FEB3B9CA-E5D8-4603-9215-E359CF919340}" type="presParOf" srcId="{1F528464-D387-4F92-9DD3-9102FBED75D0}" destId="{583D14DE-0F28-4295-8ADF-F2198E478955}" srcOrd="0" destOrd="0" presId="urn:microsoft.com/office/officeart/2005/8/layout/process4"/>
    <dgm:cxn modelId="{1E570065-ACC2-4DBF-8EC8-580C09090773}" type="presParOf" srcId="{336818CF-79BC-45A0-924E-B20BA4DD7FFA}" destId="{49704A73-0DB9-45F6-B826-9FBD70B86360}" srcOrd="3" destOrd="0" presId="urn:microsoft.com/office/officeart/2005/8/layout/process4"/>
    <dgm:cxn modelId="{ABB1E8D9-A12A-454F-BC4C-C6D900AEEDBC}" type="presParOf" srcId="{336818CF-79BC-45A0-924E-B20BA4DD7FFA}" destId="{5257AE3F-EFBC-4709-8AFB-D73E9725AFAC}" srcOrd="4" destOrd="0" presId="urn:microsoft.com/office/officeart/2005/8/layout/process4"/>
    <dgm:cxn modelId="{C45A0011-B15C-4DB6-BCA3-B460FAFBDEFC}" type="presParOf" srcId="{5257AE3F-EFBC-4709-8AFB-D73E9725AFAC}" destId="{085E17A9-87B9-4788-9B28-E335E36F1FBD}" srcOrd="0" destOrd="0" presId="urn:microsoft.com/office/officeart/2005/8/layout/process4"/>
    <dgm:cxn modelId="{B3E796AA-B237-4AEA-BAEA-87C18328CB10}" type="presParOf" srcId="{336818CF-79BC-45A0-924E-B20BA4DD7FFA}" destId="{0DB91C7A-245D-4DF0-9E3F-33B465AF84B4}" srcOrd="5" destOrd="0" presId="urn:microsoft.com/office/officeart/2005/8/layout/process4"/>
    <dgm:cxn modelId="{AB058C85-8FA5-4AE1-9243-00491ABF7F81}" type="presParOf" srcId="{336818CF-79BC-45A0-924E-B20BA4DD7FFA}" destId="{F3CB05E7-C1E3-4B37-9B14-253FFAC94E72}" srcOrd="6" destOrd="0" presId="urn:microsoft.com/office/officeart/2005/8/layout/process4"/>
    <dgm:cxn modelId="{69E24E4E-7F3A-446A-8A64-FC1F80C726E2}" type="presParOf" srcId="{F3CB05E7-C1E3-4B37-9B14-253FFAC94E72}" destId="{9E396B8A-4550-4E9C-8609-951A9DFB9D52}" srcOrd="0" destOrd="0" presId="urn:microsoft.com/office/officeart/2005/8/layout/process4"/>
    <dgm:cxn modelId="{95249E67-94FE-4EFD-9348-2DC0A2314D75}" type="presParOf" srcId="{336818CF-79BC-45A0-924E-B20BA4DD7FFA}" destId="{7898E4A2-5FCA-49AA-98B3-9DDD133F07EC}" srcOrd="7" destOrd="0" presId="urn:microsoft.com/office/officeart/2005/8/layout/process4"/>
    <dgm:cxn modelId="{0ED1B9A8-A9C2-410E-9D53-9ADC9678ADB1}" type="presParOf" srcId="{336818CF-79BC-45A0-924E-B20BA4DD7FFA}" destId="{F794E589-2E93-40DC-90FD-A25F0345F576}" srcOrd="8" destOrd="0" presId="urn:microsoft.com/office/officeart/2005/8/layout/process4"/>
    <dgm:cxn modelId="{40863965-58F3-4225-810D-0C18F2738E6F}" type="presParOf" srcId="{F794E589-2E93-40DC-90FD-A25F0345F576}" destId="{8CE52897-DE33-46A6-8784-81FD0741CDB8}" srcOrd="0" destOrd="0" presId="urn:microsoft.com/office/officeart/2005/8/layout/process4"/>
    <dgm:cxn modelId="{CFFF9798-F844-4376-968C-9956F6C187B3}" type="presParOf" srcId="{336818CF-79BC-45A0-924E-B20BA4DD7FFA}" destId="{B2698273-BE3C-40FF-815F-64DA93F851FD}" srcOrd="9" destOrd="0" presId="urn:microsoft.com/office/officeart/2005/8/layout/process4"/>
    <dgm:cxn modelId="{AFFB41B0-5E56-43B8-B16F-BB936CF52840}" type="presParOf" srcId="{336818CF-79BC-45A0-924E-B20BA4DD7FFA}" destId="{8CB7C0D0-0332-426B-B341-8CB8F4D98C8B}" srcOrd="10" destOrd="0" presId="urn:microsoft.com/office/officeart/2005/8/layout/process4"/>
    <dgm:cxn modelId="{7142EB74-D34A-4BF0-A1D8-938383A68BF1}" type="presParOf" srcId="{8CB7C0D0-0332-426B-B341-8CB8F4D98C8B}" destId="{1DF2C9F4-19F7-4263-8852-19DD756E2E4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3800D-24C2-48BC-BC71-3B0B88A34047}">
      <dsp:nvSpPr>
        <dsp:cNvPr id="0" name=""/>
        <dsp:cNvSpPr/>
      </dsp:nvSpPr>
      <dsp:spPr>
        <a:xfrm>
          <a:off x="0" y="4249444"/>
          <a:ext cx="9951584" cy="697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Salvataggio del modello su file testuale</a:t>
          </a:r>
          <a:endParaRPr lang="it-IT" sz="2000" b="1" kern="1200" dirty="0"/>
        </a:p>
      </dsp:txBody>
      <dsp:txXfrm>
        <a:off x="0" y="4249444"/>
        <a:ext cx="9951584" cy="697156"/>
      </dsp:txXfrm>
    </dsp:sp>
    <dsp:sp modelId="{085E17A9-87B9-4788-9B28-E335E36F1FBD}">
      <dsp:nvSpPr>
        <dsp:cNvPr id="0" name=""/>
        <dsp:cNvSpPr/>
      </dsp:nvSpPr>
      <dsp:spPr>
        <a:xfrm rot="10800000">
          <a:off x="0" y="3187674"/>
          <a:ext cx="9951584" cy="107222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Creazione del modello Word2Vec (tramite </a:t>
          </a:r>
          <a:r>
            <a:rPr lang="it-IT" sz="2000" b="1" i="0" kern="1200" dirty="0" err="1"/>
            <a:t>Gensim</a:t>
          </a:r>
          <a:r>
            <a:rPr lang="it-IT" sz="2000" b="1" i="0" kern="1200" dirty="0"/>
            <a:t>)</a:t>
          </a:r>
          <a:endParaRPr lang="it-IT" sz="2000" kern="1200" dirty="0"/>
        </a:p>
      </dsp:txBody>
      <dsp:txXfrm rot="10800000">
        <a:off x="0" y="3187674"/>
        <a:ext cx="9951584" cy="696701"/>
      </dsp:txXfrm>
    </dsp:sp>
    <dsp:sp modelId="{9E396B8A-4550-4E9C-8609-951A9DFB9D52}">
      <dsp:nvSpPr>
        <dsp:cNvPr id="0" name=""/>
        <dsp:cNvSpPr/>
      </dsp:nvSpPr>
      <dsp:spPr>
        <a:xfrm rot="10800000">
          <a:off x="0" y="2135919"/>
          <a:ext cx="9951584" cy="107222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Estrazione delle frasi per l’addestramento</a:t>
          </a:r>
        </a:p>
      </dsp:txBody>
      <dsp:txXfrm rot="10800000">
        <a:off x="0" y="2135919"/>
        <a:ext cx="9951584" cy="696701"/>
      </dsp:txXfrm>
    </dsp:sp>
    <dsp:sp modelId="{8CE52897-DE33-46A6-8784-81FD0741CDB8}">
      <dsp:nvSpPr>
        <dsp:cNvPr id="0" name=""/>
        <dsp:cNvSpPr/>
      </dsp:nvSpPr>
      <dsp:spPr>
        <a:xfrm rot="10800000">
          <a:off x="0" y="1052362"/>
          <a:ext cx="9951584" cy="107222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 err="1"/>
            <a:t>Preprocessing</a:t>
          </a:r>
          <a:r>
            <a:rPr lang="it-IT" sz="2000" b="1" kern="1200" dirty="0"/>
            <a:t> (</a:t>
          </a:r>
          <a:r>
            <a:rPr lang="it-IT" sz="2000" b="1" kern="1200" dirty="0" err="1"/>
            <a:t>Tokenizzazione</a:t>
          </a:r>
          <a:r>
            <a:rPr lang="it-IT" sz="2000" b="1" kern="1200" dirty="0"/>
            <a:t> e rimozione di caratteri non alfanumerici)</a:t>
          </a:r>
        </a:p>
      </dsp:txBody>
      <dsp:txXfrm rot="10800000">
        <a:off x="0" y="1052362"/>
        <a:ext cx="9951584" cy="696701"/>
      </dsp:txXfrm>
    </dsp:sp>
    <dsp:sp modelId="{1DF2C9F4-19F7-4263-8852-19DD756E2E4F}">
      <dsp:nvSpPr>
        <dsp:cNvPr id="0" name=""/>
        <dsp:cNvSpPr/>
      </dsp:nvSpPr>
      <dsp:spPr>
        <a:xfrm rot="10800000">
          <a:off x="0" y="0"/>
          <a:ext cx="9951584" cy="107222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Divisione random del dataset (70% addestramento e 30% test)</a:t>
          </a:r>
          <a:br>
            <a:rPr lang="it-IT" sz="2000" b="1" kern="1200" dirty="0"/>
          </a:br>
          <a:endParaRPr lang="it-IT" sz="2000" b="1" kern="1200" dirty="0"/>
        </a:p>
      </dsp:txBody>
      <dsp:txXfrm rot="10800000">
        <a:off x="0" y="0"/>
        <a:ext cx="9951584" cy="696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A9176-092F-4E84-9ABD-3CDC969E44AB}">
      <dsp:nvSpPr>
        <dsp:cNvPr id="0" name=""/>
        <dsp:cNvSpPr/>
      </dsp:nvSpPr>
      <dsp:spPr>
        <a:xfrm>
          <a:off x="0" y="4372710"/>
          <a:ext cx="9951584" cy="573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Salvataggio del modello su </a:t>
          </a:r>
          <a:r>
            <a:rPr lang="it-IT" sz="2000" b="1" kern="1200" dirty="0" err="1"/>
            <a:t>HuggingFace</a:t>
          </a:r>
          <a:endParaRPr lang="it-IT" sz="2000" b="1" kern="1200" dirty="0"/>
        </a:p>
      </dsp:txBody>
      <dsp:txXfrm>
        <a:off x="0" y="4372710"/>
        <a:ext cx="9951584" cy="573915"/>
      </dsp:txXfrm>
    </dsp:sp>
    <dsp:sp modelId="{583D14DE-0F28-4295-8ADF-F2198E478955}">
      <dsp:nvSpPr>
        <dsp:cNvPr id="0" name=""/>
        <dsp:cNvSpPr/>
      </dsp:nvSpPr>
      <dsp:spPr>
        <a:xfrm rot="10800000">
          <a:off x="0" y="3498636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Valutazione delle prestazioni</a:t>
          </a:r>
          <a:endParaRPr lang="it-IT" sz="2000" b="1" kern="1200" dirty="0"/>
        </a:p>
      </dsp:txBody>
      <dsp:txXfrm rot="10800000">
        <a:off x="0" y="3498636"/>
        <a:ext cx="9951584" cy="573540"/>
      </dsp:txXfrm>
    </dsp:sp>
    <dsp:sp modelId="{085E17A9-87B9-4788-9B28-E335E36F1FBD}">
      <dsp:nvSpPr>
        <dsp:cNvPr id="0" name=""/>
        <dsp:cNvSpPr/>
      </dsp:nvSpPr>
      <dsp:spPr>
        <a:xfrm rot="10800000">
          <a:off x="0" y="2624562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Addestramento (campo </a:t>
          </a:r>
          <a:r>
            <a:rPr lang="it-IT" sz="2000" b="1" i="0" kern="1200" dirty="0" err="1"/>
            <a:t>reviewTitle</a:t>
          </a:r>
          <a:r>
            <a:rPr lang="it-IT" sz="2000" b="1" i="0" kern="1200" dirty="0"/>
            <a:t>)</a:t>
          </a:r>
          <a:br>
            <a:rPr lang="it-IT" sz="2000" kern="1200" dirty="0"/>
          </a:br>
          <a:endParaRPr lang="it-IT" sz="2000" kern="1200" dirty="0"/>
        </a:p>
      </dsp:txBody>
      <dsp:txXfrm rot="10800000">
        <a:off x="0" y="2624562"/>
        <a:ext cx="9951584" cy="573540"/>
      </dsp:txXfrm>
    </dsp:sp>
    <dsp:sp modelId="{9E396B8A-4550-4E9C-8609-951A9DFB9D52}">
      <dsp:nvSpPr>
        <dsp:cNvPr id="0" name=""/>
        <dsp:cNvSpPr/>
      </dsp:nvSpPr>
      <dsp:spPr>
        <a:xfrm rot="10800000">
          <a:off x="0" y="1758732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Creazione del modello </a:t>
          </a:r>
          <a:r>
            <a:rPr lang="it-IT" sz="2000" b="1" i="0" kern="1200" dirty="0" err="1"/>
            <a:t>preaddestrato</a:t>
          </a:r>
          <a:r>
            <a:rPr lang="it-IT" sz="2000" b="1" i="0" kern="1200" dirty="0"/>
            <a:t> (</a:t>
          </a:r>
          <a:r>
            <a:rPr lang="it-IT" sz="2000" b="1" kern="1200" dirty="0" err="1"/>
            <a:t>distilbert</a:t>
          </a:r>
          <a:r>
            <a:rPr lang="it-IT" sz="2000" b="1" kern="1200" dirty="0"/>
            <a:t>-base-</a:t>
          </a:r>
          <a:r>
            <a:rPr lang="it-IT" sz="2000" b="1" kern="1200" dirty="0" err="1"/>
            <a:t>uncased</a:t>
          </a:r>
          <a:r>
            <a:rPr lang="it-IT" sz="2000" b="1" i="0" kern="1200" dirty="0"/>
            <a:t>) </a:t>
          </a:r>
          <a:br>
            <a:rPr lang="it-IT" sz="2000" b="1" kern="1200" dirty="0"/>
          </a:br>
          <a:endParaRPr lang="it-IT" sz="2000" b="1" kern="1200" dirty="0"/>
        </a:p>
      </dsp:txBody>
      <dsp:txXfrm rot="10800000">
        <a:off x="0" y="1758732"/>
        <a:ext cx="9951584" cy="573540"/>
      </dsp:txXfrm>
    </dsp:sp>
    <dsp:sp modelId="{8CE52897-DE33-46A6-8784-81FD0741CDB8}">
      <dsp:nvSpPr>
        <dsp:cNvPr id="0" name=""/>
        <dsp:cNvSpPr/>
      </dsp:nvSpPr>
      <dsp:spPr>
        <a:xfrm rot="10800000">
          <a:off x="0" y="866722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Preelaborazione dei dati (</a:t>
          </a:r>
          <a:r>
            <a:rPr lang="it-IT" sz="2000" b="1" i="0" kern="1200" dirty="0" err="1"/>
            <a:t>tokenizzazione</a:t>
          </a:r>
          <a:r>
            <a:rPr lang="it-IT" sz="2000" b="1" i="0" kern="1200" dirty="0"/>
            <a:t> e </a:t>
          </a:r>
          <a:r>
            <a:rPr lang="it-IT" sz="2000" b="1" i="0" kern="1200" dirty="0" err="1"/>
            <a:t>stemming</a:t>
          </a:r>
          <a:r>
            <a:rPr lang="it-IT" sz="2000" b="1" i="0" kern="1200" dirty="0"/>
            <a:t>)</a:t>
          </a:r>
          <a:br>
            <a:rPr lang="it-IT" sz="2000" b="1" kern="1200" dirty="0"/>
          </a:br>
          <a:endParaRPr lang="it-IT" sz="2000" b="1" kern="1200" dirty="0"/>
        </a:p>
      </dsp:txBody>
      <dsp:txXfrm rot="10800000">
        <a:off x="0" y="866722"/>
        <a:ext cx="9951584" cy="573540"/>
      </dsp:txXfrm>
    </dsp:sp>
    <dsp:sp modelId="{1DF2C9F4-19F7-4263-8852-19DD756E2E4F}">
      <dsp:nvSpPr>
        <dsp:cNvPr id="0" name=""/>
        <dsp:cNvSpPr/>
      </dsp:nvSpPr>
      <dsp:spPr>
        <a:xfrm rot="10800000">
          <a:off x="0" y="0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Divisione random del dataset (90% addestramento e 10% test)</a:t>
          </a:r>
          <a:br>
            <a:rPr lang="it-IT" sz="2000" b="1" kern="1200" dirty="0"/>
          </a:br>
          <a:endParaRPr lang="it-IT" sz="2000" b="1" kern="1200" dirty="0"/>
        </a:p>
      </dsp:txBody>
      <dsp:txXfrm rot="10800000">
        <a:off x="0" y="0"/>
        <a:ext cx="9951584" cy="573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A9176-092F-4E84-9ABD-3CDC969E44AB}">
      <dsp:nvSpPr>
        <dsp:cNvPr id="0" name=""/>
        <dsp:cNvSpPr/>
      </dsp:nvSpPr>
      <dsp:spPr>
        <a:xfrm>
          <a:off x="0" y="4372710"/>
          <a:ext cx="9951584" cy="573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Aggiunta dei documenti all’indice</a:t>
          </a:r>
        </a:p>
      </dsp:txBody>
      <dsp:txXfrm>
        <a:off x="0" y="4372710"/>
        <a:ext cx="9951584" cy="573915"/>
      </dsp:txXfrm>
    </dsp:sp>
    <dsp:sp modelId="{583D14DE-0F28-4295-8ADF-F2198E478955}">
      <dsp:nvSpPr>
        <dsp:cNvPr id="0" name=""/>
        <dsp:cNvSpPr/>
      </dsp:nvSpPr>
      <dsp:spPr>
        <a:xfrm rot="10800000">
          <a:off x="0" y="3498636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Calcolo del label di sentiment (positivo, negativo, neutrale)</a:t>
          </a:r>
          <a:endParaRPr lang="it-IT" sz="2000" b="1" kern="1200" dirty="0"/>
        </a:p>
      </dsp:txBody>
      <dsp:txXfrm rot="10800000">
        <a:off x="0" y="3498636"/>
        <a:ext cx="9951584" cy="573540"/>
      </dsp:txXfrm>
    </dsp:sp>
    <dsp:sp modelId="{085E17A9-87B9-4788-9B28-E335E36F1FBD}">
      <dsp:nvSpPr>
        <dsp:cNvPr id="0" name=""/>
        <dsp:cNvSpPr/>
      </dsp:nvSpPr>
      <dsp:spPr>
        <a:xfrm rot="10800000">
          <a:off x="0" y="2624562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Calcolo del punteggio di sentiment (relativo al titolo della recensione)</a:t>
          </a:r>
          <a:endParaRPr lang="it-IT" sz="2000" kern="1200" dirty="0"/>
        </a:p>
      </dsp:txBody>
      <dsp:txXfrm rot="10800000">
        <a:off x="0" y="2624562"/>
        <a:ext cx="9951584" cy="573540"/>
      </dsp:txXfrm>
    </dsp:sp>
    <dsp:sp modelId="{9E396B8A-4550-4E9C-8609-951A9DFB9D52}">
      <dsp:nvSpPr>
        <dsp:cNvPr id="0" name=""/>
        <dsp:cNvSpPr/>
      </dsp:nvSpPr>
      <dsp:spPr>
        <a:xfrm rot="10800000">
          <a:off x="0" y="1758732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 err="1"/>
            <a:t>Parsing</a:t>
          </a:r>
          <a:r>
            <a:rPr lang="it-IT" sz="2000" b="1" kern="1200" dirty="0"/>
            <a:t> e preelaborazione dei text item</a:t>
          </a:r>
        </a:p>
      </dsp:txBody>
      <dsp:txXfrm rot="10800000">
        <a:off x="0" y="1758732"/>
        <a:ext cx="9951584" cy="573540"/>
      </dsp:txXfrm>
    </dsp:sp>
    <dsp:sp modelId="{8CE52897-DE33-46A6-8784-81FD0741CDB8}">
      <dsp:nvSpPr>
        <dsp:cNvPr id="0" name=""/>
        <dsp:cNvSpPr/>
      </dsp:nvSpPr>
      <dsp:spPr>
        <a:xfrm rot="10800000">
          <a:off x="0" y="866722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/>
            <a:t>Definizione dello schema </a:t>
          </a:r>
          <a:r>
            <a:rPr lang="it-IT" sz="2000" b="1" i="0" kern="1200" dirty="0" err="1"/>
            <a:t>Whoosh</a:t>
          </a:r>
          <a:endParaRPr lang="it-IT" sz="2000" b="1" kern="1200" dirty="0"/>
        </a:p>
      </dsp:txBody>
      <dsp:txXfrm rot="10800000">
        <a:off x="0" y="866722"/>
        <a:ext cx="9951584" cy="573540"/>
      </dsp:txXfrm>
    </dsp:sp>
    <dsp:sp modelId="{1DF2C9F4-19F7-4263-8852-19DD756E2E4F}">
      <dsp:nvSpPr>
        <dsp:cNvPr id="0" name=""/>
        <dsp:cNvSpPr/>
      </dsp:nvSpPr>
      <dsp:spPr>
        <a:xfrm rot="10800000">
          <a:off x="0" y="0"/>
          <a:ext cx="9951584" cy="88268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Caricamento del modello recuperato da </a:t>
          </a:r>
          <a:r>
            <a:rPr lang="it-IT" sz="2000" b="1" kern="1200" dirty="0" err="1"/>
            <a:t>HuggingFace</a:t>
          </a:r>
          <a:endParaRPr lang="it-IT" sz="2000" b="1" kern="1200" dirty="0"/>
        </a:p>
      </dsp:txBody>
      <dsp:txXfrm rot="10800000">
        <a:off x="0" y="0"/>
        <a:ext cx="9951584" cy="57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20/02/2024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20/02/2024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07A4F-D784-9EFC-B7DC-9A962C0B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475336-195D-5B8B-875C-F1C0AF93A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7317805-E866-5AC2-4B62-BBD0BB47D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F05E84-175E-6645-C87E-28451C2E6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900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C8F92-8BF4-CFF3-8F4B-42A1BCF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CE46A57-1B1A-61B3-48D1-EC4C249B8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E715D25-CCF2-AFAF-6214-1BEEB0945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2E7BB-CCF1-3C0E-04B0-41A46FBBE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5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DC24C-F4FE-D2BD-CCF3-386C9B7AE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05A4E65-1379-1343-8548-4A1C33192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507C43E-DFB0-F67B-4D0C-AC27C1CEA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DAE531-7E57-9464-B7C3-4875AE7A0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60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412AC-8F76-8521-3D2C-E4F720BE1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A5D1F9F-636E-3D14-0CFB-C89C698F2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38800F-BDB2-C814-E5B2-E9CD7D9E0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21C465-D110-28D8-680F-CD48F39DB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72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774CA-2344-0568-D159-310EC3A0F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69D947D-BA05-73EB-F6C3-417DD10C0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D230B7-4011-AB55-38B7-B822F5E76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E12081-504C-EBF9-5AE9-0F739A813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53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64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745E9-4A7A-6607-7029-8928A6D5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BCE4F1-0079-225C-3948-58E813EDD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F2A9A5D-FEAB-81D4-89B7-9CE05DD0A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163F4E-351C-52B9-7631-BB92D3B8C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696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E5D87-12D0-4317-FB9B-82187B49B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DE2AE24-7D1C-F27B-01EF-FEAA1759B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9BFF1E-76FB-290C-0983-88AB76333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4B262-30C8-CBB8-8E63-D3856185F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592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7F3FE-3E2D-166F-A2EB-EA08BA0AE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644ACAE-204F-A17B-8C28-0E8040F8B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D02B4E-3604-DC19-F9E0-562454434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8B7A05-9F8E-FC63-323A-1ADF18E91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43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11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818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924EF-C133-F143-5E3F-288954BF6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833A80-6652-9250-6FAB-824F5E948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F6CF2B-708E-4245-7458-53DCD396A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0CCE5D-906B-4522-3ABF-49B3D6A8E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6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B0EE-E648-8604-7B5B-6FE7927DF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75238C-E9DD-1AFF-1A76-8477BF07F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7E0A43-ED16-6931-D479-8B78DC1F8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DD84D4-BA23-0980-B309-CF7552ACE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65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AC01-60B1-D86B-0E25-9309284E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8F9D97-8C36-D2A6-DC28-D406C87BE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7D9B794-6747-0EFD-C4A1-5F19B9028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119BE9-1EC6-7B1D-202C-332B35C17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67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442F1-060E-695A-4DB2-DA8587670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5C58B8-CECC-60A4-86FF-E6AD565E9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66B319-6D02-D049-F62C-270BA9A8E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4B09BC-0FCB-4B1C-62BD-9B48A0017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47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861707"/>
            <a:ext cx="4941771" cy="1695335"/>
          </a:xfrm>
        </p:spPr>
        <p:txBody>
          <a:bodyPr rtlCol="0"/>
          <a:lstStyle/>
          <a:p>
            <a:r>
              <a:rPr lang="it-IT" b="1" i="0" dirty="0">
                <a:solidFill>
                  <a:srgbClr val="202124"/>
                </a:solidFill>
                <a:effectLst/>
                <a:latin typeface="zeitung"/>
              </a:rPr>
              <a:t>Car Ratings and Reviews</a:t>
            </a:r>
            <a:br>
              <a:rPr lang="it-IT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1122202"/>
          </a:xfrm>
        </p:spPr>
        <p:txBody>
          <a:bodyPr rtlCol="0"/>
          <a:lstStyle/>
          <a:p>
            <a:pPr rtl="0"/>
            <a:r>
              <a:rPr lang="it-IT" dirty="0"/>
              <a:t>Alessandro Franceschini</a:t>
            </a:r>
          </a:p>
          <a:p>
            <a:pPr rtl="0"/>
            <a:r>
              <a:rPr lang="it-IT" dirty="0"/>
              <a:t>Raffaele Andrei</a:t>
            </a:r>
          </a:p>
          <a:p>
            <a:pPr rtl="0"/>
            <a:r>
              <a:rPr lang="it-IT" dirty="0"/>
              <a:t>Filippo </a:t>
            </a:r>
            <a:r>
              <a:rPr lang="it-IT" dirty="0" err="1"/>
              <a:t>Gelosini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02256-2B77-BE64-4C4D-F5F60DAF9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DC7A4-F68C-47BF-77AF-08C7EF89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59" y="822936"/>
            <a:ext cx="10443482" cy="53631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– Sentiment Analysis: creazione modello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91AE24-BA9D-471D-4465-48FDFB8A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A.A. 2023/2024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5BF80-6467-002B-4B55-64E6A64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/>
              <a:t>Search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14AE74-2541-DF76-30FC-26F33EC8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4ED5EC7B-6DE4-6A5F-BA78-6CF494AD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48" y="4620337"/>
            <a:ext cx="2676899" cy="1668895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245F13B8-04EE-4914-73B9-E45360338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48" y="2047299"/>
            <a:ext cx="3328188" cy="2053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BA877DFE-81E5-F63D-DE24-D85BA0F61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601" y="2510444"/>
            <a:ext cx="6714199" cy="341435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1E014E-A5BA-40AA-2DE2-90203586ACEF}"/>
              </a:ext>
            </a:extLst>
          </p:cNvPr>
          <p:cNvSpPr txBox="1"/>
          <p:nvPr/>
        </p:nvSpPr>
        <p:spPr>
          <a:xfrm>
            <a:off x="838200" y="1565760"/>
            <a:ext cx="3422436" cy="37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Valutazione delle prestazioni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1EC247-EB32-5E47-C6FE-8A1CF14F05C2}"/>
              </a:ext>
            </a:extLst>
          </p:cNvPr>
          <p:cNvSpPr txBox="1"/>
          <p:nvPr/>
        </p:nvSpPr>
        <p:spPr>
          <a:xfrm>
            <a:off x="4639601" y="2041354"/>
            <a:ext cx="62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sequenze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6FC5D1-C0FB-51DF-11E5-7DCF150E2537}"/>
              </a:ext>
            </a:extLst>
          </p:cNvPr>
          <p:cNvSpPr txBox="1"/>
          <p:nvPr/>
        </p:nvSpPr>
        <p:spPr>
          <a:xfrm>
            <a:off x="838200" y="4208638"/>
            <a:ext cx="314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Parametri di addestramento</a:t>
            </a:r>
          </a:p>
        </p:txBody>
      </p:sp>
    </p:spTree>
    <p:extLst>
      <p:ext uri="{BB962C8B-B14F-4D97-AF65-F5344CB8AC3E}">
        <p14:creationId xmlns:p14="http://schemas.microsoft.com/office/powerpoint/2010/main" val="349870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01D9-65FD-68AB-DEBB-931B8889A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27828-D445-38B7-2CF1-4E608581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59" y="822936"/>
            <a:ext cx="10443482" cy="536319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– Sentiment Analysis: Indicizzazione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22A176-7698-40D0-0149-BAAF5CE9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A.A. 2023/2024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9CC1AD-C21A-B212-1A5C-BD4CF082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/>
              <a:t>Search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C0B5A3-410C-329B-367F-1E553A15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02DC0B9F-D510-4792-9D92-9DC3D1DE157C}"/>
              </a:ext>
            </a:extLst>
          </p:cNvPr>
          <p:cNvGraphicFramePr/>
          <p:nvPr/>
        </p:nvGraphicFramePr>
        <p:xfrm>
          <a:off x="874259" y="1359255"/>
          <a:ext cx="9951584" cy="494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726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AE5A3-E916-2BBE-98B6-14B462E0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66FFD-9D59-D451-4CC9-D3819E01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783" y="515364"/>
            <a:ext cx="9896476" cy="53631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– Sentiment Analysis: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789E1-B5B1-3B86-A25D-D50F66A5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300" y="1359928"/>
            <a:ext cx="4850947" cy="595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dirty="0"/>
              <a:t>Schema </a:t>
            </a:r>
            <a:r>
              <a:rPr lang="it-IT" sz="1800" dirty="0" err="1"/>
              <a:t>Whoosh</a:t>
            </a:r>
            <a:r>
              <a:rPr lang="it-IT" sz="1800" dirty="0"/>
              <a:t> modificato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F4DA78-FC06-F2F3-631B-42B44227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D71A5-A6A6-78F2-105E-E8CAC639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 dirty="0" err="1"/>
              <a:t>Search</a:t>
            </a:r>
            <a:r>
              <a:rPr lang="it-IT" dirty="0"/>
              <a:t>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CAF611-6332-9B1C-EA4F-6A133B11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99E912B-E12D-6127-742C-BE80B25B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79293"/>
            <a:ext cx="3931211" cy="22863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078ED4-6CDB-282B-AB6D-46C268058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22165"/>
            <a:ext cx="4020111" cy="24768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1C35F5-708C-04F8-D58D-1CE169C737E0}"/>
              </a:ext>
            </a:extLst>
          </p:cNvPr>
          <p:cNvSpPr txBox="1"/>
          <p:nvPr/>
        </p:nvSpPr>
        <p:spPr>
          <a:xfrm>
            <a:off x="749300" y="4293523"/>
            <a:ext cx="402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Caricamento del modello di sentiment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CEB06C6-08FB-4A42-4E2E-9CC2A5DE6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0" y="1608807"/>
            <a:ext cx="5753100" cy="204816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7CB08BB-53B3-99E4-DF57-4AB4BD9492BF}"/>
              </a:ext>
            </a:extLst>
          </p:cNvPr>
          <p:cNvSpPr txBox="1"/>
          <p:nvPr/>
        </p:nvSpPr>
        <p:spPr>
          <a:xfrm>
            <a:off x="5854700" y="1145579"/>
            <a:ext cx="485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Calcolo del punteggio di sentiment e dei label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FCA25C4-D271-BE49-9727-AC1F9BCBB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0" y="4345692"/>
            <a:ext cx="5753100" cy="139084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ECEC69B-7CA3-ADFC-0490-BFBF559CFC86}"/>
              </a:ext>
            </a:extLst>
          </p:cNvPr>
          <p:cNvSpPr txBox="1"/>
          <p:nvPr/>
        </p:nvSpPr>
        <p:spPr>
          <a:xfrm>
            <a:off x="5854700" y="3924300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 del ranking aggiungendo un fattore di sentiment</a:t>
            </a:r>
          </a:p>
        </p:txBody>
      </p:sp>
    </p:spTree>
    <p:extLst>
      <p:ext uri="{BB962C8B-B14F-4D97-AF65-F5344CB8AC3E}">
        <p14:creationId xmlns:p14="http://schemas.microsoft.com/office/powerpoint/2010/main" val="223283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3C08A-7509-2316-4A4B-B41D65F7C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30D29-78F6-B4EE-39C6-7CA3B976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Benchmark – UIN e query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BBE967F-984F-79E3-122A-D9F10315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2235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 dirty="0"/>
              <a:t>€ 3 Mrd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B4FBAE7-0B68-31DC-6631-39369757DA3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83894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/>
              <a:t>€ 2 Mrd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DF29F045-C03E-63BD-28FA-3D4E9A3FAAE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95554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/>
              <a:t>€ 1 Mrd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7E5AC6DE-6C1C-E759-92CF-29812627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595" y="4824188"/>
            <a:ext cx="3814300" cy="462927"/>
          </a:xfrm>
        </p:spPr>
        <p:txBody>
          <a:bodyPr rtlCol="0"/>
          <a:lstStyle/>
          <a:p>
            <a:pPr rtl="0"/>
            <a:r>
              <a:rPr lang="it-IT" dirty="0"/>
              <a:t>Opportunità di creare</a:t>
            </a:r>
          </a:p>
        </p:txBody>
      </p:sp>
      <p:sp>
        <p:nvSpPr>
          <p:cNvPr id="20" name="Segnaposto contenuto 19">
            <a:extLst>
              <a:ext uri="{FF2B5EF4-FFF2-40B4-BE49-F238E27FC236}">
                <a16:creationId xmlns:a16="http://schemas.microsoft.com/office/drawing/2014/main" id="{4ACA1FE0-0490-2878-FB84-CFC9EE753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it-IT" dirty="0"/>
              <a:t>Libertà di inventare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CEFE5027-7EA5-4331-ABBD-E8E3BFD4628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Pochi concorrenti</a:t>
            </a:r>
          </a:p>
        </p:txBody>
      </p:sp>
      <p:sp>
        <p:nvSpPr>
          <p:cNvPr id="22" name="Segnaposto contenuto 21">
            <a:extLst>
              <a:ext uri="{FF2B5EF4-FFF2-40B4-BE49-F238E27FC236}">
                <a16:creationId xmlns:a16="http://schemas.microsoft.com/office/drawing/2014/main" id="{FA0B5881-5CDC-7D7A-1D1D-86594B4D6632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it-IT" dirty="0"/>
              <a:t>Mercato orientabile</a:t>
            </a:r>
          </a:p>
        </p:txBody>
      </p:sp>
      <p:sp>
        <p:nvSpPr>
          <p:cNvPr id="23" name="Segnaposto contenuto 22">
            <a:extLst>
              <a:ext uri="{FF2B5EF4-FFF2-40B4-BE49-F238E27FC236}">
                <a16:creationId xmlns:a16="http://schemas.microsoft.com/office/drawing/2014/main" id="{75940FA1-CC0F-6D52-D137-C1039D8EA23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it-IT"/>
              <a:t>Mercato disponibile per servizi</a:t>
            </a:r>
          </a:p>
        </p:txBody>
      </p:sp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B146BA0E-9547-D1AD-5776-BFF8C5DA8BE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Mercato ottenibile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577E39-4822-FD19-D46F-06454A0C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5E8644-46DD-3797-C585-C6B79F7A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72A4BC-1FA2-1FE5-42BE-B405B77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2E1DAC0-4178-14DB-BCE2-4DC01DCA9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94151"/>
              </p:ext>
            </p:extLst>
          </p:nvPr>
        </p:nvGraphicFramePr>
        <p:xfrm>
          <a:off x="195943" y="961390"/>
          <a:ext cx="118001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057">
                  <a:extLst>
                    <a:ext uri="{9D8B030D-6E8A-4147-A177-3AD203B41FA5}">
                      <a16:colId xmlns:a16="http://schemas.microsoft.com/office/drawing/2014/main" val="1156985940"/>
                    </a:ext>
                  </a:extLst>
                </a:gridCol>
                <a:gridCol w="5900057">
                  <a:extLst>
                    <a:ext uri="{9D8B030D-6E8A-4147-A177-3AD203B41FA5}">
                      <a16:colId xmlns:a16="http://schemas.microsoft.com/office/drawing/2014/main" val="2263810863"/>
                    </a:ext>
                  </a:extLst>
                </a:gridCol>
              </a:tblGrid>
              <a:tr h="31327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78619"/>
                  </a:ext>
                </a:extLst>
              </a:tr>
              <a:tr h="313278">
                <a:tc>
                  <a:txBody>
                    <a:bodyPr/>
                    <a:lstStyle/>
                    <a:p>
                      <a:r>
                        <a:rPr lang="it-IT" dirty="0"/>
                        <a:t>Trova le macchine «Ferrari»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Ferrari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6638"/>
                  </a:ext>
                </a:extLst>
              </a:tr>
              <a:tr h="313278">
                <a:tc>
                  <a:txBody>
                    <a:bodyPr/>
                    <a:lstStyle/>
                    <a:p>
                      <a:r>
                        <a:rPr lang="it-IT" dirty="0"/>
                        <a:t>Trova le recensioni della macchina «Ferrari Scaglietti»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Ferrari Scaglietti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8460"/>
                  </a:ext>
                </a:extLst>
              </a:tr>
              <a:tr h="548236">
                <a:tc>
                  <a:txBody>
                    <a:bodyPr/>
                    <a:lstStyle/>
                    <a:p>
                      <a:r>
                        <a:rPr lang="it-IT" dirty="0"/>
                        <a:t>Trova le recensioni di macchine Ferrari contenenti la parola «</a:t>
                      </a:r>
                      <a:r>
                        <a:rPr lang="it-IT" dirty="0" err="1"/>
                        <a:t>amazing</a:t>
                      </a:r>
                      <a:r>
                        <a:rPr lang="it-IT" dirty="0"/>
                        <a:t>» nel testo e con punteggio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vehicleName:ferrari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reviewText:amazing</a:t>
                      </a:r>
                      <a:r>
                        <a:rPr lang="it-IT" dirty="0"/>
                        <a:t> reviewRating:4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38270"/>
                  </a:ext>
                </a:extLst>
              </a:tr>
              <a:tr h="548236">
                <a:tc>
                  <a:txBody>
                    <a:bodyPr/>
                    <a:lstStyle/>
                    <a:p>
                      <a:r>
                        <a:rPr lang="it-IT" dirty="0"/>
                        <a:t>trova le recensioni di "Dodge </a:t>
                      </a:r>
                      <a:r>
                        <a:rPr lang="it-IT" dirty="0" err="1"/>
                        <a:t>Avenger</a:t>
                      </a:r>
                      <a:r>
                        <a:rPr lang="it-IT" dirty="0"/>
                        <a:t> Sedan" scritte nel 2010 e con punteggio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vehicleName:dodge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vehicleName:avenger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vehicleName:sedan</a:t>
                      </a:r>
                      <a:r>
                        <a:rPr lang="it-IT" dirty="0"/>
                        <a:t> reviewDate:2010 reviewRating:4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82256"/>
                  </a:ext>
                </a:extLst>
              </a:tr>
              <a:tr h="313278">
                <a:tc>
                  <a:txBody>
                    <a:bodyPr/>
                    <a:lstStyle/>
                    <a:p>
                      <a:r>
                        <a:rPr lang="en-US" dirty="0" err="1"/>
                        <a:t>Trova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recensioni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simili</a:t>
                      </a:r>
                      <a:r>
                        <a:rPr lang="en-US" dirty="0"/>
                        <a:t> a "this car is so bad"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car is so bad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02210"/>
                  </a:ext>
                </a:extLst>
              </a:tr>
              <a:tr h="313278">
                <a:tc>
                  <a:txBody>
                    <a:bodyPr/>
                    <a:lstStyle/>
                    <a:p>
                      <a:r>
                        <a:rPr lang="en-US" dirty="0" err="1"/>
                        <a:t>Trova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recensioni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simili</a:t>
                      </a:r>
                      <a:r>
                        <a:rPr lang="en-US" dirty="0"/>
                        <a:t> a "best car ever"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best car </a:t>
                      </a:r>
                      <a:r>
                        <a:rPr lang="it-IT" dirty="0" err="1"/>
                        <a:t>ever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2744"/>
                  </a:ext>
                </a:extLst>
              </a:tr>
              <a:tr h="313278">
                <a:tc>
                  <a:txBody>
                    <a:bodyPr/>
                    <a:lstStyle/>
                    <a:p>
                      <a:r>
                        <a:rPr lang="it-IT" dirty="0"/>
                        <a:t>Trova recensioni simili a "super fast car"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super fast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110"/>
                  </a:ext>
                </a:extLst>
              </a:tr>
              <a:tr h="548236">
                <a:tc>
                  <a:txBody>
                    <a:bodyPr/>
                    <a:lstStyle/>
                    <a:p>
                      <a:r>
                        <a:rPr lang="it-IT" dirty="0"/>
                        <a:t>Trova le recensioni di </a:t>
                      </a:r>
                      <a:r>
                        <a:rPr lang="it-IT" dirty="0" err="1"/>
                        <a:t>dodge</a:t>
                      </a:r>
                      <a:r>
                        <a:rPr lang="it-IT" dirty="0"/>
                        <a:t> che esprimono sentimento neutrale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vehicleName:dodge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sentimentLabel:neutral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97430"/>
                  </a:ext>
                </a:extLst>
              </a:tr>
              <a:tr h="548236">
                <a:tc>
                  <a:txBody>
                    <a:bodyPr/>
                    <a:lstStyle/>
                    <a:p>
                      <a:r>
                        <a:rPr lang="it-IT" dirty="0"/>
                        <a:t>Trova le recensioni di </a:t>
                      </a:r>
                      <a:r>
                        <a:rPr lang="it-IT" dirty="0" err="1"/>
                        <a:t>ferrari</a:t>
                      </a:r>
                      <a:r>
                        <a:rPr lang="it-IT" dirty="0"/>
                        <a:t> scritte nel 2010 che esprimono sentimento 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vehicleName:ferrari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sentimentLabel:positive</a:t>
                      </a:r>
                      <a:r>
                        <a:rPr lang="it-IT" dirty="0"/>
                        <a:t> reviewDate:2010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081506"/>
                  </a:ext>
                </a:extLst>
              </a:tr>
              <a:tr h="630587">
                <a:tc>
                  <a:txBody>
                    <a:bodyPr/>
                    <a:lstStyle/>
                    <a:p>
                      <a:r>
                        <a:rPr lang="it-IT" dirty="0"/>
                        <a:t>Trova le recensioni contenenti la parola "performance" che esprimono sentimento negativo oppure neutrale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reviewText:performance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sentimentLabel:neutral</a:t>
                      </a:r>
                      <a:r>
                        <a:rPr lang="it-IT" dirty="0"/>
                        <a:t> OR </a:t>
                      </a:r>
                      <a:r>
                        <a:rPr lang="it-IT" dirty="0" err="1"/>
                        <a:t>sentimentLabel:negative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23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65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303E6-9A45-D304-9891-AF135C9E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1EA92-98D5-C8B7-235E-680F74DC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Benchmark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B28D9A7E-A3C2-A058-A782-E3ACAE43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2235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 dirty="0"/>
              <a:t>€ 3 Mrd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0F0E62A-E8A3-A804-C083-65C217D8D7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83894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/>
              <a:t>€ 2 Mrd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E159C49-80F5-ED82-1F5E-0A44F7BBC67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95554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/>
              <a:t>€ 1 Mrd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AF485E6C-B42C-0DBF-AF8B-90CFACC2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595" y="4824188"/>
            <a:ext cx="3814300" cy="462927"/>
          </a:xfrm>
        </p:spPr>
        <p:txBody>
          <a:bodyPr rtlCol="0"/>
          <a:lstStyle/>
          <a:p>
            <a:pPr rtl="0"/>
            <a:r>
              <a:rPr lang="it-IT" dirty="0"/>
              <a:t>Opportunità di creare</a:t>
            </a:r>
          </a:p>
        </p:txBody>
      </p:sp>
      <p:sp>
        <p:nvSpPr>
          <p:cNvPr id="20" name="Segnaposto contenuto 19">
            <a:extLst>
              <a:ext uri="{FF2B5EF4-FFF2-40B4-BE49-F238E27FC236}">
                <a16:creationId xmlns:a16="http://schemas.microsoft.com/office/drawing/2014/main" id="{D0A18CF8-68D7-0254-CE88-D9D70325F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it-IT" dirty="0"/>
              <a:t>Libertà di inventare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12DC5AF0-4A5E-325C-A304-2257F102985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Pochi concorrenti</a:t>
            </a:r>
          </a:p>
        </p:txBody>
      </p:sp>
      <p:sp>
        <p:nvSpPr>
          <p:cNvPr id="22" name="Segnaposto contenuto 21">
            <a:extLst>
              <a:ext uri="{FF2B5EF4-FFF2-40B4-BE49-F238E27FC236}">
                <a16:creationId xmlns:a16="http://schemas.microsoft.com/office/drawing/2014/main" id="{A06ED5C3-AA70-4DB9-DA1A-CF5D750DC64F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it-IT" dirty="0"/>
              <a:t>Mercato orientabile</a:t>
            </a:r>
          </a:p>
        </p:txBody>
      </p:sp>
      <p:sp>
        <p:nvSpPr>
          <p:cNvPr id="23" name="Segnaposto contenuto 22">
            <a:extLst>
              <a:ext uri="{FF2B5EF4-FFF2-40B4-BE49-F238E27FC236}">
                <a16:creationId xmlns:a16="http://schemas.microsoft.com/office/drawing/2014/main" id="{8E4F0EAF-B4DB-9174-4D48-86CA9DAF12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it-IT"/>
              <a:t>Mercato disponibile per servizi</a:t>
            </a:r>
          </a:p>
        </p:txBody>
      </p:sp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A0EB95D5-2636-38CC-614C-4EDCB5AF372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Mercato ottenibile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517B93-436E-DE55-DE20-E13F15E2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5870D4-7F35-68DD-B0E8-9DC176A8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862935-B9CE-63A5-3E23-79FCB960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/>
          </a:p>
        </p:txBody>
      </p:sp>
      <p:pic>
        <p:nvPicPr>
          <p:cNvPr id="8" name="Immagine 7" descr="Immagine che contiene testo, schermata, Carattere, Parallelo&#10;&#10;Descrizione generata automaticamente">
            <a:extLst>
              <a:ext uri="{FF2B5EF4-FFF2-40B4-BE49-F238E27FC236}">
                <a16:creationId xmlns:a16="http://schemas.microsoft.com/office/drawing/2014/main" id="{60ECBE58-CA16-8A22-5476-0A38FCD6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97" y="1847087"/>
            <a:ext cx="9621771" cy="43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Benchmark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2235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 dirty="0"/>
              <a:t>€ 3 Mrd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83894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/>
              <a:t>€ 2 Mrd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95554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/>
              <a:t>€ 1 Mrd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595" y="4824188"/>
            <a:ext cx="3814300" cy="462927"/>
          </a:xfrm>
        </p:spPr>
        <p:txBody>
          <a:bodyPr rtlCol="0"/>
          <a:lstStyle/>
          <a:p>
            <a:pPr rtl="0"/>
            <a:r>
              <a:rPr lang="it-IT" dirty="0"/>
              <a:t>Opportunità di creare</a:t>
            </a:r>
          </a:p>
        </p:txBody>
      </p:sp>
      <p:sp>
        <p:nvSpPr>
          <p:cNvPr id="20" name="Segnaposto contenuto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it-IT" dirty="0"/>
              <a:t>Libertà di inventare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Pochi concorrenti</a:t>
            </a:r>
          </a:p>
        </p:txBody>
      </p:sp>
      <p:sp>
        <p:nvSpPr>
          <p:cNvPr id="22" name="Segnaposto contenuto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it-IT" dirty="0"/>
              <a:t>Mercato orientabile</a:t>
            </a:r>
          </a:p>
        </p:txBody>
      </p:sp>
      <p:sp>
        <p:nvSpPr>
          <p:cNvPr id="23" name="Segnaposto contenuto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it-IT"/>
              <a:t>Mercato disponibile per servizi</a:t>
            </a:r>
          </a:p>
        </p:txBody>
      </p:sp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Mercato ottenibile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/>
          </a:p>
        </p:txBody>
      </p:sp>
      <p:pic>
        <p:nvPicPr>
          <p:cNvPr id="4" name="Immagine 3" descr="Immagine che contiene testo, schermata, linea, Rettangolo">
            <a:extLst>
              <a:ext uri="{FF2B5EF4-FFF2-40B4-BE49-F238E27FC236}">
                <a16:creationId xmlns:a16="http://schemas.microsoft.com/office/drawing/2014/main" id="{B4A47978-1F28-56FD-74A4-FF3573DB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58" y="1877786"/>
            <a:ext cx="931545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84C13-0B87-3D50-F62D-C538B3463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9DFF1-29AD-A861-C1BC-8221E291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Benchmark – tempo di indicizzazione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9FFAE35F-1154-AF2C-002A-C7C312089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1812" y="2674315"/>
            <a:ext cx="2179864" cy="997287"/>
          </a:xfrm>
        </p:spPr>
        <p:txBody>
          <a:bodyPr rtlCol="0"/>
          <a:lstStyle/>
          <a:p>
            <a:pPr rtl="0"/>
            <a:r>
              <a:rPr lang="it-IT" sz="2000" dirty="0"/>
              <a:t>25 minuti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9F06A8EC-71D6-724A-A3AA-C50D5891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595" y="4824188"/>
            <a:ext cx="3814300" cy="462927"/>
          </a:xfrm>
        </p:spPr>
        <p:txBody>
          <a:bodyPr rtlCol="0"/>
          <a:lstStyle/>
          <a:p>
            <a:pPr rtl="0"/>
            <a:r>
              <a:rPr lang="it-IT" dirty="0"/>
              <a:t>Full text</a:t>
            </a:r>
          </a:p>
        </p:txBody>
      </p:sp>
      <p:sp>
        <p:nvSpPr>
          <p:cNvPr id="20" name="Segnaposto contenuto 19">
            <a:extLst>
              <a:ext uri="{FF2B5EF4-FFF2-40B4-BE49-F238E27FC236}">
                <a16:creationId xmlns:a16="http://schemas.microsoft.com/office/drawing/2014/main" id="{0BABC087-5433-BACC-63C7-14B7AA23B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it-IT" dirty="0"/>
              <a:t>Word2vec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478C7AAF-C78C-9F10-FCFB-3408A9FF1FC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it-IT" dirty="0"/>
              <a:t>Sentiment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22" name="Segnaposto contenuto 21">
            <a:extLst>
              <a:ext uri="{FF2B5EF4-FFF2-40B4-BE49-F238E27FC236}">
                <a16:creationId xmlns:a16="http://schemas.microsoft.com/office/drawing/2014/main" id="{23077CF9-39EE-0934-578C-52FD89900F6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it-IT" dirty="0"/>
              <a:t>Nessun modello da addestrare</a:t>
            </a:r>
          </a:p>
        </p:txBody>
      </p:sp>
      <p:sp>
        <p:nvSpPr>
          <p:cNvPr id="23" name="Segnaposto contenuto 22">
            <a:extLst>
              <a:ext uri="{FF2B5EF4-FFF2-40B4-BE49-F238E27FC236}">
                <a16:creationId xmlns:a16="http://schemas.microsoft.com/office/drawing/2014/main" id="{FC126976-1093-A0EC-5BDB-1AA128910A5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dirty="0"/>
              <a:t>+10 minuti per l’addestramento del modello</a:t>
            </a:r>
          </a:p>
        </p:txBody>
      </p:sp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8E65BC1D-AA16-5C21-9BD3-A535D66EF76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dirty="0"/>
              <a:t>+40 minuti per l’addestramento del modello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88A2FF-F766-0B8B-3E57-6E0B2B86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r>
              <a:rPr lang="it-IT" dirty="0"/>
              <a:t>A.A. 2023/2024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E1FB49-1925-B7C2-2650-9514A7E7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A8D308-6ED3-15F4-989F-15785B2A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/>
          </a:p>
        </p:txBody>
      </p:sp>
      <p:sp>
        <p:nvSpPr>
          <p:cNvPr id="17" name="Segnaposto testo 8">
            <a:extLst>
              <a:ext uri="{FF2B5EF4-FFF2-40B4-BE49-F238E27FC236}">
                <a16:creationId xmlns:a16="http://schemas.microsoft.com/office/drawing/2014/main" id="{F03E5C23-8E6F-CD8D-F512-5204DC6169B7}"/>
              </a:ext>
            </a:extLst>
          </p:cNvPr>
          <p:cNvSpPr txBox="1">
            <a:spLocks/>
          </p:cNvSpPr>
          <p:nvPr/>
        </p:nvSpPr>
        <p:spPr>
          <a:xfrm>
            <a:off x="4922229" y="2520898"/>
            <a:ext cx="2179864" cy="1383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38 minuti</a:t>
            </a:r>
          </a:p>
        </p:txBody>
      </p:sp>
      <p:sp>
        <p:nvSpPr>
          <p:cNvPr id="26" name="Segnaposto testo 8">
            <a:extLst>
              <a:ext uri="{FF2B5EF4-FFF2-40B4-BE49-F238E27FC236}">
                <a16:creationId xmlns:a16="http://schemas.microsoft.com/office/drawing/2014/main" id="{01E4DC54-4488-835D-356A-7CE3104C9871}"/>
              </a:ext>
            </a:extLst>
          </p:cNvPr>
          <p:cNvSpPr txBox="1">
            <a:spLocks/>
          </p:cNvSpPr>
          <p:nvPr/>
        </p:nvSpPr>
        <p:spPr>
          <a:xfrm>
            <a:off x="1601812" y="3098806"/>
            <a:ext cx="2179864" cy="997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/>
              <a:t>675k recensioni/ora</a:t>
            </a:r>
          </a:p>
        </p:txBody>
      </p:sp>
      <p:sp>
        <p:nvSpPr>
          <p:cNvPr id="27" name="Segnaposto testo 8">
            <a:extLst>
              <a:ext uri="{FF2B5EF4-FFF2-40B4-BE49-F238E27FC236}">
                <a16:creationId xmlns:a16="http://schemas.microsoft.com/office/drawing/2014/main" id="{2EC2CD2F-84C0-4AB7-3440-94376A5FF696}"/>
              </a:ext>
            </a:extLst>
          </p:cNvPr>
          <p:cNvSpPr txBox="1">
            <a:spLocks noGrp="1"/>
          </p:cNvSpPr>
          <p:nvPr>
            <p:ph type="body" idx="16"/>
          </p:nvPr>
        </p:nvSpPr>
        <p:spPr>
          <a:xfrm>
            <a:off x="8459865" y="2798822"/>
            <a:ext cx="2080781" cy="91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8 ore e 20 minuti</a:t>
            </a:r>
          </a:p>
        </p:txBody>
      </p:sp>
      <p:sp>
        <p:nvSpPr>
          <p:cNvPr id="28" name="Segnaposto testo 8">
            <a:extLst>
              <a:ext uri="{FF2B5EF4-FFF2-40B4-BE49-F238E27FC236}">
                <a16:creationId xmlns:a16="http://schemas.microsoft.com/office/drawing/2014/main" id="{CEC30CA5-A233-4D00-A15C-2C031836791E}"/>
              </a:ext>
            </a:extLst>
          </p:cNvPr>
          <p:cNvSpPr txBox="1">
            <a:spLocks/>
          </p:cNvSpPr>
          <p:nvPr/>
        </p:nvSpPr>
        <p:spPr>
          <a:xfrm>
            <a:off x="8459865" y="3239495"/>
            <a:ext cx="2179864" cy="997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/>
              <a:t>34k recensioni/ora</a:t>
            </a:r>
          </a:p>
        </p:txBody>
      </p:sp>
      <p:sp>
        <p:nvSpPr>
          <p:cNvPr id="29" name="Segnaposto testo 8">
            <a:extLst>
              <a:ext uri="{FF2B5EF4-FFF2-40B4-BE49-F238E27FC236}">
                <a16:creationId xmlns:a16="http://schemas.microsoft.com/office/drawing/2014/main" id="{1D818368-B737-3172-C9AD-7CEA9096BBD7}"/>
              </a:ext>
            </a:extLst>
          </p:cNvPr>
          <p:cNvSpPr txBox="1">
            <a:spLocks/>
          </p:cNvSpPr>
          <p:nvPr/>
        </p:nvSpPr>
        <p:spPr>
          <a:xfrm>
            <a:off x="5006068" y="3111512"/>
            <a:ext cx="2179864" cy="997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/>
              <a:t>448k recensioni/ora</a:t>
            </a:r>
          </a:p>
        </p:txBody>
      </p:sp>
    </p:spTree>
    <p:extLst>
      <p:ext uri="{BB962C8B-B14F-4D97-AF65-F5344CB8AC3E}">
        <p14:creationId xmlns:p14="http://schemas.microsoft.com/office/powerpoint/2010/main" val="33126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029B7-8994-5AF9-5F35-13A77A23A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67439-E7BA-9C91-9A8B-99D42125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Benchmark - conclusioni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C0BF15E-DA71-A158-39CF-2CC44825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779" y="3064615"/>
            <a:ext cx="2923012" cy="823912"/>
          </a:xfrm>
        </p:spPr>
        <p:txBody>
          <a:bodyPr rtlCol="0"/>
          <a:lstStyle/>
          <a:p>
            <a:pPr rtl="0"/>
            <a:r>
              <a:rPr lang="it-IT" sz="3500" dirty="0"/>
              <a:t>Full-text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CDE0522-7506-3C2C-200E-1AD2F521E9B3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742728" y="3046021"/>
            <a:ext cx="2923012" cy="823912"/>
          </a:xfrm>
        </p:spPr>
        <p:txBody>
          <a:bodyPr rtlCol="0"/>
          <a:lstStyle/>
          <a:p>
            <a:pPr rtl="0"/>
            <a:r>
              <a:rPr lang="it-IT" sz="3500" dirty="0"/>
              <a:t>Word2vec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BA3BD523-C3E3-5FC8-5801-73E7DFBB1A4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3010" y="3017044"/>
            <a:ext cx="2923012" cy="823912"/>
          </a:xfrm>
        </p:spPr>
        <p:txBody>
          <a:bodyPr rtlCol="0"/>
          <a:lstStyle/>
          <a:p>
            <a:pPr rtl="0"/>
            <a:r>
              <a:rPr lang="it-IT" sz="3500" dirty="0"/>
              <a:t>Sentiment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2ED2272C-51F4-E83A-214E-AF8B0D3BA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640261"/>
            <a:ext cx="3741667" cy="1325563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it-IT" sz="1600" dirty="0"/>
              <a:t>Semplice implementazione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it-IT" sz="1600" dirty="0"/>
              <a:t>veloce da indicizzare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it-IT" sz="1600" dirty="0"/>
              <a:t>Scarsa efficacia se la query necessita del contesto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B1496B-7FB4-4962-6B53-F85ED973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9F493A-DDB7-FC54-D813-6D5B781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3E377B-18BD-3831-F782-EE33D6D8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17</a:t>
            </a:fld>
            <a:endParaRPr lang="it-IT"/>
          </a:p>
        </p:txBody>
      </p:sp>
      <p:sp>
        <p:nvSpPr>
          <p:cNvPr id="16" name="Segnaposto contenuto 18">
            <a:extLst>
              <a:ext uri="{FF2B5EF4-FFF2-40B4-BE49-F238E27FC236}">
                <a16:creationId xmlns:a16="http://schemas.microsoft.com/office/drawing/2014/main" id="{64423030-0D65-22ED-E98E-C054011B6D26}"/>
              </a:ext>
            </a:extLst>
          </p:cNvPr>
          <p:cNvSpPr txBox="1">
            <a:spLocks/>
          </p:cNvSpPr>
          <p:nvPr/>
        </p:nvSpPr>
        <p:spPr>
          <a:xfrm>
            <a:off x="4501343" y="4515199"/>
            <a:ext cx="3741667" cy="195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dirty="0"/>
              <a:t>veloce da indicizzare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dirty="0"/>
              <a:t>Restituisce buoni risultati anche se le parole cercate non sono presenti nel testo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dirty="0"/>
              <a:t>Scarsa efficacia in query lunghe e troppo specifiche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sp>
        <p:nvSpPr>
          <p:cNvPr id="27" name="Segnaposto contenuto 18">
            <a:extLst>
              <a:ext uri="{FF2B5EF4-FFF2-40B4-BE49-F238E27FC236}">
                <a16:creationId xmlns:a16="http://schemas.microsoft.com/office/drawing/2014/main" id="{EC338A86-99BA-6986-E71D-D9AA58FF5FE0}"/>
              </a:ext>
            </a:extLst>
          </p:cNvPr>
          <p:cNvSpPr txBox="1">
            <a:spLocks/>
          </p:cNvSpPr>
          <p:nvPr/>
        </p:nvSpPr>
        <p:spPr>
          <a:xfrm>
            <a:off x="8243010" y="4544838"/>
            <a:ext cx="3741667" cy="1811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dirty="0"/>
              <a:t>Performance leggermente migliori alla versione full-text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dirty="0"/>
              <a:t>Amplia le possibilità di ricerca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dirty="0"/>
              <a:t>Lento da indicizzare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2532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52473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Alessandro Franceschini</a:t>
            </a:r>
          </a:p>
          <a:p>
            <a:pPr rtl="0"/>
            <a:r>
              <a:rPr lang="it-IT" dirty="0"/>
              <a:t>Raffaele Andrei</a:t>
            </a:r>
          </a:p>
          <a:p>
            <a:pPr rtl="0"/>
            <a:r>
              <a:rPr lang="it-IT" dirty="0"/>
              <a:t>Filippo </a:t>
            </a:r>
            <a:r>
              <a:rPr lang="it-IT" dirty="0" err="1"/>
              <a:t>Gelosini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r>
              <a:rPr lang="it-IT" dirty="0"/>
              <a:t>A.A. 2023/2024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it-IT" dirty="0"/>
              <a:t>Collezione</a:t>
            </a:r>
            <a:br>
              <a:rPr lang="it-IT" dirty="0"/>
            </a:br>
            <a:r>
              <a:rPr lang="it-IT" dirty="0"/>
              <a:t>Testuale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555420"/>
            <a:ext cx="5190359" cy="2702380"/>
          </a:xfrm>
        </p:spPr>
        <p:txBody>
          <a:bodyPr rtlCol="0">
            <a:normAutofit/>
          </a:bodyPr>
          <a:lstStyle/>
          <a:p>
            <a:pPr algn="l" fontAlgn="base"/>
            <a:r>
              <a:rPr lang="en-US" dirty="0" err="1">
                <a:solidFill>
                  <a:srgbClr val="3C4043"/>
                </a:solidFill>
                <a:latin typeface="Inter"/>
              </a:rPr>
              <a:t>Contiene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le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recensioni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relative a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diversi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modelli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di automobile.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La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collezione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è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stata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presa da Kaggle,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una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piattaforma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che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mette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a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disposizione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gratuitamente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dataset di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ogni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tipo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.</a:t>
            </a:r>
            <a:br>
              <a:rPr lang="en-US" dirty="0"/>
            </a:br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B11C2D7-6CBF-FFF6-2546-F74D4C7D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498" y="3700917"/>
            <a:ext cx="8303989" cy="2267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61ED-DCC1-6EBB-EE0B-3E82881E3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DB68D-C8AF-32D4-88AF-6462E277D0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it-IT" dirty="0"/>
              <a:t>Collezione</a:t>
            </a:r>
            <a:br>
              <a:rPr lang="it-IT" dirty="0"/>
            </a:br>
            <a:r>
              <a:rPr lang="it-IT" dirty="0"/>
              <a:t>Testuale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A724CC-B1DA-4F0A-85A2-3AD078DF6B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346008"/>
            <a:ext cx="5190359" cy="2911792"/>
          </a:xfrm>
        </p:spPr>
        <p:txBody>
          <a:bodyPr rtlCol="0">
            <a:norm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282.055 text items </a:t>
            </a:r>
            <a:r>
              <a:rPr lang="en-US" dirty="0" err="1"/>
              <a:t>suddivisi</a:t>
            </a:r>
            <a:r>
              <a:rPr lang="en-US" dirty="0"/>
              <a:t> in 50 file CSV, uno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di automobile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 err="1"/>
              <a:t>Dimensioni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text item: 0.5 kB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 err="1"/>
              <a:t>Struttura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text item: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l" fontAlgn="base"/>
            <a:br>
              <a:rPr lang="en-US" dirty="0"/>
            </a:br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93CE94A-042D-91F8-BE3E-F8DCEDC7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B50CB3-A53F-04DC-B729-20D96D07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2BD8EF-F31B-8F1F-54C7-AB22633D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3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6EFD905-2FC8-5DDA-5CE2-903C43E56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4324277"/>
            <a:ext cx="11660227" cy="10478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CE6EDD-6C16-CA33-224A-A625E43BA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4028961"/>
            <a:ext cx="11660227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392386"/>
            <a:ext cx="3139440" cy="1089582"/>
          </a:xfrm>
        </p:spPr>
        <p:txBody>
          <a:bodyPr rtlCol="0"/>
          <a:lstStyle/>
          <a:p>
            <a:pPr rtl="0"/>
            <a:r>
              <a:rPr lang="it-IT" dirty="0"/>
              <a:t>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it-IT" dirty="0"/>
              <a:t>Linguaggio utilizzato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Python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1211" y="225504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Librerie utilizzate: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30" y="2628160"/>
            <a:ext cx="5431971" cy="3396495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Whoosh</a:t>
            </a:r>
            <a:r>
              <a:rPr lang="it-IT" dirty="0"/>
              <a:t> – indicizzazione e ricerche full-text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Word2Vec – sviluppo del modello word2vec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Pandas</a:t>
            </a:r>
            <a:r>
              <a:rPr lang="it-IT" dirty="0"/>
              <a:t> – manipolazione dei file CSV per addestramento e testing del modello word2Vec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Torch – addestramento e testing del modello di sentiment </a:t>
            </a:r>
            <a:r>
              <a:rPr lang="it-IT" dirty="0" err="1"/>
              <a:t>analysis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Transformers – creazione del modello di sentiment </a:t>
            </a:r>
            <a:r>
              <a:rPr lang="it-IT" dirty="0" err="1"/>
              <a:t>analysis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Nltk</a:t>
            </a:r>
            <a:r>
              <a:rPr lang="it-IT" dirty="0"/>
              <a:t> – operazioni testuali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Sklearn</a:t>
            </a:r>
            <a:r>
              <a:rPr lang="it-IT" dirty="0"/>
              <a:t> – scelta dei file utilizzati per l’addestramento e per il testing del modello word2vec e di sentiment </a:t>
            </a:r>
            <a:r>
              <a:rPr lang="it-IT" dirty="0" err="1"/>
              <a:t>analysis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Datesets</a:t>
            </a:r>
            <a:r>
              <a:rPr lang="it-IT" dirty="0"/>
              <a:t> e </a:t>
            </a:r>
            <a:r>
              <a:rPr lang="it-IT" dirty="0" err="1"/>
              <a:t>hugginface_hub</a:t>
            </a:r>
            <a:r>
              <a:rPr lang="it-IT" dirty="0"/>
              <a:t> – gestione, condivisione e recupero del modello di sentiment creato dal sito «huggingface.co»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2072072"/>
            <a:ext cx="4240213" cy="536319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-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646" y="3059889"/>
            <a:ext cx="2654754" cy="369111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sz="2000" dirty="0"/>
              <a:t>Schema </a:t>
            </a:r>
            <a:r>
              <a:rPr lang="it-IT" sz="2000" dirty="0" err="1"/>
              <a:t>Woosh</a:t>
            </a:r>
            <a:r>
              <a:rPr lang="it-IT" sz="2000" dirty="0"/>
              <a:t>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 dirty="0" err="1"/>
              <a:t>Search</a:t>
            </a:r>
            <a:r>
              <a:rPr lang="it-IT" dirty="0"/>
              <a:t>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F56BB1-828E-8E24-99B3-AB37BB8C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3573236"/>
            <a:ext cx="3774811" cy="2207693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5FE10E0D-4129-DD55-06A4-23FF3BAF84BF}"/>
              </a:ext>
            </a:extLst>
          </p:cNvPr>
          <p:cNvSpPr txBox="1">
            <a:spLocks/>
          </p:cNvSpPr>
          <p:nvPr/>
        </p:nvSpPr>
        <p:spPr>
          <a:xfrm>
            <a:off x="6490493" y="2072071"/>
            <a:ext cx="4717257" cy="53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Query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28AA35-A1DE-AE6B-ECF5-470B1A82E157}"/>
              </a:ext>
            </a:extLst>
          </p:cNvPr>
          <p:cNvSpPr txBox="1"/>
          <p:nvPr/>
        </p:nvSpPr>
        <p:spPr>
          <a:xfrm>
            <a:off x="6490494" y="2727158"/>
            <a:ext cx="505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 le versioni del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consentono: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525138-92FF-69FF-3AC5-0FFDA490F54E}"/>
              </a:ext>
            </a:extLst>
          </p:cNvPr>
          <p:cNvSpPr txBox="1"/>
          <p:nvPr/>
        </p:nvSpPr>
        <p:spPr>
          <a:xfrm>
            <a:off x="6490493" y="3272589"/>
            <a:ext cx="5268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Ricerche libere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Ricerche per campo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Ricerche a AND e a OR su qualunque campo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ricerca, una funzione di </a:t>
            </a:r>
            <a:r>
              <a:rPr lang="it-IT" dirty="0" err="1"/>
              <a:t>parsing</a:t>
            </a:r>
            <a:r>
              <a:rPr lang="it-IT" dirty="0"/>
              <a:t> «decide» se cercare le recensioni oppure le macchine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versione del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con sentiment </a:t>
            </a:r>
            <a:r>
              <a:rPr lang="it-IT" dirty="0" err="1"/>
              <a:t>analysis</a:t>
            </a:r>
            <a:r>
              <a:rPr lang="it-IT" dirty="0"/>
              <a:t> consente anche ricerche effettuate sui campi «</a:t>
            </a:r>
            <a:r>
              <a:rPr lang="it-IT" dirty="0" err="1"/>
              <a:t>sentimentLabel</a:t>
            </a:r>
            <a:r>
              <a:rPr lang="it-IT" dirty="0"/>
              <a:t>» e «</a:t>
            </a:r>
            <a:r>
              <a:rPr lang="it-IT" dirty="0" err="1"/>
              <a:t>sentimenScore</a:t>
            </a:r>
            <a:r>
              <a:rPr lang="it-IT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D7471-9988-C395-E689-49E566B18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4DDBF-58BD-8F29-3F68-82A56D9C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59" y="822936"/>
            <a:ext cx="10443482" cy="536319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– Word2vec: creazione modello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9D0DE-94F1-4FD0-674E-71F45E3C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A.A. 2023/2024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8F337B-A2EF-6EA9-0056-AC6E2EC6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/>
              <a:t>Search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BD3F15-3159-5451-76F0-A5C3DCEC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A34F3357-F897-2174-7836-E9AD2A6B9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895750"/>
              </p:ext>
            </p:extLst>
          </p:nvPr>
        </p:nvGraphicFramePr>
        <p:xfrm>
          <a:off x="911608" y="1387015"/>
          <a:ext cx="9951584" cy="494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089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6A73-78C5-A998-DF24-BA865EB1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54AB7-36D6-BEA6-D1A0-7F9B6536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79" y="892689"/>
            <a:ext cx="9673389" cy="536319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– Word2vec: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94AEF7-4476-9DEE-106C-45F50B93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70592"/>
            <a:ext cx="5111750" cy="683850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sz="2000" dirty="0"/>
              <a:t>Schema </a:t>
            </a:r>
            <a:r>
              <a:rPr lang="it-IT" sz="2000" dirty="0" err="1"/>
              <a:t>Woosh</a:t>
            </a:r>
            <a:r>
              <a:rPr lang="it-IT" sz="2000" dirty="0"/>
              <a:t>: stesso schema utilizzato per le ricerche full-text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AEA429-1B58-3C80-7E98-82B627B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B2A938-1F30-7F4C-BC09-25E0CBC7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 dirty="0" err="1"/>
              <a:t>Search</a:t>
            </a:r>
            <a:r>
              <a:rPr lang="it-IT" dirty="0"/>
              <a:t>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8B8C7-2639-F867-991D-69CCA6DE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5867BA-BEE1-1BB2-EE70-D6C611D1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8500"/>
            <a:ext cx="4254695" cy="248835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9DEE32E-402D-B5BB-6E8F-EC6128503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691" y="3425932"/>
            <a:ext cx="6644847" cy="11847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733CC5-9D61-66BF-93A6-BEFDA63A4E7D}"/>
              </a:ext>
            </a:extLst>
          </p:cNvPr>
          <p:cNvSpPr txBox="1"/>
          <p:nvPr/>
        </p:nvSpPr>
        <p:spPr>
          <a:xfrm>
            <a:off x="5224463" y="3056600"/>
            <a:ext cx="672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ogni documento, calcola la lista di vettori di </a:t>
            </a:r>
            <a:r>
              <a:rPr lang="it-IT" dirty="0" err="1"/>
              <a:t>embeddings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A222A5E-C7C1-CB9F-876D-3A80F3CC3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691" y="2622589"/>
            <a:ext cx="6772917" cy="30157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CC5D141-6220-C6CE-F959-FDF2BD9F9362}"/>
              </a:ext>
            </a:extLst>
          </p:cNvPr>
          <p:cNvSpPr txBox="1"/>
          <p:nvPr/>
        </p:nvSpPr>
        <p:spPr>
          <a:xfrm>
            <a:off x="5306690" y="2151327"/>
            <a:ext cx="66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Recupero dal file testuale il modello creato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FE169C3-3F88-FBD1-83F3-61846CD36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690" y="5309687"/>
            <a:ext cx="6644847" cy="6556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2882F8C-0928-7F38-39FE-FFD8ADDB9FE2}"/>
              </a:ext>
            </a:extLst>
          </p:cNvPr>
          <p:cNvSpPr txBox="1"/>
          <p:nvPr/>
        </p:nvSpPr>
        <p:spPr>
          <a:xfrm>
            <a:off x="5242654" y="4918648"/>
            <a:ext cx="67729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Salva su file binario i vettori di </a:t>
            </a:r>
            <a:r>
              <a:rPr lang="it-IT" sz="1700" dirty="0" err="1"/>
              <a:t>embeddings</a:t>
            </a:r>
            <a:r>
              <a:rPr lang="it-IT" sz="1700" dirty="0"/>
              <a:t> medi</a:t>
            </a:r>
          </a:p>
        </p:txBody>
      </p:sp>
    </p:spTree>
    <p:extLst>
      <p:ext uri="{BB962C8B-B14F-4D97-AF65-F5344CB8AC3E}">
        <p14:creationId xmlns:p14="http://schemas.microsoft.com/office/powerpoint/2010/main" val="115174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0EE14-2D58-285F-1BCA-4724F725F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993AD-44D0-F699-1A33-E9FB50F8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79" y="892689"/>
            <a:ext cx="9673389" cy="536319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– Word2vec: implementazione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0CFBF2-1FF7-4797-3317-282D688E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213014-B835-7499-254A-AC54E796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 dirty="0" err="1"/>
              <a:t>Search</a:t>
            </a:r>
            <a:r>
              <a:rPr lang="it-IT" dirty="0"/>
              <a:t>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B90C9F-347E-ADFE-F65C-AAA528D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4D1C5F3-70B7-70E6-30F5-8B1000CD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4" y="2402036"/>
            <a:ext cx="11171981" cy="88659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8AAED01-AA15-7960-3F5E-BEBEF088185C}"/>
              </a:ext>
            </a:extLst>
          </p:cNvPr>
          <p:cNvSpPr txBox="1"/>
          <p:nvPr/>
        </p:nvSpPr>
        <p:spPr>
          <a:xfrm>
            <a:off x="554103" y="1903636"/>
            <a:ext cx="98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Preprocessing</a:t>
            </a:r>
            <a:r>
              <a:rPr lang="it-IT" dirty="0"/>
              <a:t> della query e calcolo i vettori di </a:t>
            </a:r>
            <a:r>
              <a:rPr lang="it-IT" dirty="0" err="1"/>
              <a:t>embeddings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1ECEBBA-E718-DE7E-31F2-4AB986CDA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03" y="5115782"/>
            <a:ext cx="11171981" cy="334891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4A1D2BC-250D-1552-A5AD-557A4950B04E}"/>
              </a:ext>
            </a:extLst>
          </p:cNvPr>
          <p:cNvSpPr txBox="1"/>
          <p:nvPr/>
        </p:nvSpPr>
        <p:spPr>
          <a:xfrm>
            <a:off x="510009" y="4726896"/>
            <a:ext cx="111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di ranking è la cosine </a:t>
            </a:r>
            <a:r>
              <a:rPr lang="it-IT" dirty="0" err="1"/>
              <a:t>similarity</a:t>
            </a:r>
            <a:r>
              <a:rPr lang="it-IT" dirty="0"/>
              <a:t> tra i due vettori 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1508F15-3B0A-13FB-9CA0-BDAFE15FB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02" y="4100118"/>
            <a:ext cx="11171981" cy="41911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4FB217-A2C6-987D-943F-FC7F4D7ABFFB}"/>
              </a:ext>
            </a:extLst>
          </p:cNvPr>
          <p:cNvSpPr txBox="1"/>
          <p:nvPr/>
        </p:nvSpPr>
        <p:spPr>
          <a:xfrm>
            <a:off x="554102" y="3648209"/>
            <a:ext cx="1121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Calcola il vettore medio dei vettori di </a:t>
            </a:r>
            <a:r>
              <a:rPr lang="it-IT" dirty="0" err="1"/>
              <a:t>embeddings</a:t>
            </a:r>
            <a:r>
              <a:rPr lang="it-IT" dirty="0"/>
              <a:t> relativi alla query</a:t>
            </a:r>
          </a:p>
        </p:txBody>
      </p:sp>
    </p:spTree>
    <p:extLst>
      <p:ext uri="{BB962C8B-B14F-4D97-AF65-F5344CB8AC3E}">
        <p14:creationId xmlns:p14="http://schemas.microsoft.com/office/powerpoint/2010/main" val="325648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9C6CB-9379-798D-BF0F-C01D4E824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0994D-C877-EA63-C178-24279A8C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59" y="822936"/>
            <a:ext cx="10443482" cy="53631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– Sentiment Analysis: creazione modello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0AFED2-E85C-1BD3-C0B2-ED377383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A.A. 2023/2024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9DD467-BBC7-9D82-62AC-21C3BD7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/>
              <a:t>Search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1989D1-3159-418F-65A7-59204005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3C64E41A-4E72-FB5B-AFF7-69217594A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732902"/>
              </p:ext>
            </p:extLst>
          </p:nvPr>
        </p:nvGraphicFramePr>
        <p:xfrm>
          <a:off x="911608" y="1387015"/>
          <a:ext cx="9951584" cy="494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255633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3656af-53e0-49b7-a80c-4660a138803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CDB043C2292F469E69D822765DE736" ma:contentTypeVersion="11" ma:contentTypeDescription="Creare un nuovo documento." ma:contentTypeScope="" ma:versionID="6d9a2a47ee948a53513ce2e12d491082">
  <xsd:schema xmlns:xsd="http://www.w3.org/2001/XMLSchema" xmlns:xs="http://www.w3.org/2001/XMLSchema" xmlns:p="http://schemas.microsoft.com/office/2006/metadata/properties" xmlns:ns3="a13656af-53e0-49b7-a80c-4660a138803a" xmlns:ns4="17ce241d-cc6e-43fc-b68e-dbc64e631126" targetNamespace="http://schemas.microsoft.com/office/2006/metadata/properties" ma:root="true" ma:fieldsID="64c7e2ddc7c2824873f6840751deaadd" ns3:_="" ns4:_="">
    <xsd:import namespace="a13656af-53e0-49b7-a80c-4660a138803a"/>
    <xsd:import namespace="17ce241d-cc6e-43fc-b68e-dbc64e6311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656af-53e0-49b7-a80c-4660a13880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e241d-cc6e-43fc-b68e-dbc64e63112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purl.org/dc/terms/"/>
    <ds:schemaRef ds:uri="http://purl.org/dc/elements/1.1/"/>
    <ds:schemaRef ds:uri="http://schemas.microsoft.com/office/2006/documentManagement/types"/>
    <ds:schemaRef ds:uri="a13656af-53e0-49b7-a80c-4660a138803a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7ce241d-cc6e-43fc-b68e-dbc64e631126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492F7E-2BD5-44AF-9EEA-76C5FFE128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3656af-53e0-49b7-a80c-4660a138803a"/>
    <ds:schemaRef ds:uri="17ce241d-cc6e-43fc-b68e-dbc64e631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251</TotalTime>
  <Words>1062</Words>
  <Application>Microsoft Office PowerPoint</Application>
  <PresentationFormat>Widescreen</PresentationFormat>
  <Paragraphs>223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Inter</vt:lpstr>
      <vt:lpstr>Tenorite</vt:lpstr>
      <vt:lpstr>zeitung</vt:lpstr>
      <vt:lpstr>Monolinea</vt:lpstr>
      <vt:lpstr>Car Ratings and Reviews Search Engine</vt:lpstr>
      <vt:lpstr>Collezione Testuale</vt:lpstr>
      <vt:lpstr>Collezione Testuale</vt:lpstr>
      <vt:lpstr>Strumenti utilizzati</vt:lpstr>
      <vt:lpstr>Search engine - base</vt:lpstr>
      <vt:lpstr>Search engine – Word2vec: creazione modello</vt:lpstr>
      <vt:lpstr>Search engine – Word2vec: implementazione</vt:lpstr>
      <vt:lpstr>Search engine – Word2vec: implementazione</vt:lpstr>
      <vt:lpstr>Search engine – Sentiment Analysis: creazione modello</vt:lpstr>
      <vt:lpstr>Search engine – Sentiment Analysis: creazione modello</vt:lpstr>
      <vt:lpstr>Search engine – Sentiment Analysis: Indicizzazione</vt:lpstr>
      <vt:lpstr>Search engine – Sentiment Analysis: implementazione</vt:lpstr>
      <vt:lpstr>Benchmark – UIN e query</vt:lpstr>
      <vt:lpstr>Benchmark</vt:lpstr>
      <vt:lpstr>Benchmark</vt:lpstr>
      <vt:lpstr>Benchmark – tempo di indicizzazione</vt:lpstr>
      <vt:lpstr>Benchmark - 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Ratings and Reviews Search Engine</dc:title>
  <dc:creator>ALESSANDRO FRANCESCHINI</dc:creator>
  <cp:lastModifiedBy>ALESSANDRO FRANCESCHINI</cp:lastModifiedBy>
  <cp:revision>4</cp:revision>
  <dcterms:created xsi:type="dcterms:W3CDTF">2024-02-16T16:15:16Z</dcterms:created>
  <dcterms:modified xsi:type="dcterms:W3CDTF">2024-02-20T13:11:50Z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0x01010053CDB043C2292F469E69D822765DE736</vt:lpwstr>
  </property>
</Properties>
</file>