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15" r:id="rId38"/>
    <p:sldId id="293" r:id="rId39"/>
    <p:sldId id="318" r:id="rId40"/>
    <p:sldId id="316" r:id="rId41"/>
    <p:sldId id="317" r:id="rId42"/>
    <p:sldId id="319" r:id="rId43"/>
    <p:sldId id="320" r:id="rId44"/>
    <p:sldId id="321" r:id="rId45"/>
    <p:sldId id="322" r:id="rId46"/>
    <p:sldId id="323" r:id="rId47"/>
    <p:sldId id="299" r:id="rId48"/>
    <p:sldId id="324" r:id="rId49"/>
    <p:sldId id="300" r:id="rId50"/>
    <p:sldId id="301" r:id="rId51"/>
    <p:sldId id="302" r:id="rId52"/>
    <p:sldId id="303" r:id="rId53"/>
    <p:sldId id="314" r:id="rId5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89" autoAdjust="0"/>
  </p:normalViewPr>
  <p:slideViewPr>
    <p:cSldViewPr>
      <p:cViewPr varScale="1">
        <p:scale>
          <a:sx n="94" d="100"/>
          <a:sy n="94" d="100"/>
        </p:scale>
        <p:origin x="20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9597C-3DA2-449B-B75F-58976E9CCD92}" type="datetimeFigureOut">
              <a:rPr lang="fr-CA" smtClean="0"/>
              <a:t>2023-09-26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CEB45-63CE-4F08-9A4A-7E07EFDC17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257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2C66-F32D-468B-BB6B-4B8D2963AAD7}" type="datetime1">
              <a:rPr lang="fr-CA" smtClean="0"/>
              <a:t>2023-09-26</a:t>
            </a:fld>
            <a:endParaRPr lang="fr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D07A-9193-4EB7-AE8D-66F6B236764D}" type="datetime1">
              <a:rPr lang="fr-CA" smtClean="0"/>
              <a:t>2023-09-26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E146-0265-437D-8304-F6DB569CCFFB}" type="datetime1">
              <a:rPr lang="fr-CA" smtClean="0"/>
              <a:t>2023-09-26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DBFA-54D4-40C8-8007-F4B5926CCA3D}" type="datetime1">
              <a:rPr lang="fr-CA" smtClean="0"/>
              <a:t>2023-09-26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DDD-87BB-4422-98C7-5DC1CDDC4288}" type="datetime1">
              <a:rPr lang="fr-CA" smtClean="0"/>
              <a:t>2023-09-26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7F2E-6CAF-4F8D-9F20-2E8B0E97AAEC}" type="datetime1">
              <a:rPr lang="fr-CA" smtClean="0"/>
              <a:t>2023-09-26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270F-FA6E-482D-B294-15008A547BC8}" type="datetime1">
              <a:rPr lang="fr-CA" smtClean="0"/>
              <a:t>2023-09-26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2D53-4288-457C-8101-D16717149C30}" type="datetime1">
              <a:rPr lang="fr-CA" smtClean="0"/>
              <a:t>2023-09-26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EB48-F395-4A29-B8E6-06E6DD6902CB}" type="datetime1">
              <a:rPr lang="fr-CA" smtClean="0"/>
              <a:t>2023-09-26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7F18-BED3-43F8-8375-7A008DD2A171}" type="datetime1">
              <a:rPr lang="fr-CA" smtClean="0"/>
              <a:t>2023-09-26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913E-E0D6-4C25-8901-DBEAB1AB895F}" type="datetime1">
              <a:rPr lang="fr-CA" smtClean="0"/>
              <a:t>2023-09-26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EE77D6-927D-40B4-A470-B556D24BF9A9}" type="datetime1">
              <a:rPr lang="fr-CA" smtClean="0"/>
              <a:t>2023-09-26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Streaming Algorithms: Data without a disk</a:t>
            </a:r>
            <a:endParaRPr lang="en-CA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2160240" cy="90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6525" y="3886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fr-FR" dirty="0">
                <a:solidFill>
                  <a:schemeClr val="tx1"/>
                </a:solidFill>
              </a:rPr>
              <a:t>Dr. Mohammed Ayoub Alaoui Mhamdi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altLang="fr-FR" dirty="0">
                <a:solidFill>
                  <a:schemeClr val="tx1"/>
                </a:solidFill>
              </a:rPr>
              <a:t>Bishop's University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fr-FR" dirty="0" err="1">
                <a:solidFill>
                  <a:schemeClr val="tx1"/>
                </a:solidFill>
              </a:rPr>
              <a:t>Sherbrooke</a:t>
            </a:r>
            <a:r>
              <a:rPr lang="en-US" altLang="fr-FR" dirty="0">
                <a:solidFill>
                  <a:schemeClr val="tx1"/>
                </a:solidFill>
              </a:rPr>
              <a:t>, Qc, Canada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fr-FR" dirty="0">
                <a:solidFill>
                  <a:schemeClr val="tx1"/>
                </a:solidFill>
              </a:rPr>
              <a:t>malaoui@ubishops.ca</a:t>
            </a:r>
          </a:p>
        </p:txBody>
      </p:sp>
      <p:sp>
        <p:nvSpPr>
          <p:cNvPr id="5" name="ZoneTexte 1"/>
          <p:cNvSpPr txBox="1">
            <a:spLocks noChangeArrowheads="1"/>
          </p:cNvSpPr>
          <p:nvPr/>
        </p:nvSpPr>
        <p:spPr bwMode="auto">
          <a:xfrm>
            <a:off x="3131840" y="281366"/>
            <a:ext cx="58902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>
              <a:spcBef>
                <a:spcPct val="20000"/>
              </a:spcBef>
              <a:buSzTx/>
              <a:buNone/>
            </a:pPr>
            <a:r>
              <a:rPr lang="en-US" altLang="fr-FR" sz="2000" dirty="0">
                <a:latin typeface="Arial" panose="020B0604020202020204" pitchFamily="34" charset="0"/>
              </a:rPr>
              <a:t>CS 450 – Elements of Big Data</a:t>
            </a:r>
          </a:p>
          <a:p>
            <a:pPr algn="ctr">
              <a:spcBef>
                <a:spcPct val="20000"/>
              </a:spcBef>
              <a:buSzTx/>
              <a:buNone/>
            </a:pPr>
            <a:r>
              <a:rPr lang="en-US" altLang="fr-FR" sz="2000" dirty="0">
                <a:latin typeface="Arial" panose="020B0604020202020204" pitchFamily="34" charset="0"/>
              </a:rPr>
              <a:t>CS 550 – Big Data Management and Analytics</a:t>
            </a:r>
          </a:p>
        </p:txBody>
      </p:sp>
    </p:spTree>
    <p:extLst>
      <p:ext uri="{BB962C8B-B14F-4D97-AF65-F5344CB8AC3E}">
        <p14:creationId xmlns:p14="http://schemas.microsoft.com/office/powerpoint/2010/main" val="276216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013" y="2286901"/>
            <a:ext cx="6727825" cy="2819400"/>
            <a:chOff x="179012" y="1715401"/>
            <a:chExt cx="6727825" cy="2819400"/>
          </a:xfrm>
        </p:grpSpPr>
        <p:sp>
          <p:nvSpPr>
            <p:cNvPr id="3" name="object 3"/>
            <p:cNvSpPr/>
            <p:nvPr/>
          </p:nvSpPr>
          <p:spPr>
            <a:xfrm>
              <a:off x="2507270" y="1734451"/>
              <a:ext cx="2065020" cy="751840"/>
            </a:xfrm>
            <a:custGeom>
              <a:avLst/>
              <a:gdLst/>
              <a:ahLst/>
              <a:cxnLst/>
              <a:rect l="l" t="t" r="r" b="b"/>
              <a:pathLst>
                <a:path w="2065020" h="751839">
                  <a:moveTo>
                    <a:pt x="2064595" y="0"/>
                  </a:moveTo>
                  <a:lnTo>
                    <a:pt x="0" y="7515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25757" y="2407865"/>
              <a:ext cx="222087" cy="1563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865" y="1740471"/>
              <a:ext cx="2151380" cy="696595"/>
            </a:xfrm>
            <a:custGeom>
              <a:avLst/>
              <a:gdLst/>
              <a:ahLst/>
              <a:cxnLst/>
              <a:rect l="l" t="t" r="r" b="b"/>
              <a:pathLst>
                <a:path w="2151379" h="696594">
                  <a:moveTo>
                    <a:pt x="0" y="0"/>
                  </a:moveTo>
                  <a:lnTo>
                    <a:pt x="2151295" y="696396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84736" y="2357945"/>
              <a:ext cx="221974" cy="157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774" y="2564244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3889842" y="1965296"/>
                  </a:moveTo>
                  <a:lnTo>
                    <a:pt x="327556" y="1965296"/>
                  </a:lnTo>
                  <a:lnTo>
                    <a:pt x="279152" y="1961744"/>
                  </a:lnTo>
                  <a:lnTo>
                    <a:pt x="232954" y="1951427"/>
                  </a:lnTo>
                  <a:lnTo>
                    <a:pt x="189467" y="1934852"/>
                  </a:lnTo>
                  <a:lnTo>
                    <a:pt x="149198" y="1912525"/>
                  </a:lnTo>
                  <a:lnTo>
                    <a:pt x="112655" y="1884953"/>
                  </a:lnTo>
                  <a:lnTo>
                    <a:pt x="80344" y="1852642"/>
                  </a:lnTo>
                  <a:lnTo>
                    <a:pt x="52771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1" y="149195"/>
                  </a:lnTo>
                  <a:lnTo>
                    <a:pt x="80344" y="112653"/>
                  </a:lnTo>
                  <a:lnTo>
                    <a:pt x="112655" y="80342"/>
                  </a:lnTo>
                  <a:lnTo>
                    <a:pt x="149198" y="52770"/>
                  </a:lnTo>
                  <a:lnTo>
                    <a:pt x="189467" y="30443"/>
                  </a:lnTo>
                  <a:lnTo>
                    <a:pt x="232954" y="13868"/>
                  </a:lnTo>
                  <a:lnTo>
                    <a:pt x="279152" y="3551"/>
                  </a:lnTo>
                  <a:lnTo>
                    <a:pt x="327556" y="0"/>
                  </a:lnTo>
                  <a:lnTo>
                    <a:pt x="3889842" y="0"/>
                  </a:lnTo>
                  <a:lnTo>
                    <a:pt x="3941391" y="4081"/>
                  </a:lnTo>
                  <a:lnTo>
                    <a:pt x="3991204" y="16083"/>
                  </a:lnTo>
                  <a:lnTo>
                    <a:pt x="4038403" y="35639"/>
                  </a:lnTo>
                  <a:lnTo>
                    <a:pt x="4082108" y="62383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774" y="2564244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0" y="327549"/>
                  </a:move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1" y="149195"/>
                  </a:lnTo>
                  <a:lnTo>
                    <a:pt x="80344" y="112653"/>
                  </a:lnTo>
                  <a:lnTo>
                    <a:pt x="112655" y="80342"/>
                  </a:lnTo>
                  <a:lnTo>
                    <a:pt x="149198" y="52770"/>
                  </a:lnTo>
                  <a:lnTo>
                    <a:pt x="189467" y="30443"/>
                  </a:lnTo>
                  <a:lnTo>
                    <a:pt x="232954" y="13868"/>
                  </a:lnTo>
                  <a:lnTo>
                    <a:pt x="279152" y="3551"/>
                  </a:lnTo>
                  <a:lnTo>
                    <a:pt x="327556" y="0"/>
                  </a:lnTo>
                  <a:lnTo>
                    <a:pt x="3889842" y="0"/>
                  </a:lnTo>
                  <a:lnTo>
                    <a:pt x="3941391" y="4081"/>
                  </a:lnTo>
                  <a:lnTo>
                    <a:pt x="3991204" y="16083"/>
                  </a:lnTo>
                  <a:lnTo>
                    <a:pt x="4038403" y="35639"/>
                  </a:lnTo>
                  <a:lnTo>
                    <a:pt x="4082108" y="62383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lnTo>
                    <a:pt x="327556" y="1965296"/>
                  </a:lnTo>
                  <a:lnTo>
                    <a:pt x="279152" y="1961744"/>
                  </a:lnTo>
                  <a:lnTo>
                    <a:pt x="232954" y="1951427"/>
                  </a:lnTo>
                  <a:lnTo>
                    <a:pt x="189467" y="1934852"/>
                  </a:lnTo>
                  <a:lnTo>
                    <a:pt x="149198" y="1912525"/>
                  </a:lnTo>
                  <a:lnTo>
                    <a:pt x="112655" y="1884953"/>
                  </a:lnTo>
                  <a:lnTo>
                    <a:pt x="80344" y="1852642"/>
                  </a:lnTo>
                  <a:lnTo>
                    <a:pt x="52771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2738" y="3551595"/>
            <a:ext cx="3566795" cy="7975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spcBef>
                <a:spcPts val="69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Standing</a:t>
            </a:r>
            <a:r>
              <a:rPr sz="2400" spc="-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Queries: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445"/>
              </a:spcBef>
            </a:pP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Stored and permanently</a:t>
            </a:r>
            <a:r>
              <a:rPr spc="-8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executing.</a:t>
            </a:r>
            <a:endParaRPr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7203" y="3074007"/>
            <a:ext cx="4227195" cy="1974850"/>
            <a:chOff x="4827202" y="2502507"/>
            <a:chExt cx="4227195" cy="1974850"/>
          </a:xfrm>
        </p:grpSpPr>
        <p:sp>
          <p:nvSpPr>
            <p:cNvPr id="11" name="object 11"/>
            <p:cNvSpPr/>
            <p:nvPr/>
          </p:nvSpPr>
          <p:spPr>
            <a:xfrm>
              <a:off x="4831965" y="2507270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3889842" y="1965296"/>
                  </a:moveTo>
                  <a:lnTo>
                    <a:pt x="327549" y="1965296"/>
                  </a:lnTo>
                  <a:lnTo>
                    <a:pt x="279146" y="1961744"/>
                  </a:lnTo>
                  <a:lnTo>
                    <a:pt x="232949" y="1951427"/>
                  </a:lnTo>
                  <a:lnTo>
                    <a:pt x="189463" y="1934852"/>
                  </a:lnTo>
                  <a:lnTo>
                    <a:pt x="149195" y="1912525"/>
                  </a:lnTo>
                  <a:lnTo>
                    <a:pt x="112653" y="1884953"/>
                  </a:lnTo>
                  <a:lnTo>
                    <a:pt x="80342" y="1852642"/>
                  </a:lnTo>
                  <a:lnTo>
                    <a:pt x="52770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0" y="149195"/>
                  </a:lnTo>
                  <a:lnTo>
                    <a:pt x="80342" y="112653"/>
                  </a:lnTo>
                  <a:lnTo>
                    <a:pt x="112653" y="80342"/>
                  </a:lnTo>
                  <a:lnTo>
                    <a:pt x="149195" y="52770"/>
                  </a:lnTo>
                  <a:lnTo>
                    <a:pt x="189463" y="30443"/>
                  </a:lnTo>
                  <a:lnTo>
                    <a:pt x="232949" y="13868"/>
                  </a:lnTo>
                  <a:lnTo>
                    <a:pt x="279146" y="3551"/>
                  </a:lnTo>
                  <a:lnTo>
                    <a:pt x="327549" y="0"/>
                  </a:lnTo>
                  <a:lnTo>
                    <a:pt x="3889842" y="0"/>
                  </a:lnTo>
                  <a:lnTo>
                    <a:pt x="3941391" y="4079"/>
                  </a:lnTo>
                  <a:lnTo>
                    <a:pt x="3991204" y="16076"/>
                  </a:lnTo>
                  <a:lnTo>
                    <a:pt x="4038403" y="35629"/>
                  </a:lnTo>
                  <a:lnTo>
                    <a:pt x="4082108" y="62374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1965" y="2507270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0" y="327549"/>
                  </a:move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0" y="149195"/>
                  </a:lnTo>
                  <a:lnTo>
                    <a:pt x="80342" y="112653"/>
                  </a:lnTo>
                  <a:lnTo>
                    <a:pt x="112653" y="80342"/>
                  </a:lnTo>
                  <a:lnTo>
                    <a:pt x="149195" y="52770"/>
                  </a:lnTo>
                  <a:lnTo>
                    <a:pt x="189463" y="30443"/>
                  </a:lnTo>
                  <a:lnTo>
                    <a:pt x="232949" y="13868"/>
                  </a:lnTo>
                  <a:lnTo>
                    <a:pt x="279146" y="3551"/>
                  </a:lnTo>
                  <a:lnTo>
                    <a:pt x="327549" y="0"/>
                  </a:lnTo>
                  <a:lnTo>
                    <a:pt x="3889842" y="0"/>
                  </a:lnTo>
                  <a:lnTo>
                    <a:pt x="3941391" y="4079"/>
                  </a:lnTo>
                  <a:lnTo>
                    <a:pt x="3991204" y="16076"/>
                  </a:lnTo>
                  <a:lnTo>
                    <a:pt x="4038403" y="35629"/>
                  </a:lnTo>
                  <a:lnTo>
                    <a:pt x="4082108" y="62374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lnTo>
                    <a:pt x="327549" y="1965296"/>
                  </a:lnTo>
                  <a:lnTo>
                    <a:pt x="279146" y="1961744"/>
                  </a:lnTo>
                  <a:lnTo>
                    <a:pt x="232949" y="1951427"/>
                  </a:lnTo>
                  <a:lnTo>
                    <a:pt x="189463" y="1934852"/>
                  </a:lnTo>
                  <a:lnTo>
                    <a:pt x="149195" y="1912525"/>
                  </a:lnTo>
                  <a:lnTo>
                    <a:pt x="112653" y="1884953"/>
                  </a:lnTo>
                  <a:lnTo>
                    <a:pt x="80342" y="1852642"/>
                  </a:lnTo>
                  <a:lnTo>
                    <a:pt x="52770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00927" y="3180291"/>
            <a:ext cx="2996565" cy="142621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spcBef>
                <a:spcPts val="690"/>
              </a:spcBef>
            </a:pPr>
            <a:r>
              <a:rPr sz="2400" spc="-5" dirty="0">
                <a:solidFill>
                  <a:srgbClr val="1154CC"/>
                </a:solidFill>
                <a:latin typeface="Arial"/>
                <a:cs typeface="Arial"/>
              </a:rPr>
              <a:t>Ad-Hoc: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445"/>
              </a:spcBef>
            </a:pPr>
            <a:r>
              <a:rPr spc="-5" dirty="0">
                <a:solidFill>
                  <a:srgbClr val="1154CC"/>
                </a:solidFill>
                <a:latin typeface="Arial"/>
                <a:cs typeface="Arial"/>
              </a:rPr>
              <a:t>One-time</a:t>
            </a:r>
            <a:r>
              <a:rPr spc="-1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1154CC"/>
                </a:solidFill>
                <a:latin typeface="Arial"/>
                <a:cs typeface="Arial"/>
              </a:rPr>
              <a:t>questions</a:t>
            </a:r>
            <a:endParaRPr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dirty="0">
                <a:solidFill>
                  <a:srgbClr val="1154CC"/>
                </a:solidFill>
                <a:latin typeface="Arial"/>
                <a:cs typeface="Arial"/>
              </a:rPr>
              <a:t>-- must store </a:t>
            </a:r>
            <a:r>
              <a:rPr spc="-5" dirty="0">
                <a:solidFill>
                  <a:srgbClr val="1154CC"/>
                </a:solidFill>
                <a:latin typeface="Arial"/>
                <a:cs typeface="Arial"/>
              </a:rPr>
              <a:t>expected parts</a:t>
            </a:r>
            <a:r>
              <a:rPr spc="-1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154CC"/>
                </a:solidFill>
                <a:latin typeface="Arial"/>
                <a:cs typeface="Arial"/>
              </a:rPr>
              <a:t>/  summaries </a:t>
            </a:r>
            <a:r>
              <a:rPr spc="-5" dirty="0">
                <a:solidFill>
                  <a:srgbClr val="1154CC"/>
                </a:solidFill>
                <a:latin typeface="Arial"/>
                <a:cs typeface="Arial"/>
              </a:rPr>
              <a:t>of</a:t>
            </a:r>
            <a:r>
              <a:rPr spc="-2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154CC"/>
                </a:solidFill>
                <a:latin typeface="Arial"/>
                <a:cs typeface="Arial"/>
              </a:rPr>
              <a:t>streams</a:t>
            </a:r>
            <a:endParaRPr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64630" y="641163"/>
            <a:ext cx="2529840" cy="1628775"/>
            <a:chOff x="3264630" y="69662"/>
            <a:chExt cx="2529840" cy="1628775"/>
          </a:xfrm>
        </p:grpSpPr>
        <p:sp>
          <p:nvSpPr>
            <p:cNvPr id="15" name="object 15"/>
            <p:cNvSpPr/>
            <p:nvPr/>
          </p:nvSpPr>
          <p:spPr>
            <a:xfrm>
              <a:off x="3278918" y="83949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2234495" y="1599596"/>
                  </a:move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7"/>
                  </a:lnTo>
                  <a:lnTo>
                    <a:pt x="132047" y="1563197"/>
                  </a:lnTo>
                  <a:lnTo>
                    <a:pt x="94838" y="1536894"/>
                  </a:lnTo>
                  <a:lnTo>
                    <a:pt x="62705" y="1504762"/>
                  </a:lnTo>
                  <a:lnTo>
                    <a:pt x="36401" y="1467552"/>
                  </a:lnTo>
                  <a:lnTo>
                    <a:pt x="16680" y="1426019"/>
                  </a:lnTo>
                  <a:lnTo>
                    <a:pt x="4295" y="1380914"/>
                  </a:lnTo>
                  <a:lnTo>
                    <a:pt x="0" y="1332992"/>
                  </a:lnTo>
                  <a:lnTo>
                    <a:pt x="0" y="266604"/>
                  </a:lnTo>
                  <a:lnTo>
                    <a:pt x="4295" y="218682"/>
                  </a:lnTo>
                  <a:lnTo>
                    <a:pt x="16680" y="173577"/>
                  </a:lnTo>
                  <a:lnTo>
                    <a:pt x="36401" y="132044"/>
                  </a:lnTo>
                  <a:lnTo>
                    <a:pt x="62705" y="94834"/>
                  </a:lnTo>
                  <a:lnTo>
                    <a:pt x="94838" y="62702"/>
                  </a:lnTo>
                  <a:lnTo>
                    <a:pt x="132047" y="36399"/>
                  </a:lnTo>
                  <a:lnTo>
                    <a:pt x="173579" y="16679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70"/>
                  </a:lnTo>
                  <a:lnTo>
                    <a:pt x="2336520" y="20294"/>
                  </a:lnTo>
                  <a:lnTo>
                    <a:pt x="2382411" y="44792"/>
                  </a:lnTo>
                  <a:lnTo>
                    <a:pt x="2423020" y="78086"/>
                  </a:lnTo>
                  <a:lnTo>
                    <a:pt x="2456302" y="118692"/>
                  </a:lnTo>
                  <a:lnTo>
                    <a:pt x="2480798" y="164579"/>
                  </a:lnTo>
                  <a:lnTo>
                    <a:pt x="2495923" y="214349"/>
                  </a:lnTo>
                  <a:lnTo>
                    <a:pt x="2501094" y="266604"/>
                  </a:lnTo>
                  <a:lnTo>
                    <a:pt x="2501094" y="1332992"/>
                  </a:lnTo>
                  <a:lnTo>
                    <a:pt x="2496799" y="1380914"/>
                  </a:lnTo>
                  <a:lnTo>
                    <a:pt x="2484414" y="1426019"/>
                  </a:lnTo>
                  <a:lnTo>
                    <a:pt x="2464693" y="1467552"/>
                  </a:lnTo>
                  <a:lnTo>
                    <a:pt x="2438389" y="1504762"/>
                  </a:lnTo>
                  <a:lnTo>
                    <a:pt x="2406256" y="1536894"/>
                  </a:lnTo>
                  <a:lnTo>
                    <a:pt x="2369047" y="1563197"/>
                  </a:lnTo>
                  <a:lnTo>
                    <a:pt x="2327514" y="1582917"/>
                  </a:lnTo>
                  <a:lnTo>
                    <a:pt x="2282413" y="1595301"/>
                  </a:lnTo>
                  <a:lnTo>
                    <a:pt x="2234495" y="1599596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8918" y="83949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0" y="266604"/>
                  </a:moveTo>
                  <a:lnTo>
                    <a:pt x="4295" y="218682"/>
                  </a:lnTo>
                  <a:lnTo>
                    <a:pt x="16680" y="173577"/>
                  </a:lnTo>
                  <a:lnTo>
                    <a:pt x="36401" y="132044"/>
                  </a:lnTo>
                  <a:lnTo>
                    <a:pt x="62705" y="94834"/>
                  </a:lnTo>
                  <a:lnTo>
                    <a:pt x="94838" y="62702"/>
                  </a:lnTo>
                  <a:lnTo>
                    <a:pt x="132047" y="36399"/>
                  </a:lnTo>
                  <a:lnTo>
                    <a:pt x="173579" y="16679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70"/>
                  </a:lnTo>
                  <a:lnTo>
                    <a:pt x="2336520" y="20294"/>
                  </a:lnTo>
                  <a:lnTo>
                    <a:pt x="2382411" y="44792"/>
                  </a:lnTo>
                  <a:lnTo>
                    <a:pt x="2423020" y="78086"/>
                  </a:lnTo>
                  <a:lnTo>
                    <a:pt x="2456302" y="118692"/>
                  </a:lnTo>
                  <a:lnTo>
                    <a:pt x="2480798" y="164579"/>
                  </a:lnTo>
                  <a:lnTo>
                    <a:pt x="2495923" y="214349"/>
                  </a:lnTo>
                  <a:lnTo>
                    <a:pt x="2501094" y="266604"/>
                  </a:lnTo>
                  <a:lnTo>
                    <a:pt x="2501094" y="1332992"/>
                  </a:lnTo>
                  <a:lnTo>
                    <a:pt x="2496799" y="1380914"/>
                  </a:lnTo>
                  <a:lnTo>
                    <a:pt x="2484414" y="1426019"/>
                  </a:lnTo>
                  <a:lnTo>
                    <a:pt x="2464693" y="1467552"/>
                  </a:lnTo>
                  <a:lnTo>
                    <a:pt x="2438389" y="1504762"/>
                  </a:lnTo>
                  <a:lnTo>
                    <a:pt x="2406256" y="1536894"/>
                  </a:lnTo>
                  <a:lnTo>
                    <a:pt x="2369047" y="1563197"/>
                  </a:lnTo>
                  <a:lnTo>
                    <a:pt x="2327514" y="1582917"/>
                  </a:lnTo>
                  <a:lnTo>
                    <a:pt x="2282413" y="1595301"/>
                  </a:lnTo>
                  <a:lnTo>
                    <a:pt x="2234495" y="1599596"/>
                  </a:ln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7"/>
                  </a:lnTo>
                  <a:lnTo>
                    <a:pt x="132047" y="1563197"/>
                  </a:lnTo>
                  <a:lnTo>
                    <a:pt x="94838" y="1536894"/>
                  </a:lnTo>
                  <a:lnTo>
                    <a:pt x="62705" y="1504762"/>
                  </a:lnTo>
                  <a:lnTo>
                    <a:pt x="36401" y="1467552"/>
                  </a:lnTo>
                  <a:lnTo>
                    <a:pt x="16680" y="1426019"/>
                  </a:lnTo>
                  <a:lnTo>
                    <a:pt x="4295" y="1380914"/>
                  </a:lnTo>
                  <a:lnTo>
                    <a:pt x="0" y="1332992"/>
                  </a:lnTo>
                  <a:lnTo>
                    <a:pt x="0" y="266604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08829" y="836760"/>
            <a:ext cx="2040889" cy="1213485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332105"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endParaRPr sz="3000">
              <a:latin typeface="Arial"/>
              <a:cs typeface="Arial"/>
            </a:endParaRPr>
          </a:p>
          <a:p>
            <a:pPr marL="12700" marR="5080" indent="829944">
              <a:lnSpc>
                <a:spcPts val="2850"/>
              </a:lnSpc>
              <a:spcBef>
                <a:spcPts val="140"/>
              </a:spcBef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for 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stream</a:t>
            </a:r>
            <a:r>
              <a:rPr sz="24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queries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18975" y="844437"/>
            <a:ext cx="2749550" cy="1021715"/>
            <a:chOff x="5918975" y="272936"/>
            <a:chExt cx="2749550" cy="1021715"/>
          </a:xfrm>
        </p:grpSpPr>
        <p:sp>
          <p:nvSpPr>
            <p:cNvPr id="19" name="object 19"/>
            <p:cNvSpPr/>
            <p:nvPr/>
          </p:nvSpPr>
          <p:spPr>
            <a:xfrm>
              <a:off x="5923738" y="277699"/>
              <a:ext cx="2739894" cy="10118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23738" y="277699"/>
              <a:ext cx="2740025" cy="1012190"/>
            </a:xfrm>
            <a:custGeom>
              <a:avLst/>
              <a:gdLst/>
              <a:ahLst/>
              <a:cxnLst/>
              <a:rect l="l" t="t" r="r" b="b"/>
              <a:pathLst>
                <a:path w="2740025" h="1012190">
                  <a:moveTo>
                    <a:pt x="0" y="252974"/>
                  </a:moveTo>
                  <a:lnTo>
                    <a:pt x="2233945" y="252974"/>
                  </a:lnTo>
                  <a:lnTo>
                    <a:pt x="2233945" y="0"/>
                  </a:lnTo>
                  <a:lnTo>
                    <a:pt x="2739894" y="505948"/>
                  </a:lnTo>
                  <a:lnTo>
                    <a:pt x="2233945" y="1011897"/>
                  </a:lnTo>
                  <a:lnTo>
                    <a:pt x="2233945" y="758923"/>
                  </a:lnTo>
                  <a:lnTo>
                    <a:pt x="0" y="758923"/>
                  </a:lnTo>
                  <a:lnTo>
                    <a:pt x="0" y="252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96763" y="1149282"/>
            <a:ext cx="232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RECORD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GONE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65835" y="844437"/>
            <a:ext cx="2283460" cy="1021715"/>
            <a:chOff x="865835" y="272936"/>
            <a:chExt cx="2283460" cy="1021715"/>
          </a:xfrm>
        </p:grpSpPr>
        <p:sp>
          <p:nvSpPr>
            <p:cNvPr id="23" name="object 23"/>
            <p:cNvSpPr/>
            <p:nvPr/>
          </p:nvSpPr>
          <p:spPr>
            <a:xfrm>
              <a:off x="870598" y="277699"/>
              <a:ext cx="2273395" cy="10118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0598" y="277699"/>
              <a:ext cx="2273935" cy="1012190"/>
            </a:xfrm>
            <a:custGeom>
              <a:avLst/>
              <a:gdLst/>
              <a:ahLst/>
              <a:cxnLst/>
              <a:rect l="l" t="t" r="r" b="b"/>
              <a:pathLst>
                <a:path w="2273935" h="1012190">
                  <a:moveTo>
                    <a:pt x="0" y="252974"/>
                  </a:moveTo>
                  <a:lnTo>
                    <a:pt x="1767446" y="252974"/>
                  </a:lnTo>
                  <a:lnTo>
                    <a:pt x="1767446" y="0"/>
                  </a:lnTo>
                  <a:lnTo>
                    <a:pt x="2273395" y="505948"/>
                  </a:lnTo>
                  <a:lnTo>
                    <a:pt x="1767446" y="1011897"/>
                  </a:lnTo>
                  <a:lnTo>
                    <a:pt x="1767446" y="758923"/>
                  </a:lnTo>
                  <a:lnTo>
                    <a:pt x="0" y="758923"/>
                  </a:lnTo>
                  <a:lnTo>
                    <a:pt x="0" y="252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43623" y="1149282"/>
            <a:ext cx="173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RECORD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95619" y="5160693"/>
            <a:ext cx="5840095" cy="78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E.g. How would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handle:</a:t>
            </a:r>
            <a:endParaRPr sz="2400">
              <a:latin typeface="Arial"/>
              <a:cs typeface="Arial"/>
            </a:endParaRPr>
          </a:p>
          <a:p>
            <a:pPr marL="926465">
              <a:spcBef>
                <a:spcPts val="420"/>
              </a:spcBef>
            </a:pPr>
            <a:r>
              <a:rPr sz="2400" i="1" spc="-5" dirty="0">
                <a:solidFill>
                  <a:srgbClr val="595959"/>
                </a:solidFill>
                <a:latin typeface="Caladea"/>
                <a:cs typeface="Caladea"/>
              </a:rPr>
              <a:t>What is </a:t>
            </a:r>
            <a:r>
              <a:rPr sz="2400" i="1" spc="-10" dirty="0">
                <a:solidFill>
                  <a:srgbClr val="595959"/>
                </a:solidFill>
                <a:latin typeface="Caladea"/>
                <a:cs typeface="Caladea"/>
              </a:rPr>
              <a:t>the </a:t>
            </a:r>
            <a:r>
              <a:rPr sz="2400" i="1" spc="-5" dirty="0">
                <a:solidFill>
                  <a:srgbClr val="595959"/>
                </a:solidFill>
                <a:latin typeface="Caladea"/>
                <a:cs typeface="Caladea"/>
              </a:rPr>
              <a:t>mean of </a:t>
            </a:r>
            <a:r>
              <a:rPr sz="2400" i="1" spc="-10" dirty="0">
                <a:solidFill>
                  <a:srgbClr val="595959"/>
                </a:solidFill>
                <a:latin typeface="Caladea"/>
                <a:cs typeface="Caladea"/>
              </a:rPr>
              <a:t>values </a:t>
            </a:r>
            <a:r>
              <a:rPr sz="2400" i="1" spc="-5" dirty="0">
                <a:solidFill>
                  <a:srgbClr val="595959"/>
                </a:solidFill>
                <a:latin typeface="Caladea"/>
                <a:cs typeface="Caladea"/>
              </a:rPr>
              <a:t>seen so</a:t>
            </a:r>
            <a:r>
              <a:rPr sz="2400" i="1" spc="-35" dirty="0">
                <a:solidFill>
                  <a:srgbClr val="595959"/>
                </a:solidFill>
                <a:latin typeface="Caladea"/>
                <a:cs typeface="Caladea"/>
              </a:rPr>
              <a:t> </a:t>
            </a:r>
            <a:r>
              <a:rPr sz="2400" i="1" spc="-10" dirty="0">
                <a:solidFill>
                  <a:srgbClr val="595959"/>
                </a:solidFill>
                <a:latin typeface="Caladea"/>
                <a:cs typeface="Caladea"/>
              </a:rPr>
              <a:t>far?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271D9EE3-336C-7335-590E-BDA23FB8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10</a:t>
            </a:fld>
            <a:endParaRPr lang="fr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14400" y="2019300"/>
            <a:ext cx="7772400" cy="1463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7565">
              <a:lnSpc>
                <a:spcPts val="2575"/>
              </a:lnSpc>
            </a:pPr>
            <a:r>
              <a:rPr spc="-5" dirty="0"/>
              <a:t>Ad-Hoc:</a:t>
            </a:r>
          </a:p>
          <a:p>
            <a:pPr>
              <a:lnSpc>
                <a:spcPts val="2800"/>
              </a:lnSpc>
              <a:tabLst>
                <a:tab pos="4647565" algn="l"/>
              </a:tabLst>
            </a:pPr>
            <a:r>
              <a:rPr sz="3600" spc="-7" baseline="-4629" dirty="0">
                <a:solidFill>
                  <a:srgbClr val="38751C"/>
                </a:solidFill>
              </a:rPr>
              <a:t>Standing</a:t>
            </a:r>
            <a:r>
              <a:rPr sz="3600" spc="-15" baseline="-4629" dirty="0">
                <a:solidFill>
                  <a:srgbClr val="38751C"/>
                </a:solidFill>
              </a:rPr>
              <a:t> </a:t>
            </a:r>
            <a:r>
              <a:rPr sz="3600" spc="-7" baseline="-4629" dirty="0">
                <a:solidFill>
                  <a:srgbClr val="38751C"/>
                </a:solidFill>
              </a:rPr>
              <a:t>Queries:	</a:t>
            </a:r>
            <a:r>
              <a:rPr sz="1800" spc="-5" dirty="0"/>
              <a:t>One-time</a:t>
            </a:r>
            <a:r>
              <a:rPr sz="1800" spc="-10" dirty="0"/>
              <a:t> </a:t>
            </a:r>
            <a:r>
              <a:rPr sz="1800" spc="-5" dirty="0"/>
              <a:t>questions</a:t>
            </a:r>
            <a:endParaRPr sz="1800"/>
          </a:p>
          <a:p>
            <a:pPr>
              <a:lnSpc>
                <a:spcPts val="2095"/>
              </a:lnSpc>
              <a:spcBef>
                <a:spcPts val="640"/>
              </a:spcBef>
              <a:tabLst>
                <a:tab pos="4647565" algn="l"/>
              </a:tabLst>
            </a:pPr>
            <a:r>
              <a:rPr sz="1800" spc="-5" dirty="0">
                <a:solidFill>
                  <a:srgbClr val="38751C"/>
                </a:solidFill>
              </a:rPr>
              <a:t>Stored and permanently</a:t>
            </a:r>
            <a:r>
              <a:rPr sz="1800" dirty="0">
                <a:solidFill>
                  <a:srgbClr val="38751C"/>
                </a:solidFill>
              </a:rPr>
              <a:t> </a:t>
            </a:r>
            <a:r>
              <a:rPr sz="1800" spc="-5" dirty="0">
                <a:solidFill>
                  <a:srgbClr val="38751C"/>
                </a:solidFill>
              </a:rPr>
              <a:t>executing.	</a:t>
            </a:r>
            <a:r>
              <a:rPr sz="2700" baseline="13888" dirty="0"/>
              <a:t>-- must store </a:t>
            </a:r>
            <a:r>
              <a:rPr sz="2700" spc="-7" baseline="13888" dirty="0"/>
              <a:t>expected parts</a:t>
            </a:r>
            <a:r>
              <a:rPr sz="2700" spc="-165" baseline="13888" dirty="0"/>
              <a:t> </a:t>
            </a:r>
            <a:r>
              <a:rPr sz="2700" baseline="13888" dirty="0"/>
              <a:t>/</a:t>
            </a:r>
            <a:endParaRPr sz="2700" baseline="13888"/>
          </a:p>
          <a:p>
            <a:pPr marL="4647565">
              <a:lnSpc>
                <a:spcPts val="2095"/>
              </a:lnSpc>
            </a:pPr>
            <a:r>
              <a:rPr sz="1800" dirty="0"/>
              <a:t>summaries </a:t>
            </a:r>
            <a:r>
              <a:rPr sz="1800" spc="-5" dirty="0"/>
              <a:t>of</a:t>
            </a:r>
            <a:r>
              <a:rPr sz="1800" spc="-25" dirty="0"/>
              <a:t> </a:t>
            </a:r>
            <a:r>
              <a:rPr sz="1800" dirty="0"/>
              <a:t>streams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179013" y="2286901"/>
            <a:ext cx="8875395" cy="2819400"/>
            <a:chOff x="179012" y="1715401"/>
            <a:chExt cx="8875395" cy="2819400"/>
          </a:xfrm>
        </p:grpSpPr>
        <p:sp>
          <p:nvSpPr>
            <p:cNvPr id="4" name="object 4"/>
            <p:cNvSpPr/>
            <p:nvPr/>
          </p:nvSpPr>
          <p:spPr>
            <a:xfrm>
              <a:off x="2507270" y="1734451"/>
              <a:ext cx="2065020" cy="751840"/>
            </a:xfrm>
            <a:custGeom>
              <a:avLst/>
              <a:gdLst/>
              <a:ahLst/>
              <a:cxnLst/>
              <a:rect l="l" t="t" r="r" b="b"/>
              <a:pathLst>
                <a:path w="2065020" h="751839">
                  <a:moveTo>
                    <a:pt x="2064595" y="0"/>
                  </a:moveTo>
                  <a:lnTo>
                    <a:pt x="0" y="7515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25757" y="2407865"/>
              <a:ext cx="222087" cy="1563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865" y="1740471"/>
              <a:ext cx="2151380" cy="696595"/>
            </a:xfrm>
            <a:custGeom>
              <a:avLst/>
              <a:gdLst/>
              <a:ahLst/>
              <a:cxnLst/>
              <a:rect l="l" t="t" r="r" b="b"/>
              <a:pathLst>
                <a:path w="2151379" h="696594">
                  <a:moveTo>
                    <a:pt x="0" y="0"/>
                  </a:moveTo>
                  <a:lnTo>
                    <a:pt x="2151295" y="696396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84736" y="2357945"/>
              <a:ext cx="221974" cy="157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774" y="2564244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3889842" y="1965296"/>
                  </a:moveTo>
                  <a:lnTo>
                    <a:pt x="327556" y="1965296"/>
                  </a:lnTo>
                  <a:lnTo>
                    <a:pt x="279152" y="1961744"/>
                  </a:lnTo>
                  <a:lnTo>
                    <a:pt x="232954" y="1951427"/>
                  </a:lnTo>
                  <a:lnTo>
                    <a:pt x="189467" y="1934852"/>
                  </a:lnTo>
                  <a:lnTo>
                    <a:pt x="149198" y="1912525"/>
                  </a:lnTo>
                  <a:lnTo>
                    <a:pt x="112655" y="1884953"/>
                  </a:lnTo>
                  <a:lnTo>
                    <a:pt x="80344" y="1852642"/>
                  </a:lnTo>
                  <a:lnTo>
                    <a:pt x="52771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1" y="149195"/>
                  </a:lnTo>
                  <a:lnTo>
                    <a:pt x="80344" y="112653"/>
                  </a:lnTo>
                  <a:lnTo>
                    <a:pt x="112655" y="80342"/>
                  </a:lnTo>
                  <a:lnTo>
                    <a:pt x="149198" y="52770"/>
                  </a:lnTo>
                  <a:lnTo>
                    <a:pt x="189467" y="30443"/>
                  </a:lnTo>
                  <a:lnTo>
                    <a:pt x="232954" y="13868"/>
                  </a:lnTo>
                  <a:lnTo>
                    <a:pt x="279152" y="3551"/>
                  </a:lnTo>
                  <a:lnTo>
                    <a:pt x="327556" y="0"/>
                  </a:lnTo>
                  <a:lnTo>
                    <a:pt x="3889842" y="0"/>
                  </a:lnTo>
                  <a:lnTo>
                    <a:pt x="3941391" y="4081"/>
                  </a:lnTo>
                  <a:lnTo>
                    <a:pt x="3991204" y="16083"/>
                  </a:lnTo>
                  <a:lnTo>
                    <a:pt x="4038403" y="35639"/>
                  </a:lnTo>
                  <a:lnTo>
                    <a:pt x="4082108" y="62383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3774" y="2564244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0" y="327549"/>
                  </a:move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1" y="149195"/>
                  </a:lnTo>
                  <a:lnTo>
                    <a:pt x="80344" y="112653"/>
                  </a:lnTo>
                  <a:lnTo>
                    <a:pt x="112655" y="80342"/>
                  </a:lnTo>
                  <a:lnTo>
                    <a:pt x="149198" y="52770"/>
                  </a:lnTo>
                  <a:lnTo>
                    <a:pt x="189467" y="30443"/>
                  </a:lnTo>
                  <a:lnTo>
                    <a:pt x="232954" y="13868"/>
                  </a:lnTo>
                  <a:lnTo>
                    <a:pt x="279152" y="3551"/>
                  </a:lnTo>
                  <a:lnTo>
                    <a:pt x="327556" y="0"/>
                  </a:lnTo>
                  <a:lnTo>
                    <a:pt x="3889842" y="0"/>
                  </a:lnTo>
                  <a:lnTo>
                    <a:pt x="3941391" y="4081"/>
                  </a:lnTo>
                  <a:lnTo>
                    <a:pt x="3991204" y="16083"/>
                  </a:lnTo>
                  <a:lnTo>
                    <a:pt x="4038403" y="35639"/>
                  </a:lnTo>
                  <a:lnTo>
                    <a:pt x="4082108" y="62383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lnTo>
                    <a:pt x="327556" y="1965296"/>
                  </a:lnTo>
                  <a:lnTo>
                    <a:pt x="279152" y="1961744"/>
                  </a:lnTo>
                  <a:lnTo>
                    <a:pt x="232954" y="1951427"/>
                  </a:lnTo>
                  <a:lnTo>
                    <a:pt x="189467" y="1934852"/>
                  </a:lnTo>
                  <a:lnTo>
                    <a:pt x="149198" y="1912525"/>
                  </a:lnTo>
                  <a:lnTo>
                    <a:pt x="112655" y="1884953"/>
                  </a:lnTo>
                  <a:lnTo>
                    <a:pt x="80344" y="1852642"/>
                  </a:lnTo>
                  <a:lnTo>
                    <a:pt x="52771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1965" y="2507269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3889842" y="1965296"/>
                  </a:moveTo>
                  <a:lnTo>
                    <a:pt x="327549" y="1965296"/>
                  </a:lnTo>
                  <a:lnTo>
                    <a:pt x="279146" y="1961744"/>
                  </a:lnTo>
                  <a:lnTo>
                    <a:pt x="232949" y="1951427"/>
                  </a:lnTo>
                  <a:lnTo>
                    <a:pt x="189463" y="1934852"/>
                  </a:lnTo>
                  <a:lnTo>
                    <a:pt x="149195" y="1912525"/>
                  </a:lnTo>
                  <a:lnTo>
                    <a:pt x="112653" y="1884953"/>
                  </a:lnTo>
                  <a:lnTo>
                    <a:pt x="80342" y="1852642"/>
                  </a:lnTo>
                  <a:lnTo>
                    <a:pt x="52770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0" y="149195"/>
                  </a:lnTo>
                  <a:lnTo>
                    <a:pt x="80342" y="112653"/>
                  </a:lnTo>
                  <a:lnTo>
                    <a:pt x="112653" y="80342"/>
                  </a:lnTo>
                  <a:lnTo>
                    <a:pt x="149195" y="52770"/>
                  </a:lnTo>
                  <a:lnTo>
                    <a:pt x="189463" y="30443"/>
                  </a:lnTo>
                  <a:lnTo>
                    <a:pt x="232949" y="13868"/>
                  </a:lnTo>
                  <a:lnTo>
                    <a:pt x="279146" y="3551"/>
                  </a:lnTo>
                  <a:lnTo>
                    <a:pt x="327549" y="0"/>
                  </a:lnTo>
                  <a:lnTo>
                    <a:pt x="3889842" y="0"/>
                  </a:lnTo>
                  <a:lnTo>
                    <a:pt x="3941391" y="4079"/>
                  </a:lnTo>
                  <a:lnTo>
                    <a:pt x="3991204" y="16076"/>
                  </a:lnTo>
                  <a:lnTo>
                    <a:pt x="4038403" y="35629"/>
                  </a:lnTo>
                  <a:lnTo>
                    <a:pt x="4082108" y="62374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31965" y="2507269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0" y="327549"/>
                  </a:move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0" y="149195"/>
                  </a:lnTo>
                  <a:lnTo>
                    <a:pt x="80342" y="112653"/>
                  </a:lnTo>
                  <a:lnTo>
                    <a:pt x="112653" y="80342"/>
                  </a:lnTo>
                  <a:lnTo>
                    <a:pt x="149195" y="52770"/>
                  </a:lnTo>
                  <a:lnTo>
                    <a:pt x="189463" y="30443"/>
                  </a:lnTo>
                  <a:lnTo>
                    <a:pt x="232949" y="13868"/>
                  </a:lnTo>
                  <a:lnTo>
                    <a:pt x="279146" y="3551"/>
                  </a:lnTo>
                  <a:lnTo>
                    <a:pt x="327549" y="0"/>
                  </a:lnTo>
                  <a:lnTo>
                    <a:pt x="3889842" y="0"/>
                  </a:lnTo>
                  <a:lnTo>
                    <a:pt x="3941391" y="4079"/>
                  </a:lnTo>
                  <a:lnTo>
                    <a:pt x="3991204" y="16076"/>
                  </a:lnTo>
                  <a:lnTo>
                    <a:pt x="4038403" y="35629"/>
                  </a:lnTo>
                  <a:lnTo>
                    <a:pt x="4082108" y="62374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lnTo>
                    <a:pt x="327549" y="1965296"/>
                  </a:lnTo>
                  <a:lnTo>
                    <a:pt x="279146" y="1961744"/>
                  </a:lnTo>
                  <a:lnTo>
                    <a:pt x="232949" y="1951427"/>
                  </a:lnTo>
                  <a:lnTo>
                    <a:pt x="189463" y="1934852"/>
                  </a:lnTo>
                  <a:lnTo>
                    <a:pt x="149195" y="1912525"/>
                  </a:lnTo>
                  <a:lnTo>
                    <a:pt x="112653" y="1884953"/>
                  </a:lnTo>
                  <a:lnTo>
                    <a:pt x="80342" y="1852642"/>
                  </a:lnTo>
                  <a:lnTo>
                    <a:pt x="52770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264630" y="641163"/>
            <a:ext cx="2529840" cy="1628775"/>
            <a:chOff x="3264630" y="69662"/>
            <a:chExt cx="2529840" cy="1628775"/>
          </a:xfrm>
        </p:grpSpPr>
        <p:sp>
          <p:nvSpPr>
            <p:cNvPr id="13" name="object 13"/>
            <p:cNvSpPr/>
            <p:nvPr/>
          </p:nvSpPr>
          <p:spPr>
            <a:xfrm>
              <a:off x="3278918" y="83949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2234495" y="1599596"/>
                  </a:move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7"/>
                  </a:lnTo>
                  <a:lnTo>
                    <a:pt x="132047" y="1563197"/>
                  </a:lnTo>
                  <a:lnTo>
                    <a:pt x="94838" y="1536894"/>
                  </a:lnTo>
                  <a:lnTo>
                    <a:pt x="62705" y="1504762"/>
                  </a:lnTo>
                  <a:lnTo>
                    <a:pt x="36401" y="1467552"/>
                  </a:lnTo>
                  <a:lnTo>
                    <a:pt x="16680" y="1426019"/>
                  </a:lnTo>
                  <a:lnTo>
                    <a:pt x="4295" y="1380914"/>
                  </a:lnTo>
                  <a:lnTo>
                    <a:pt x="0" y="1332992"/>
                  </a:lnTo>
                  <a:lnTo>
                    <a:pt x="0" y="266604"/>
                  </a:lnTo>
                  <a:lnTo>
                    <a:pt x="4295" y="218682"/>
                  </a:lnTo>
                  <a:lnTo>
                    <a:pt x="16680" y="173577"/>
                  </a:lnTo>
                  <a:lnTo>
                    <a:pt x="36401" y="132044"/>
                  </a:lnTo>
                  <a:lnTo>
                    <a:pt x="62705" y="94834"/>
                  </a:lnTo>
                  <a:lnTo>
                    <a:pt x="94838" y="62702"/>
                  </a:lnTo>
                  <a:lnTo>
                    <a:pt x="132047" y="36399"/>
                  </a:lnTo>
                  <a:lnTo>
                    <a:pt x="173579" y="16679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70"/>
                  </a:lnTo>
                  <a:lnTo>
                    <a:pt x="2336520" y="20294"/>
                  </a:lnTo>
                  <a:lnTo>
                    <a:pt x="2382411" y="44792"/>
                  </a:lnTo>
                  <a:lnTo>
                    <a:pt x="2423020" y="78086"/>
                  </a:lnTo>
                  <a:lnTo>
                    <a:pt x="2456302" y="118692"/>
                  </a:lnTo>
                  <a:lnTo>
                    <a:pt x="2480798" y="164579"/>
                  </a:lnTo>
                  <a:lnTo>
                    <a:pt x="2495923" y="214349"/>
                  </a:lnTo>
                  <a:lnTo>
                    <a:pt x="2501094" y="266604"/>
                  </a:lnTo>
                  <a:lnTo>
                    <a:pt x="2501094" y="1332992"/>
                  </a:lnTo>
                  <a:lnTo>
                    <a:pt x="2496799" y="1380914"/>
                  </a:lnTo>
                  <a:lnTo>
                    <a:pt x="2484414" y="1426019"/>
                  </a:lnTo>
                  <a:lnTo>
                    <a:pt x="2464693" y="1467552"/>
                  </a:lnTo>
                  <a:lnTo>
                    <a:pt x="2438389" y="1504762"/>
                  </a:lnTo>
                  <a:lnTo>
                    <a:pt x="2406256" y="1536894"/>
                  </a:lnTo>
                  <a:lnTo>
                    <a:pt x="2369047" y="1563197"/>
                  </a:lnTo>
                  <a:lnTo>
                    <a:pt x="2327514" y="1582917"/>
                  </a:lnTo>
                  <a:lnTo>
                    <a:pt x="2282413" y="1595301"/>
                  </a:lnTo>
                  <a:lnTo>
                    <a:pt x="2234495" y="1599596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8918" y="83949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0" y="266604"/>
                  </a:moveTo>
                  <a:lnTo>
                    <a:pt x="4295" y="218682"/>
                  </a:lnTo>
                  <a:lnTo>
                    <a:pt x="16680" y="173577"/>
                  </a:lnTo>
                  <a:lnTo>
                    <a:pt x="36401" y="132044"/>
                  </a:lnTo>
                  <a:lnTo>
                    <a:pt x="62705" y="94834"/>
                  </a:lnTo>
                  <a:lnTo>
                    <a:pt x="94838" y="62702"/>
                  </a:lnTo>
                  <a:lnTo>
                    <a:pt x="132047" y="36399"/>
                  </a:lnTo>
                  <a:lnTo>
                    <a:pt x="173579" y="16679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70"/>
                  </a:lnTo>
                  <a:lnTo>
                    <a:pt x="2336520" y="20294"/>
                  </a:lnTo>
                  <a:lnTo>
                    <a:pt x="2382411" y="44792"/>
                  </a:lnTo>
                  <a:lnTo>
                    <a:pt x="2423020" y="78086"/>
                  </a:lnTo>
                  <a:lnTo>
                    <a:pt x="2456302" y="118692"/>
                  </a:lnTo>
                  <a:lnTo>
                    <a:pt x="2480798" y="164579"/>
                  </a:lnTo>
                  <a:lnTo>
                    <a:pt x="2495923" y="214349"/>
                  </a:lnTo>
                  <a:lnTo>
                    <a:pt x="2501094" y="266604"/>
                  </a:lnTo>
                  <a:lnTo>
                    <a:pt x="2501094" y="1332992"/>
                  </a:lnTo>
                  <a:lnTo>
                    <a:pt x="2496799" y="1380914"/>
                  </a:lnTo>
                  <a:lnTo>
                    <a:pt x="2484414" y="1426019"/>
                  </a:lnTo>
                  <a:lnTo>
                    <a:pt x="2464693" y="1467552"/>
                  </a:lnTo>
                  <a:lnTo>
                    <a:pt x="2438389" y="1504762"/>
                  </a:lnTo>
                  <a:lnTo>
                    <a:pt x="2406256" y="1536894"/>
                  </a:lnTo>
                  <a:lnTo>
                    <a:pt x="2369047" y="1563197"/>
                  </a:lnTo>
                  <a:lnTo>
                    <a:pt x="2327514" y="1582917"/>
                  </a:lnTo>
                  <a:lnTo>
                    <a:pt x="2282413" y="1595301"/>
                  </a:lnTo>
                  <a:lnTo>
                    <a:pt x="2234495" y="1599596"/>
                  </a:ln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7"/>
                  </a:lnTo>
                  <a:lnTo>
                    <a:pt x="132047" y="1563197"/>
                  </a:lnTo>
                  <a:lnTo>
                    <a:pt x="94838" y="1536894"/>
                  </a:lnTo>
                  <a:lnTo>
                    <a:pt x="62705" y="1504762"/>
                  </a:lnTo>
                  <a:lnTo>
                    <a:pt x="36401" y="1467552"/>
                  </a:lnTo>
                  <a:lnTo>
                    <a:pt x="16680" y="1426019"/>
                  </a:lnTo>
                  <a:lnTo>
                    <a:pt x="4295" y="1380914"/>
                  </a:lnTo>
                  <a:lnTo>
                    <a:pt x="0" y="1332992"/>
                  </a:lnTo>
                  <a:lnTo>
                    <a:pt x="0" y="266604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08829" y="836760"/>
            <a:ext cx="2040889" cy="1213485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332105"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endParaRPr sz="3000">
              <a:latin typeface="Arial"/>
              <a:cs typeface="Arial"/>
            </a:endParaRPr>
          </a:p>
          <a:p>
            <a:pPr marL="12700" marR="5080" indent="829944">
              <a:lnSpc>
                <a:spcPts val="2850"/>
              </a:lnSpc>
              <a:spcBef>
                <a:spcPts val="140"/>
              </a:spcBef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for 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stream</a:t>
            </a:r>
            <a:r>
              <a:rPr sz="24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queries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18975" y="844437"/>
            <a:ext cx="2749550" cy="1021715"/>
            <a:chOff x="5918975" y="272936"/>
            <a:chExt cx="2749550" cy="1021715"/>
          </a:xfrm>
        </p:grpSpPr>
        <p:sp>
          <p:nvSpPr>
            <p:cNvPr id="17" name="object 17"/>
            <p:cNvSpPr/>
            <p:nvPr/>
          </p:nvSpPr>
          <p:spPr>
            <a:xfrm>
              <a:off x="5923738" y="277699"/>
              <a:ext cx="2739894" cy="10118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23738" y="277699"/>
              <a:ext cx="2740025" cy="1012190"/>
            </a:xfrm>
            <a:custGeom>
              <a:avLst/>
              <a:gdLst/>
              <a:ahLst/>
              <a:cxnLst/>
              <a:rect l="l" t="t" r="r" b="b"/>
              <a:pathLst>
                <a:path w="2740025" h="1012190">
                  <a:moveTo>
                    <a:pt x="0" y="252974"/>
                  </a:moveTo>
                  <a:lnTo>
                    <a:pt x="2233945" y="252974"/>
                  </a:lnTo>
                  <a:lnTo>
                    <a:pt x="2233945" y="0"/>
                  </a:lnTo>
                  <a:lnTo>
                    <a:pt x="2739894" y="505948"/>
                  </a:lnTo>
                  <a:lnTo>
                    <a:pt x="2233945" y="1011897"/>
                  </a:lnTo>
                  <a:lnTo>
                    <a:pt x="2233945" y="758923"/>
                  </a:lnTo>
                  <a:lnTo>
                    <a:pt x="0" y="758923"/>
                  </a:lnTo>
                  <a:lnTo>
                    <a:pt x="0" y="252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96763" y="1149282"/>
            <a:ext cx="232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RECORD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GONE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65835" y="844437"/>
            <a:ext cx="2283460" cy="1021715"/>
            <a:chOff x="865835" y="272936"/>
            <a:chExt cx="2283460" cy="1021715"/>
          </a:xfrm>
        </p:grpSpPr>
        <p:sp>
          <p:nvSpPr>
            <p:cNvPr id="21" name="object 21"/>
            <p:cNvSpPr/>
            <p:nvPr/>
          </p:nvSpPr>
          <p:spPr>
            <a:xfrm>
              <a:off x="870598" y="277699"/>
              <a:ext cx="2273395" cy="10118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0598" y="277699"/>
              <a:ext cx="2273935" cy="1012190"/>
            </a:xfrm>
            <a:custGeom>
              <a:avLst/>
              <a:gdLst/>
              <a:ahLst/>
              <a:cxnLst/>
              <a:rect l="l" t="t" r="r" b="b"/>
              <a:pathLst>
                <a:path w="2273935" h="1012190">
                  <a:moveTo>
                    <a:pt x="0" y="252974"/>
                  </a:moveTo>
                  <a:lnTo>
                    <a:pt x="1767446" y="252974"/>
                  </a:lnTo>
                  <a:lnTo>
                    <a:pt x="1767446" y="0"/>
                  </a:lnTo>
                  <a:lnTo>
                    <a:pt x="2273395" y="505948"/>
                  </a:lnTo>
                  <a:lnTo>
                    <a:pt x="1767446" y="1011897"/>
                  </a:lnTo>
                  <a:lnTo>
                    <a:pt x="1767446" y="758923"/>
                  </a:lnTo>
                  <a:lnTo>
                    <a:pt x="0" y="758923"/>
                  </a:lnTo>
                  <a:lnTo>
                    <a:pt x="0" y="252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43623" y="1149282"/>
            <a:ext cx="173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RECORD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95619" y="5160693"/>
            <a:ext cx="5840095" cy="78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E.g. How would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handle:</a:t>
            </a:r>
            <a:endParaRPr sz="2400">
              <a:latin typeface="Arial"/>
              <a:cs typeface="Arial"/>
            </a:endParaRPr>
          </a:p>
          <a:p>
            <a:pPr marL="926465">
              <a:spcBef>
                <a:spcPts val="420"/>
              </a:spcBef>
            </a:pPr>
            <a:r>
              <a:rPr sz="2400" i="1" spc="-5" dirty="0">
                <a:solidFill>
                  <a:srgbClr val="595959"/>
                </a:solidFill>
                <a:latin typeface="Caladea"/>
                <a:cs typeface="Caladea"/>
              </a:rPr>
              <a:t>What is </a:t>
            </a:r>
            <a:r>
              <a:rPr sz="2400" i="1" spc="-10" dirty="0">
                <a:solidFill>
                  <a:srgbClr val="595959"/>
                </a:solidFill>
                <a:latin typeface="Caladea"/>
                <a:cs typeface="Caladea"/>
              </a:rPr>
              <a:t>the </a:t>
            </a:r>
            <a:r>
              <a:rPr sz="2400" i="1" spc="-5" dirty="0">
                <a:solidFill>
                  <a:srgbClr val="595959"/>
                </a:solidFill>
                <a:latin typeface="Caladea"/>
                <a:cs typeface="Caladea"/>
              </a:rPr>
              <a:t>mean of </a:t>
            </a:r>
            <a:r>
              <a:rPr sz="2400" i="1" spc="-10" dirty="0">
                <a:solidFill>
                  <a:srgbClr val="595959"/>
                </a:solidFill>
                <a:latin typeface="Caladea"/>
                <a:cs typeface="Caladea"/>
              </a:rPr>
              <a:t>values </a:t>
            </a:r>
            <a:r>
              <a:rPr sz="2400" i="1" spc="-5" dirty="0">
                <a:solidFill>
                  <a:srgbClr val="595959"/>
                </a:solidFill>
                <a:latin typeface="Caladea"/>
                <a:cs typeface="Caladea"/>
              </a:rPr>
              <a:t>seen so</a:t>
            </a:r>
            <a:r>
              <a:rPr sz="2400" i="1" spc="-35" dirty="0">
                <a:solidFill>
                  <a:srgbClr val="595959"/>
                </a:solidFill>
                <a:latin typeface="Caladea"/>
                <a:cs typeface="Caladea"/>
              </a:rPr>
              <a:t> </a:t>
            </a:r>
            <a:r>
              <a:rPr sz="2400" i="1" spc="-10" dirty="0">
                <a:solidFill>
                  <a:srgbClr val="595959"/>
                </a:solidFill>
                <a:latin typeface="Caladea"/>
                <a:cs typeface="Caladea"/>
              </a:rPr>
              <a:t>far?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3774" y="2305946"/>
            <a:ext cx="8865870" cy="2367956"/>
          </a:xfrm>
          <a:prstGeom prst="rect">
            <a:avLst/>
          </a:prstGeom>
          <a:solidFill>
            <a:srgbClr val="FFF2CC"/>
          </a:solidFill>
          <a:ln w="9524">
            <a:solidFill>
              <a:srgbClr val="59595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85725"/>
            <a:r>
              <a:rPr sz="2400" spc="-5" dirty="0">
                <a:latin typeface="Arial"/>
                <a:cs typeface="Arial"/>
              </a:rPr>
              <a:t>Important </a:t>
            </a:r>
            <a:r>
              <a:rPr sz="2400" spc="-10" dirty="0">
                <a:latin typeface="Arial"/>
                <a:cs typeface="Arial"/>
              </a:rPr>
              <a:t>difference </a:t>
            </a:r>
            <a:r>
              <a:rPr sz="2400" spc="-5" dirty="0">
                <a:latin typeface="Arial"/>
                <a:cs typeface="Arial"/>
              </a:rPr>
              <a:t>from typical database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management:</a:t>
            </a:r>
          </a:p>
          <a:p>
            <a:pPr>
              <a:lnSpc>
                <a:spcPct val="100000"/>
              </a:lnSpc>
            </a:pPr>
            <a:endParaRPr sz="2450" dirty="0">
              <a:latin typeface="Arial"/>
              <a:cs typeface="Arial"/>
            </a:endParaRPr>
          </a:p>
          <a:p>
            <a:pPr marL="542925" indent="-412750">
              <a:buChar char="●"/>
              <a:tabLst>
                <a:tab pos="542290" algn="l"/>
                <a:tab pos="542925" algn="l"/>
              </a:tabLst>
            </a:pPr>
            <a:r>
              <a:rPr sz="2400" spc="-5" dirty="0">
                <a:latin typeface="Arial"/>
                <a:cs typeface="Arial"/>
              </a:rPr>
              <a:t>Input is not </a:t>
            </a:r>
            <a:r>
              <a:rPr sz="2400" dirty="0">
                <a:latin typeface="Arial"/>
                <a:cs typeface="Arial"/>
              </a:rPr>
              <a:t>controlled </a:t>
            </a:r>
            <a:r>
              <a:rPr sz="2400" spc="-5" dirty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system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staff.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5"/>
              </a:spcBef>
              <a:buFont typeface="Arial"/>
              <a:buChar char="●"/>
            </a:pPr>
            <a:endParaRPr sz="2450" dirty="0">
              <a:latin typeface="Arial"/>
              <a:cs typeface="Arial"/>
            </a:endParaRPr>
          </a:p>
          <a:p>
            <a:pPr marL="542925" indent="-412750">
              <a:buChar char="●"/>
              <a:tabLst>
                <a:tab pos="542290" algn="l"/>
                <a:tab pos="542925" algn="l"/>
              </a:tabLst>
            </a:pPr>
            <a:r>
              <a:rPr sz="2400" spc="-5" dirty="0">
                <a:latin typeface="Arial"/>
                <a:cs typeface="Arial"/>
              </a:rPr>
              <a:t>Input timing/rate is often unknown, </a:t>
            </a:r>
            <a:r>
              <a:rPr sz="2400" dirty="0">
                <a:latin typeface="Arial"/>
                <a:cs typeface="Arial"/>
              </a:rPr>
              <a:t>controlled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users.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A4A1D261-9A10-CA4D-9751-3A60D65E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11</a:t>
            </a:fld>
            <a:endParaRPr lang="fr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14400" y="2019300"/>
            <a:ext cx="7772400" cy="1463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7565">
              <a:lnSpc>
                <a:spcPts val="2575"/>
              </a:lnSpc>
            </a:pPr>
            <a:r>
              <a:rPr spc="-5" dirty="0"/>
              <a:t>Ad-Hoc:</a:t>
            </a:r>
          </a:p>
          <a:p>
            <a:pPr>
              <a:lnSpc>
                <a:spcPts val="2800"/>
              </a:lnSpc>
              <a:tabLst>
                <a:tab pos="4647565" algn="l"/>
              </a:tabLst>
            </a:pPr>
            <a:r>
              <a:rPr sz="3600" spc="-7" baseline="-4629" dirty="0">
                <a:solidFill>
                  <a:srgbClr val="38751C"/>
                </a:solidFill>
              </a:rPr>
              <a:t>Standing</a:t>
            </a:r>
            <a:r>
              <a:rPr sz="3600" spc="-15" baseline="-4629" dirty="0">
                <a:solidFill>
                  <a:srgbClr val="38751C"/>
                </a:solidFill>
              </a:rPr>
              <a:t> </a:t>
            </a:r>
            <a:r>
              <a:rPr sz="3600" spc="-7" baseline="-4629" dirty="0">
                <a:solidFill>
                  <a:srgbClr val="38751C"/>
                </a:solidFill>
              </a:rPr>
              <a:t>Queries:	</a:t>
            </a:r>
            <a:r>
              <a:rPr sz="1800" spc="-5" dirty="0"/>
              <a:t>One-time</a:t>
            </a:r>
            <a:r>
              <a:rPr sz="1800" spc="-10" dirty="0"/>
              <a:t> </a:t>
            </a:r>
            <a:r>
              <a:rPr sz="1800" spc="-5" dirty="0"/>
              <a:t>questions</a:t>
            </a:r>
            <a:endParaRPr sz="1800"/>
          </a:p>
          <a:p>
            <a:pPr>
              <a:lnSpc>
                <a:spcPts val="2095"/>
              </a:lnSpc>
              <a:spcBef>
                <a:spcPts val="640"/>
              </a:spcBef>
              <a:tabLst>
                <a:tab pos="4647565" algn="l"/>
              </a:tabLst>
            </a:pPr>
            <a:r>
              <a:rPr sz="1800" spc="-5" dirty="0">
                <a:solidFill>
                  <a:srgbClr val="38751C"/>
                </a:solidFill>
              </a:rPr>
              <a:t>Stored and permanently</a:t>
            </a:r>
            <a:r>
              <a:rPr sz="1800" dirty="0">
                <a:solidFill>
                  <a:srgbClr val="38751C"/>
                </a:solidFill>
              </a:rPr>
              <a:t> </a:t>
            </a:r>
            <a:r>
              <a:rPr sz="1800" spc="-5" dirty="0">
                <a:solidFill>
                  <a:srgbClr val="38751C"/>
                </a:solidFill>
              </a:rPr>
              <a:t>executing.	</a:t>
            </a:r>
            <a:r>
              <a:rPr sz="2700" baseline="13888" dirty="0"/>
              <a:t>-- must store </a:t>
            </a:r>
            <a:r>
              <a:rPr sz="2700" spc="-7" baseline="13888" dirty="0"/>
              <a:t>expected parts</a:t>
            </a:r>
            <a:r>
              <a:rPr sz="2700" spc="-165" baseline="13888" dirty="0"/>
              <a:t> </a:t>
            </a:r>
            <a:r>
              <a:rPr sz="2700" baseline="13888" dirty="0"/>
              <a:t>/</a:t>
            </a:r>
            <a:endParaRPr sz="2700" baseline="13888"/>
          </a:p>
          <a:p>
            <a:pPr marL="4647565">
              <a:lnSpc>
                <a:spcPts val="2095"/>
              </a:lnSpc>
            </a:pPr>
            <a:r>
              <a:rPr sz="1800" dirty="0"/>
              <a:t>summaries </a:t>
            </a:r>
            <a:r>
              <a:rPr sz="1800" spc="-5" dirty="0"/>
              <a:t>of</a:t>
            </a:r>
            <a:r>
              <a:rPr sz="1800" spc="-25" dirty="0"/>
              <a:t> </a:t>
            </a:r>
            <a:r>
              <a:rPr sz="1800" dirty="0"/>
              <a:t>streams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179013" y="2286901"/>
            <a:ext cx="8875395" cy="2819400"/>
            <a:chOff x="179012" y="1715401"/>
            <a:chExt cx="8875395" cy="2819400"/>
          </a:xfrm>
        </p:grpSpPr>
        <p:sp>
          <p:nvSpPr>
            <p:cNvPr id="4" name="object 4"/>
            <p:cNvSpPr/>
            <p:nvPr/>
          </p:nvSpPr>
          <p:spPr>
            <a:xfrm>
              <a:off x="2507270" y="1734451"/>
              <a:ext cx="2065020" cy="751840"/>
            </a:xfrm>
            <a:custGeom>
              <a:avLst/>
              <a:gdLst/>
              <a:ahLst/>
              <a:cxnLst/>
              <a:rect l="l" t="t" r="r" b="b"/>
              <a:pathLst>
                <a:path w="2065020" h="751839">
                  <a:moveTo>
                    <a:pt x="2064595" y="0"/>
                  </a:moveTo>
                  <a:lnTo>
                    <a:pt x="0" y="7515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25757" y="2407865"/>
              <a:ext cx="222087" cy="1563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865" y="1740471"/>
              <a:ext cx="2151380" cy="696595"/>
            </a:xfrm>
            <a:custGeom>
              <a:avLst/>
              <a:gdLst/>
              <a:ahLst/>
              <a:cxnLst/>
              <a:rect l="l" t="t" r="r" b="b"/>
              <a:pathLst>
                <a:path w="2151379" h="696594">
                  <a:moveTo>
                    <a:pt x="0" y="0"/>
                  </a:moveTo>
                  <a:lnTo>
                    <a:pt x="2151295" y="696396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84736" y="2357945"/>
              <a:ext cx="221974" cy="157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774" y="2564244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3889842" y="1965296"/>
                  </a:moveTo>
                  <a:lnTo>
                    <a:pt x="327556" y="1965296"/>
                  </a:lnTo>
                  <a:lnTo>
                    <a:pt x="279152" y="1961744"/>
                  </a:lnTo>
                  <a:lnTo>
                    <a:pt x="232954" y="1951427"/>
                  </a:lnTo>
                  <a:lnTo>
                    <a:pt x="189467" y="1934852"/>
                  </a:lnTo>
                  <a:lnTo>
                    <a:pt x="149198" y="1912525"/>
                  </a:lnTo>
                  <a:lnTo>
                    <a:pt x="112655" y="1884953"/>
                  </a:lnTo>
                  <a:lnTo>
                    <a:pt x="80344" y="1852642"/>
                  </a:lnTo>
                  <a:lnTo>
                    <a:pt x="52771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1" y="149195"/>
                  </a:lnTo>
                  <a:lnTo>
                    <a:pt x="80344" y="112653"/>
                  </a:lnTo>
                  <a:lnTo>
                    <a:pt x="112655" y="80342"/>
                  </a:lnTo>
                  <a:lnTo>
                    <a:pt x="149198" y="52770"/>
                  </a:lnTo>
                  <a:lnTo>
                    <a:pt x="189467" y="30443"/>
                  </a:lnTo>
                  <a:lnTo>
                    <a:pt x="232954" y="13868"/>
                  </a:lnTo>
                  <a:lnTo>
                    <a:pt x="279152" y="3551"/>
                  </a:lnTo>
                  <a:lnTo>
                    <a:pt x="327556" y="0"/>
                  </a:lnTo>
                  <a:lnTo>
                    <a:pt x="3889842" y="0"/>
                  </a:lnTo>
                  <a:lnTo>
                    <a:pt x="3941391" y="4081"/>
                  </a:lnTo>
                  <a:lnTo>
                    <a:pt x="3991204" y="16083"/>
                  </a:lnTo>
                  <a:lnTo>
                    <a:pt x="4038403" y="35639"/>
                  </a:lnTo>
                  <a:lnTo>
                    <a:pt x="4082108" y="62383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3774" y="2564244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0" y="327549"/>
                  </a:move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1" y="149195"/>
                  </a:lnTo>
                  <a:lnTo>
                    <a:pt x="80344" y="112653"/>
                  </a:lnTo>
                  <a:lnTo>
                    <a:pt x="112655" y="80342"/>
                  </a:lnTo>
                  <a:lnTo>
                    <a:pt x="149198" y="52770"/>
                  </a:lnTo>
                  <a:lnTo>
                    <a:pt x="189467" y="30443"/>
                  </a:lnTo>
                  <a:lnTo>
                    <a:pt x="232954" y="13868"/>
                  </a:lnTo>
                  <a:lnTo>
                    <a:pt x="279152" y="3551"/>
                  </a:lnTo>
                  <a:lnTo>
                    <a:pt x="327556" y="0"/>
                  </a:lnTo>
                  <a:lnTo>
                    <a:pt x="3889842" y="0"/>
                  </a:lnTo>
                  <a:lnTo>
                    <a:pt x="3941391" y="4081"/>
                  </a:lnTo>
                  <a:lnTo>
                    <a:pt x="3991204" y="16083"/>
                  </a:lnTo>
                  <a:lnTo>
                    <a:pt x="4038403" y="35639"/>
                  </a:lnTo>
                  <a:lnTo>
                    <a:pt x="4082108" y="62383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lnTo>
                    <a:pt x="327556" y="1965296"/>
                  </a:lnTo>
                  <a:lnTo>
                    <a:pt x="279152" y="1961744"/>
                  </a:lnTo>
                  <a:lnTo>
                    <a:pt x="232954" y="1951427"/>
                  </a:lnTo>
                  <a:lnTo>
                    <a:pt x="189467" y="1934852"/>
                  </a:lnTo>
                  <a:lnTo>
                    <a:pt x="149198" y="1912525"/>
                  </a:lnTo>
                  <a:lnTo>
                    <a:pt x="112655" y="1884953"/>
                  </a:lnTo>
                  <a:lnTo>
                    <a:pt x="80344" y="1852642"/>
                  </a:lnTo>
                  <a:lnTo>
                    <a:pt x="52771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1965" y="2507269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3889842" y="1965296"/>
                  </a:moveTo>
                  <a:lnTo>
                    <a:pt x="327549" y="1965296"/>
                  </a:lnTo>
                  <a:lnTo>
                    <a:pt x="279146" y="1961744"/>
                  </a:lnTo>
                  <a:lnTo>
                    <a:pt x="232949" y="1951427"/>
                  </a:lnTo>
                  <a:lnTo>
                    <a:pt x="189463" y="1934852"/>
                  </a:lnTo>
                  <a:lnTo>
                    <a:pt x="149195" y="1912525"/>
                  </a:lnTo>
                  <a:lnTo>
                    <a:pt x="112653" y="1884953"/>
                  </a:lnTo>
                  <a:lnTo>
                    <a:pt x="80342" y="1852642"/>
                  </a:lnTo>
                  <a:lnTo>
                    <a:pt x="52770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0" y="149195"/>
                  </a:lnTo>
                  <a:lnTo>
                    <a:pt x="80342" y="112653"/>
                  </a:lnTo>
                  <a:lnTo>
                    <a:pt x="112653" y="80342"/>
                  </a:lnTo>
                  <a:lnTo>
                    <a:pt x="149195" y="52770"/>
                  </a:lnTo>
                  <a:lnTo>
                    <a:pt x="189463" y="30443"/>
                  </a:lnTo>
                  <a:lnTo>
                    <a:pt x="232949" y="13868"/>
                  </a:lnTo>
                  <a:lnTo>
                    <a:pt x="279146" y="3551"/>
                  </a:lnTo>
                  <a:lnTo>
                    <a:pt x="327549" y="0"/>
                  </a:lnTo>
                  <a:lnTo>
                    <a:pt x="3889842" y="0"/>
                  </a:lnTo>
                  <a:lnTo>
                    <a:pt x="3941391" y="4079"/>
                  </a:lnTo>
                  <a:lnTo>
                    <a:pt x="3991204" y="16076"/>
                  </a:lnTo>
                  <a:lnTo>
                    <a:pt x="4038403" y="35629"/>
                  </a:lnTo>
                  <a:lnTo>
                    <a:pt x="4082108" y="62374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31965" y="2507269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0" y="327549"/>
                  </a:move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0" y="149195"/>
                  </a:lnTo>
                  <a:lnTo>
                    <a:pt x="80342" y="112653"/>
                  </a:lnTo>
                  <a:lnTo>
                    <a:pt x="112653" y="80342"/>
                  </a:lnTo>
                  <a:lnTo>
                    <a:pt x="149195" y="52770"/>
                  </a:lnTo>
                  <a:lnTo>
                    <a:pt x="189463" y="30443"/>
                  </a:lnTo>
                  <a:lnTo>
                    <a:pt x="232949" y="13868"/>
                  </a:lnTo>
                  <a:lnTo>
                    <a:pt x="279146" y="3551"/>
                  </a:lnTo>
                  <a:lnTo>
                    <a:pt x="327549" y="0"/>
                  </a:lnTo>
                  <a:lnTo>
                    <a:pt x="3889842" y="0"/>
                  </a:lnTo>
                  <a:lnTo>
                    <a:pt x="3941391" y="4079"/>
                  </a:lnTo>
                  <a:lnTo>
                    <a:pt x="3991204" y="16076"/>
                  </a:lnTo>
                  <a:lnTo>
                    <a:pt x="4038403" y="35629"/>
                  </a:lnTo>
                  <a:lnTo>
                    <a:pt x="4082108" y="62374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lnTo>
                    <a:pt x="327549" y="1965296"/>
                  </a:lnTo>
                  <a:lnTo>
                    <a:pt x="279146" y="1961744"/>
                  </a:lnTo>
                  <a:lnTo>
                    <a:pt x="232949" y="1951427"/>
                  </a:lnTo>
                  <a:lnTo>
                    <a:pt x="189463" y="1934852"/>
                  </a:lnTo>
                  <a:lnTo>
                    <a:pt x="149195" y="1912525"/>
                  </a:lnTo>
                  <a:lnTo>
                    <a:pt x="112653" y="1884953"/>
                  </a:lnTo>
                  <a:lnTo>
                    <a:pt x="80342" y="1852642"/>
                  </a:lnTo>
                  <a:lnTo>
                    <a:pt x="52770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264630" y="641163"/>
            <a:ext cx="2529840" cy="1628775"/>
            <a:chOff x="3264630" y="69662"/>
            <a:chExt cx="2529840" cy="1628775"/>
          </a:xfrm>
        </p:grpSpPr>
        <p:sp>
          <p:nvSpPr>
            <p:cNvPr id="13" name="object 13"/>
            <p:cNvSpPr/>
            <p:nvPr/>
          </p:nvSpPr>
          <p:spPr>
            <a:xfrm>
              <a:off x="3278918" y="83949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2234495" y="1599596"/>
                  </a:move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7"/>
                  </a:lnTo>
                  <a:lnTo>
                    <a:pt x="132047" y="1563197"/>
                  </a:lnTo>
                  <a:lnTo>
                    <a:pt x="94838" y="1536894"/>
                  </a:lnTo>
                  <a:lnTo>
                    <a:pt x="62705" y="1504762"/>
                  </a:lnTo>
                  <a:lnTo>
                    <a:pt x="36401" y="1467552"/>
                  </a:lnTo>
                  <a:lnTo>
                    <a:pt x="16680" y="1426019"/>
                  </a:lnTo>
                  <a:lnTo>
                    <a:pt x="4295" y="1380914"/>
                  </a:lnTo>
                  <a:lnTo>
                    <a:pt x="0" y="1332992"/>
                  </a:lnTo>
                  <a:lnTo>
                    <a:pt x="0" y="266604"/>
                  </a:lnTo>
                  <a:lnTo>
                    <a:pt x="4295" y="218682"/>
                  </a:lnTo>
                  <a:lnTo>
                    <a:pt x="16680" y="173577"/>
                  </a:lnTo>
                  <a:lnTo>
                    <a:pt x="36401" y="132044"/>
                  </a:lnTo>
                  <a:lnTo>
                    <a:pt x="62705" y="94834"/>
                  </a:lnTo>
                  <a:lnTo>
                    <a:pt x="94838" y="62702"/>
                  </a:lnTo>
                  <a:lnTo>
                    <a:pt x="132047" y="36399"/>
                  </a:lnTo>
                  <a:lnTo>
                    <a:pt x="173579" y="16679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70"/>
                  </a:lnTo>
                  <a:lnTo>
                    <a:pt x="2336520" y="20294"/>
                  </a:lnTo>
                  <a:lnTo>
                    <a:pt x="2382411" y="44792"/>
                  </a:lnTo>
                  <a:lnTo>
                    <a:pt x="2423020" y="78086"/>
                  </a:lnTo>
                  <a:lnTo>
                    <a:pt x="2456302" y="118692"/>
                  </a:lnTo>
                  <a:lnTo>
                    <a:pt x="2480798" y="164579"/>
                  </a:lnTo>
                  <a:lnTo>
                    <a:pt x="2495923" y="214349"/>
                  </a:lnTo>
                  <a:lnTo>
                    <a:pt x="2501094" y="266604"/>
                  </a:lnTo>
                  <a:lnTo>
                    <a:pt x="2501094" y="1332992"/>
                  </a:lnTo>
                  <a:lnTo>
                    <a:pt x="2496799" y="1380914"/>
                  </a:lnTo>
                  <a:lnTo>
                    <a:pt x="2484414" y="1426019"/>
                  </a:lnTo>
                  <a:lnTo>
                    <a:pt x="2464693" y="1467552"/>
                  </a:lnTo>
                  <a:lnTo>
                    <a:pt x="2438389" y="1504762"/>
                  </a:lnTo>
                  <a:lnTo>
                    <a:pt x="2406256" y="1536894"/>
                  </a:lnTo>
                  <a:lnTo>
                    <a:pt x="2369047" y="1563197"/>
                  </a:lnTo>
                  <a:lnTo>
                    <a:pt x="2327514" y="1582917"/>
                  </a:lnTo>
                  <a:lnTo>
                    <a:pt x="2282413" y="1595301"/>
                  </a:lnTo>
                  <a:lnTo>
                    <a:pt x="2234495" y="1599596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8918" y="83949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0" y="266604"/>
                  </a:moveTo>
                  <a:lnTo>
                    <a:pt x="4295" y="218682"/>
                  </a:lnTo>
                  <a:lnTo>
                    <a:pt x="16680" y="173577"/>
                  </a:lnTo>
                  <a:lnTo>
                    <a:pt x="36401" y="132044"/>
                  </a:lnTo>
                  <a:lnTo>
                    <a:pt x="62705" y="94834"/>
                  </a:lnTo>
                  <a:lnTo>
                    <a:pt x="94838" y="62702"/>
                  </a:lnTo>
                  <a:lnTo>
                    <a:pt x="132047" y="36399"/>
                  </a:lnTo>
                  <a:lnTo>
                    <a:pt x="173579" y="16679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70"/>
                  </a:lnTo>
                  <a:lnTo>
                    <a:pt x="2336520" y="20294"/>
                  </a:lnTo>
                  <a:lnTo>
                    <a:pt x="2382411" y="44792"/>
                  </a:lnTo>
                  <a:lnTo>
                    <a:pt x="2423020" y="78086"/>
                  </a:lnTo>
                  <a:lnTo>
                    <a:pt x="2456302" y="118692"/>
                  </a:lnTo>
                  <a:lnTo>
                    <a:pt x="2480798" y="164579"/>
                  </a:lnTo>
                  <a:lnTo>
                    <a:pt x="2495923" y="214349"/>
                  </a:lnTo>
                  <a:lnTo>
                    <a:pt x="2501094" y="266604"/>
                  </a:lnTo>
                  <a:lnTo>
                    <a:pt x="2501094" y="1332992"/>
                  </a:lnTo>
                  <a:lnTo>
                    <a:pt x="2496799" y="1380914"/>
                  </a:lnTo>
                  <a:lnTo>
                    <a:pt x="2484414" y="1426019"/>
                  </a:lnTo>
                  <a:lnTo>
                    <a:pt x="2464693" y="1467552"/>
                  </a:lnTo>
                  <a:lnTo>
                    <a:pt x="2438389" y="1504762"/>
                  </a:lnTo>
                  <a:lnTo>
                    <a:pt x="2406256" y="1536894"/>
                  </a:lnTo>
                  <a:lnTo>
                    <a:pt x="2369047" y="1563197"/>
                  </a:lnTo>
                  <a:lnTo>
                    <a:pt x="2327514" y="1582917"/>
                  </a:lnTo>
                  <a:lnTo>
                    <a:pt x="2282413" y="1595301"/>
                  </a:lnTo>
                  <a:lnTo>
                    <a:pt x="2234495" y="1599596"/>
                  </a:ln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7"/>
                  </a:lnTo>
                  <a:lnTo>
                    <a:pt x="132047" y="1563197"/>
                  </a:lnTo>
                  <a:lnTo>
                    <a:pt x="94838" y="1536894"/>
                  </a:lnTo>
                  <a:lnTo>
                    <a:pt x="62705" y="1504762"/>
                  </a:lnTo>
                  <a:lnTo>
                    <a:pt x="36401" y="1467552"/>
                  </a:lnTo>
                  <a:lnTo>
                    <a:pt x="16680" y="1426019"/>
                  </a:lnTo>
                  <a:lnTo>
                    <a:pt x="4295" y="1380914"/>
                  </a:lnTo>
                  <a:lnTo>
                    <a:pt x="0" y="1332992"/>
                  </a:lnTo>
                  <a:lnTo>
                    <a:pt x="0" y="266604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08829" y="836760"/>
            <a:ext cx="2040889" cy="1213485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332105"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endParaRPr sz="3000">
              <a:latin typeface="Arial"/>
              <a:cs typeface="Arial"/>
            </a:endParaRPr>
          </a:p>
          <a:p>
            <a:pPr marL="12700" marR="5080" indent="829944">
              <a:lnSpc>
                <a:spcPts val="2850"/>
              </a:lnSpc>
              <a:spcBef>
                <a:spcPts val="140"/>
              </a:spcBef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for 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stream</a:t>
            </a:r>
            <a:r>
              <a:rPr sz="24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queries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18975" y="844437"/>
            <a:ext cx="2749550" cy="1021715"/>
            <a:chOff x="5918975" y="272936"/>
            <a:chExt cx="2749550" cy="1021715"/>
          </a:xfrm>
        </p:grpSpPr>
        <p:sp>
          <p:nvSpPr>
            <p:cNvPr id="17" name="object 17"/>
            <p:cNvSpPr/>
            <p:nvPr/>
          </p:nvSpPr>
          <p:spPr>
            <a:xfrm>
              <a:off x="5923738" y="277699"/>
              <a:ext cx="2739894" cy="10118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23738" y="277699"/>
              <a:ext cx="2740025" cy="1012190"/>
            </a:xfrm>
            <a:custGeom>
              <a:avLst/>
              <a:gdLst/>
              <a:ahLst/>
              <a:cxnLst/>
              <a:rect l="l" t="t" r="r" b="b"/>
              <a:pathLst>
                <a:path w="2740025" h="1012190">
                  <a:moveTo>
                    <a:pt x="0" y="252974"/>
                  </a:moveTo>
                  <a:lnTo>
                    <a:pt x="2233945" y="252974"/>
                  </a:lnTo>
                  <a:lnTo>
                    <a:pt x="2233945" y="0"/>
                  </a:lnTo>
                  <a:lnTo>
                    <a:pt x="2739894" y="505948"/>
                  </a:lnTo>
                  <a:lnTo>
                    <a:pt x="2233945" y="1011897"/>
                  </a:lnTo>
                  <a:lnTo>
                    <a:pt x="2233945" y="758923"/>
                  </a:lnTo>
                  <a:lnTo>
                    <a:pt x="0" y="758923"/>
                  </a:lnTo>
                  <a:lnTo>
                    <a:pt x="0" y="252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96763" y="1149282"/>
            <a:ext cx="232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RECORD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GONE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65835" y="844437"/>
            <a:ext cx="2283460" cy="1021715"/>
            <a:chOff x="865835" y="272936"/>
            <a:chExt cx="2283460" cy="1021715"/>
          </a:xfrm>
        </p:grpSpPr>
        <p:sp>
          <p:nvSpPr>
            <p:cNvPr id="21" name="object 21"/>
            <p:cNvSpPr/>
            <p:nvPr/>
          </p:nvSpPr>
          <p:spPr>
            <a:xfrm>
              <a:off x="870598" y="277699"/>
              <a:ext cx="2273395" cy="10118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0598" y="277699"/>
              <a:ext cx="2273935" cy="1012190"/>
            </a:xfrm>
            <a:custGeom>
              <a:avLst/>
              <a:gdLst/>
              <a:ahLst/>
              <a:cxnLst/>
              <a:rect l="l" t="t" r="r" b="b"/>
              <a:pathLst>
                <a:path w="2273935" h="1012190">
                  <a:moveTo>
                    <a:pt x="0" y="252974"/>
                  </a:moveTo>
                  <a:lnTo>
                    <a:pt x="1767446" y="252974"/>
                  </a:lnTo>
                  <a:lnTo>
                    <a:pt x="1767446" y="0"/>
                  </a:lnTo>
                  <a:lnTo>
                    <a:pt x="2273395" y="505948"/>
                  </a:lnTo>
                  <a:lnTo>
                    <a:pt x="1767446" y="1011897"/>
                  </a:lnTo>
                  <a:lnTo>
                    <a:pt x="1767446" y="758923"/>
                  </a:lnTo>
                  <a:lnTo>
                    <a:pt x="0" y="758923"/>
                  </a:lnTo>
                  <a:lnTo>
                    <a:pt x="0" y="252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43623" y="1149282"/>
            <a:ext cx="173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RECORD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9013" y="2301184"/>
            <a:ext cx="8875395" cy="2804795"/>
            <a:chOff x="179012" y="1729683"/>
            <a:chExt cx="8875395" cy="2804795"/>
          </a:xfrm>
        </p:grpSpPr>
        <p:sp>
          <p:nvSpPr>
            <p:cNvPr id="25" name="object 25"/>
            <p:cNvSpPr/>
            <p:nvPr/>
          </p:nvSpPr>
          <p:spPr>
            <a:xfrm>
              <a:off x="183774" y="1734446"/>
              <a:ext cx="8865870" cy="2795270"/>
            </a:xfrm>
            <a:custGeom>
              <a:avLst/>
              <a:gdLst/>
              <a:ahLst/>
              <a:cxnLst/>
              <a:rect l="l" t="t" r="r" b="b"/>
              <a:pathLst>
                <a:path w="8865870" h="2795270">
                  <a:moveTo>
                    <a:pt x="8865582" y="2795094"/>
                  </a:moveTo>
                  <a:lnTo>
                    <a:pt x="0" y="2795094"/>
                  </a:lnTo>
                  <a:lnTo>
                    <a:pt x="0" y="0"/>
                  </a:lnTo>
                  <a:lnTo>
                    <a:pt x="8865582" y="0"/>
                  </a:lnTo>
                  <a:lnTo>
                    <a:pt x="8865582" y="279509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3774" y="1734446"/>
              <a:ext cx="8865870" cy="2795270"/>
            </a:xfrm>
            <a:custGeom>
              <a:avLst/>
              <a:gdLst/>
              <a:ahLst/>
              <a:cxnLst/>
              <a:rect l="l" t="t" r="r" b="b"/>
              <a:pathLst>
                <a:path w="8865870" h="2795270">
                  <a:moveTo>
                    <a:pt x="0" y="0"/>
                  </a:moveTo>
                  <a:lnTo>
                    <a:pt x="8865582" y="0"/>
                  </a:lnTo>
                  <a:lnTo>
                    <a:pt x="8865582" y="2795094"/>
                  </a:lnTo>
                  <a:lnTo>
                    <a:pt x="0" y="27950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1300" y="3497618"/>
            <a:ext cx="5526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Input is not </a:t>
            </a:r>
            <a:r>
              <a:rPr sz="2400" dirty="0">
                <a:latin typeface="Arial"/>
                <a:cs typeface="Arial"/>
              </a:rPr>
              <a:t>controlled </a:t>
            </a:r>
            <a:r>
              <a:rPr sz="2400" spc="-5" dirty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system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staff.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14101" y="2144347"/>
            <a:ext cx="5208905" cy="2446655"/>
            <a:chOff x="1914100" y="1572846"/>
            <a:chExt cx="5208905" cy="2446655"/>
          </a:xfrm>
        </p:grpSpPr>
        <p:sp>
          <p:nvSpPr>
            <p:cNvPr id="29" name="object 29"/>
            <p:cNvSpPr/>
            <p:nvPr/>
          </p:nvSpPr>
          <p:spPr>
            <a:xfrm>
              <a:off x="1928388" y="1587134"/>
              <a:ext cx="5180330" cy="2418080"/>
            </a:xfrm>
            <a:custGeom>
              <a:avLst/>
              <a:gdLst/>
              <a:ahLst/>
              <a:cxnLst/>
              <a:rect l="l" t="t" r="r" b="b"/>
              <a:pathLst>
                <a:path w="5180330" h="2418079">
                  <a:moveTo>
                    <a:pt x="2570027" y="2417582"/>
                  </a:moveTo>
                  <a:lnTo>
                    <a:pt x="2435150" y="2415937"/>
                  </a:lnTo>
                  <a:lnTo>
                    <a:pt x="2302012" y="2411808"/>
                  </a:lnTo>
                  <a:lnTo>
                    <a:pt x="2170790" y="2405257"/>
                  </a:lnTo>
                  <a:lnTo>
                    <a:pt x="2041663" y="2396343"/>
                  </a:lnTo>
                  <a:lnTo>
                    <a:pt x="1914811" y="2385126"/>
                  </a:lnTo>
                  <a:lnTo>
                    <a:pt x="1790411" y="2371666"/>
                  </a:lnTo>
                  <a:lnTo>
                    <a:pt x="1729186" y="2364114"/>
                  </a:lnTo>
                  <a:lnTo>
                    <a:pt x="1668642" y="2356024"/>
                  </a:lnTo>
                  <a:lnTo>
                    <a:pt x="1608800" y="2347403"/>
                  </a:lnTo>
                  <a:lnTo>
                    <a:pt x="1549683" y="2338259"/>
                  </a:lnTo>
                  <a:lnTo>
                    <a:pt x="1491313" y="2328599"/>
                  </a:lnTo>
                  <a:lnTo>
                    <a:pt x="1433713" y="2318431"/>
                  </a:lnTo>
                  <a:lnTo>
                    <a:pt x="1376904" y="2307763"/>
                  </a:lnTo>
                  <a:lnTo>
                    <a:pt x="1320909" y="2296601"/>
                  </a:lnTo>
                  <a:lnTo>
                    <a:pt x="1265751" y="2284954"/>
                  </a:lnTo>
                  <a:lnTo>
                    <a:pt x="1211452" y="2272829"/>
                  </a:lnTo>
                  <a:lnTo>
                    <a:pt x="1158033" y="2260233"/>
                  </a:lnTo>
                  <a:lnTo>
                    <a:pt x="1105518" y="2247174"/>
                  </a:lnTo>
                  <a:lnTo>
                    <a:pt x="1053929" y="2233659"/>
                  </a:lnTo>
                  <a:lnTo>
                    <a:pt x="1003288" y="2219697"/>
                  </a:lnTo>
                  <a:lnTo>
                    <a:pt x="953617" y="2205294"/>
                  </a:lnTo>
                  <a:lnTo>
                    <a:pt x="904939" y="2190457"/>
                  </a:lnTo>
                  <a:lnTo>
                    <a:pt x="857276" y="2175196"/>
                  </a:lnTo>
                  <a:lnTo>
                    <a:pt x="810651" y="2159516"/>
                  </a:lnTo>
                  <a:lnTo>
                    <a:pt x="765085" y="2143426"/>
                  </a:lnTo>
                  <a:lnTo>
                    <a:pt x="720601" y="2126932"/>
                  </a:lnTo>
                  <a:lnTo>
                    <a:pt x="677221" y="2110044"/>
                  </a:lnTo>
                  <a:lnTo>
                    <a:pt x="634969" y="2092767"/>
                  </a:lnTo>
                  <a:lnTo>
                    <a:pt x="593865" y="2075110"/>
                  </a:lnTo>
                  <a:lnTo>
                    <a:pt x="553933" y="2057079"/>
                  </a:lnTo>
                  <a:lnTo>
                    <a:pt x="515194" y="2038684"/>
                  </a:lnTo>
                  <a:lnTo>
                    <a:pt x="477671" y="2019930"/>
                  </a:lnTo>
                  <a:lnTo>
                    <a:pt x="441387" y="2000826"/>
                  </a:lnTo>
                  <a:lnTo>
                    <a:pt x="406363" y="1981379"/>
                  </a:lnTo>
                  <a:lnTo>
                    <a:pt x="372622" y="1961596"/>
                  </a:lnTo>
                  <a:lnTo>
                    <a:pt x="340187" y="1941486"/>
                  </a:lnTo>
                  <a:lnTo>
                    <a:pt x="279321" y="1900311"/>
                  </a:lnTo>
                  <a:lnTo>
                    <a:pt x="223945" y="1857915"/>
                  </a:lnTo>
                  <a:lnTo>
                    <a:pt x="174236" y="1814357"/>
                  </a:lnTo>
                  <a:lnTo>
                    <a:pt x="130374" y="1769697"/>
                  </a:lnTo>
                  <a:lnTo>
                    <a:pt x="92537" y="1723996"/>
                  </a:lnTo>
                  <a:lnTo>
                    <a:pt x="60904" y="1677314"/>
                  </a:lnTo>
                  <a:lnTo>
                    <a:pt x="35653" y="1629710"/>
                  </a:lnTo>
                  <a:lnTo>
                    <a:pt x="16963" y="1581246"/>
                  </a:lnTo>
                  <a:lnTo>
                    <a:pt x="4816" y="1530801"/>
                  </a:lnTo>
                  <a:lnTo>
                    <a:pt x="0" y="1479296"/>
                  </a:lnTo>
                  <a:lnTo>
                    <a:pt x="458" y="1453718"/>
                  </a:lnTo>
                  <a:lnTo>
                    <a:pt x="7003" y="1402966"/>
                  </a:lnTo>
                  <a:lnTo>
                    <a:pt x="20906" y="1352818"/>
                  </a:lnTo>
                  <a:lnTo>
                    <a:pt x="41997" y="1303358"/>
                  </a:lnTo>
                  <a:lnTo>
                    <a:pt x="70104" y="1254669"/>
                  </a:lnTo>
                  <a:lnTo>
                    <a:pt x="105054" y="1206832"/>
                  </a:lnTo>
                  <a:lnTo>
                    <a:pt x="146677" y="1159930"/>
                  </a:lnTo>
                  <a:lnTo>
                    <a:pt x="194799" y="1114046"/>
                  </a:lnTo>
                  <a:lnTo>
                    <a:pt x="249250" y="1069263"/>
                  </a:lnTo>
                  <a:lnTo>
                    <a:pt x="309858" y="1025662"/>
                  </a:lnTo>
                  <a:lnTo>
                    <a:pt x="342416" y="1004331"/>
                  </a:lnTo>
                  <a:lnTo>
                    <a:pt x="376450" y="983327"/>
                  </a:lnTo>
                  <a:lnTo>
                    <a:pt x="411936" y="962660"/>
                  </a:lnTo>
                  <a:lnTo>
                    <a:pt x="448855" y="942339"/>
                  </a:lnTo>
                  <a:lnTo>
                    <a:pt x="487183" y="922377"/>
                  </a:lnTo>
                  <a:lnTo>
                    <a:pt x="526900" y="902782"/>
                  </a:lnTo>
                  <a:lnTo>
                    <a:pt x="567985" y="883566"/>
                  </a:lnTo>
                  <a:lnTo>
                    <a:pt x="610416" y="864738"/>
                  </a:lnTo>
                  <a:lnTo>
                    <a:pt x="654170" y="846309"/>
                  </a:lnTo>
                  <a:lnTo>
                    <a:pt x="699228" y="828290"/>
                  </a:lnTo>
                  <a:lnTo>
                    <a:pt x="745589" y="810681"/>
                  </a:lnTo>
                  <a:lnTo>
                    <a:pt x="793166" y="793519"/>
                  </a:lnTo>
                  <a:lnTo>
                    <a:pt x="842003" y="776788"/>
                  </a:lnTo>
                  <a:lnTo>
                    <a:pt x="892058" y="760509"/>
                  </a:lnTo>
                  <a:lnTo>
                    <a:pt x="943308" y="744689"/>
                  </a:lnTo>
                  <a:lnTo>
                    <a:pt x="995731" y="729341"/>
                  </a:lnTo>
                  <a:lnTo>
                    <a:pt x="1049308" y="714475"/>
                  </a:lnTo>
                  <a:lnTo>
                    <a:pt x="1104015" y="700100"/>
                  </a:lnTo>
                  <a:lnTo>
                    <a:pt x="1159832" y="686227"/>
                  </a:lnTo>
                  <a:lnTo>
                    <a:pt x="1216737" y="672866"/>
                  </a:lnTo>
                  <a:lnTo>
                    <a:pt x="1274709" y="660028"/>
                  </a:lnTo>
                  <a:lnTo>
                    <a:pt x="1333725" y="647723"/>
                  </a:lnTo>
                  <a:lnTo>
                    <a:pt x="1393766" y="635961"/>
                  </a:lnTo>
                  <a:lnTo>
                    <a:pt x="1454808" y="624753"/>
                  </a:lnTo>
                  <a:lnTo>
                    <a:pt x="1516831" y="614109"/>
                  </a:lnTo>
                  <a:lnTo>
                    <a:pt x="1579814" y="604039"/>
                  </a:lnTo>
                  <a:lnTo>
                    <a:pt x="1643734" y="594553"/>
                  </a:lnTo>
                  <a:lnTo>
                    <a:pt x="1708571" y="585663"/>
                  </a:lnTo>
                  <a:lnTo>
                    <a:pt x="1774302" y="577377"/>
                  </a:lnTo>
                  <a:lnTo>
                    <a:pt x="1840906" y="569707"/>
                  </a:lnTo>
                  <a:lnTo>
                    <a:pt x="1908363" y="562663"/>
                  </a:lnTo>
                  <a:lnTo>
                    <a:pt x="1976649" y="556255"/>
                  </a:lnTo>
                  <a:lnTo>
                    <a:pt x="2045745" y="550493"/>
                  </a:lnTo>
                  <a:lnTo>
                    <a:pt x="2115628" y="545388"/>
                  </a:lnTo>
                  <a:lnTo>
                    <a:pt x="2621452" y="0"/>
                  </a:lnTo>
                  <a:lnTo>
                    <a:pt x="3104001" y="548181"/>
                  </a:lnTo>
                  <a:lnTo>
                    <a:pt x="3174917" y="553786"/>
                  </a:lnTo>
                  <a:lnTo>
                    <a:pt x="3244988" y="560067"/>
                  </a:lnTo>
                  <a:lnTo>
                    <a:pt x="3314191" y="567014"/>
                  </a:lnTo>
                  <a:lnTo>
                    <a:pt x="3382504" y="574614"/>
                  </a:lnTo>
                  <a:lnTo>
                    <a:pt x="3449905" y="582857"/>
                  </a:lnTo>
                  <a:lnTo>
                    <a:pt x="3516372" y="591732"/>
                  </a:lnTo>
                  <a:lnTo>
                    <a:pt x="3581882" y="601228"/>
                  </a:lnTo>
                  <a:lnTo>
                    <a:pt x="3646413" y="611333"/>
                  </a:lnTo>
                  <a:lnTo>
                    <a:pt x="3709943" y="622038"/>
                  </a:lnTo>
                  <a:lnTo>
                    <a:pt x="3772450" y="633330"/>
                  </a:lnTo>
                  <a:lnTo>
                    <a:pt x="3833912" y="645200"/>
                  </a:lnTo>
                  <a:lnTo>
                    <a:pt x="3894306" y="657635"/>
                  </a:lnTo>
                  <a:lnTo>
                    <a:pt x="3953610" y="670625"/>
                  </a:lnTo>
                  <a:lnTo>
                    <a:pt x="4011802" y="684158"/>
                  </a:lnTo>
                  <a:lnTo>
                    <a:pt x="4068860" y="698225"/>
                  </a:lnTo>
                  <a:lnTo>
                    <a:pt x="4124762" y="712813"/>
                  </a:lnTo>
                  <a:lnTo>
                    <a:pt x="4179485" y="727912"/>
                  </a:lnTo>
                  <a:lnTo>
                    <a:pt x="4233007" y="743510"/>
                  </a:lnTo>
                  <a:lnTo>
                    <a:pt x="4285307" y="759597"/>
                  </a:lnTo>
                  <a:lnTo>
                    <a:pt x="4336361" y="776162"/>
                  </a:lnTo>
                  <a:lnTo>
                    <a:pt x="4386147" y="793194"/>
                  </a:lnTo>
                  <a:lnTo>
                    <a:pt x="4434665" y="810689"/>
                  </a:lnTo>
                  <a:lnTo>
                    <a:pt x="4481829" y="828613"/>
                  </a:lnTo>
                  <a:lnTo>
                    <a:pt x="4527680" y="846979"/>
                  </a:lnTo>
                  <a:lnTo>
                    <a:pt x="4572175" y="865767"/>
                  </a:lnTo>
                  <a:lnTo>
                    <a:pt x="4615291" y="884967"/>
                  </a:lnTo>
                  <a:lnTo>
                    <a:pt x="4657007" y="904567"/>
                  </a:lnTo>
                  <a:lnTo>
                    <a:pt x="4697299" y="924557"/>
                  </a:lnTo>
                  <a:lnTo>
                    <a:pt x="4736147" y="944925"/>
                  </a:lnTo>
                  <a:lnTo>
                    <a:pt x="4773527" y="965661"/>
                  </a:lnTo>
                  <a:lnTo>
                    <a:pt x="4809418" y="986754"/>
                  </a:lnTo>
                  <a:lnTo>
                    <a:pt x="4843798" y="1008192"/>
                  </a:lnTo>
                  <a:lnTo>
                    <a:pt x="4876643" y="1029964"/>
                  </a:lnTo>
                  <a:lnTo>
                    <a:pt x="4907932" y="1052060"/>
                  </a:lnTo>
                  <a:lnTo>
                    <a:pt x="4965753" y="1097178"/>
                  </a:lnTo>
                  <a:lnTo>
                    <a:pt x="5017084" y="1143458"/>
                  </a:lnTo>
                  <a:lnTo>
                    <a:pt x="5061746" y="1190811"/>
                  </a:lnTo>
                  <a:lnTo>
                    <a:pt x="5099562" y="1239150"/>
                  </a:lnTo>
                  <a:lnTo>
                    <a:pt x="5130354" y="1288386"/>
                  </a:lnTo>
                  <a:lnTo>
                    <a:pt x="5153944" y="1338431"/>
                  </a:lnTo>
                  <a:lnTo>
                    <a:pt x="5170156" y="1389197"/>
                  </a:lnTo>
                  <a:lnTo>
                    <a:pt x="5178811" y="1440596"/>
                  </a:lnTo>
                  <a:lnTo>
                    <a:pt x="5180249" y="1466505"/>
                  </a:lnTo>
                  <a:lnTo>
                    <a:pt x="5179731" y="1492540"/>
                  </a:lnTo>
                  <a:lnTo>
                    <a:pt x="5172740" y="1544940"/>
                  </a:lnTo>
                  <a:lnTo>
                    <a:pt x="5158350" y="1595779"/>
                  </a:lnTo>
                  <a:lnTo>
                    <a:pt x="5137602" y="1644132"/>
                  </a:lnTo>
                  <a:lnTo>
                    <a:pt x="5110329" y="1691587"/>
                  </a:lnTo>
                  <a:lnTo>
                    <a:pt x="5076715" y="1738085"/>
                  </a:lnTo>
                  <a:lnTo>
                    <a:pt x="5036939" y="1783567"/>
                  </a:lnTo>
                  <a:lnTo>
                    <a:pt x="4991183" y="1827973"/>
                  </a:lnTo>
                  <a:lnTo>
                    <a:pt x="4939628" y="1871245"/>
                  </a:lnTo>
                  <a:lnTo>
                    <a:pt x="4882455" y="1913323"/>
                  </a:lnTo>
                  <a:lnTo>
                    <a:pt x="4819846" y="1954149"/>
                  </a:lnTo>
                  <a:lnTo>
                    <a:pt x="4786559" y="1974074"/>
                  </a:lnTo>
                  <a:lnTo>
                    <a:pt x="4751981" y="1993663"/>
                  </a:lnTo>
                  <a:lnTo>
                    <a:pt x="4716134" y="2012910"/>
                  </a:lnTo>
                  <a:lnTo>
                    <a:pt x="4679042" y="2031807"/>
                  </a:lnTo>
                  <a:lnTo>
                    <a:pt x="4640726" y="2050346"/>
                  </a:lnTo>
                  <a:lnTo>
                    <a:pt x="4601210" y="2068521"/>
                  </a:lnTo>
                  <a:lnTo>
                    <a:pt x="4560515" y="2086324"/>
                  </a:lnTo>
                  <a:lnTo>
                    <a:pt x="4518666" y="2103746"/>
                  </a:lnTo>
                  <a:lnTo>
                    <a:pt x="4475683" y="2120782"/>
                  </a:lnTo>
                  <a:lnTo>
                    <a:pt x="4431591" y="2137424"/>
                  </a:lnTo>
                  <a:lnTo>
                    <a:pt x="4386411" y="2153664"/>
                  </a:lnTo>
                  <a:lnTo>
                    <a:pt x="4340166" y="2169495"/>
                  </a:lnTo>
                  <a:lnTo>
                    <a:pt x="4292879" y="2184909"/>
                  </a:lnTo>
                  <a:lnTo>
                    <a:pt x="4244573" y="2199900"/>
                  </a:lnTo>
                  <a:lnTo>
                    <a:pt x="4195270" y="2214459"/>
                  </a:lnTo>
                  <a:lnTo>
                    <a:pt x="4144993" y="2228580"/>
                  </a:lnTo>
                  <a:lnTo>
                    <a:pt x="4093764" y="2242254"/>
                  </a:lnTo>
                  <a:lnTo>
                    <a:pt x="4041606" y="2255476"/>
                  </a:lnTo>
                  <a:lnTo>
                    <a:pt x="3988542" y="2268236"/>
                  </a:lnTo>
                  <a:lnTo>
                    <a:pt x="3934595" y="2280529"/>
                  </a:lnTo>
                  <a:lnTo>
                    <a:pt x="3879786" y="2292346"/>
                  </a:lnTo>
                  <a:lnTo>
                    <a:pt x="3824139" y="2303680"/>
                  </a:lnTo>
                  <a:lnTo>
                    <a:pt x="3767677" y="2314523"/>
                  </a:lnTo>
                  <a:lnTo>
                    <a:pt x="3710421" y="2324869"/>
                  </a:lnTo>
                  <a:lnTo>
                    <a:pt x="3652395" y="2334710"/>
                  </a:lnTo>
                  <a:lnTo>
                    <a:pt x="3593621" y="2344039"/>
                  </a:lnTo>
                  <a:lnTo>
                    <a:pt x="3534123" y="2352848"/>
                  </a:lnTo>
                  <a:lnTo>
                    <a:pt x="3473921" y="2361129"/>
                  </a:lnTo>
                  <a:lnTo>
                    <a:pt x="3413040" y="2368876"/>
                  </a:lnTo>
                  <a:lnTo>
                    <a:pt x="3351502" y="2376081"/>
                  </a:lnTo>
                  <a:lnTo>
                    <a:pt x="3226545" y="2388836"/>
                  </a:lnTo>
                  <a:lnTo>
                    <a:pt x="3099230" y="2399334"/>
                  </a:lnTo>
                  <a:lnTo>
                    <a:pt x="2969740" y="2407517"/>
                  </a:lnTo>
                  <a:lnTo>
                    <a:pt x="2838256" y="2413325"/>
                  </a:lnTo>
                  <a:lnTo>
                    <a:pt x="2704957" y="2416700"/>
                  </a:lnTo>
                  <a:lnTo>
                    <a:pt x="2570027" y="2417582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928388" y="1587134"/>
              <a:ext cx="5180330" cy="2418080"/>
            </a:xfrm>
            <a:custGeom>
              <a:avLst/>
              <a:gdLst/>
              <a:ahLst/>
              <a:cxnLst/>
              <a:rect l="l" t="t" r="r" b="b"/>
              <a:pathLst>
                <a:path w="5180330" h="2418079">
                  <a:moveTo>
                    <a:pt x="2621452" y="0"/>
                  </a:moveTo>
                  <a:lnTo>
                    <a:pt x="3104001" y="548181"/>
                  </a:lnTo>
                  <a:lnTo>
                    <a:pt x="3174917" y="553786"/>
                  </a:lnTo>
                  <a:lnTo>
                    <a:pt x="3244988" y="560067"/>
                  </a:lnTo>
                  <a:lnTo>
                    <a:pt x="3314191" y="567014"/>
                  </a:lnTo>
                  <a:lnTo>
                    <a:pt x="3382504" y="574614"/>
                  </a:lnTo>
                  <a:lnTo>
                    <a:pt x="3449905" y="582857"/>
                  </a:lnTo>
                  <a:lnTo>
                    <a:pt x="3516371" y="591732"/>
                  </a:lnTo>
                  <a:lnTo>
                    <a:pt x="3581881" y="601228"/>
                  </a:lnTo>
                  <a:lnTo>
                    <a:pt x="3646413" y="611333"/>
                  </a:lnTo>
                  <a:lnTo>
                    <a:pt x="3709943" y="622038"/>
                  </a:lnTo>
                  <a:lnTo>
                    <a:pt x="3772450" y="633330"/>
                  </a:lnTo>
                  <a:lnTo>
                    <a:pt x="3833912" y="645200"/>
                  </a:lnTo>
                  <a:lnTo>
                    <a:pt x="3894306" y="657635"/>
                  </a:lnTo>
                  <a:lnTo>
                    <a:pt x="3953610" y="670625"/>
                  </a:lnTo>
                  <a:lnTo>
                    <a:pt x="4011802" y="684158"/>
                  </a:lnTo>
                  <a:lnTo>
                    <a:pt x="4068860" y="698225"/>
                  </a:lnTo>
                  <a:lnTo>
                    <a:pt x="4124762" y="712813"/>
                  </a:lnTo>
                  <a:lnTo>
                    <a:pt x="4179485" y="727912"/>
                  </a:lnTo>
                  <a:lnTo>
                    <a:pt x="4233007" y="743510"/>
                  </a:lnTo>
                  <a:lnTo>
                    <a:pt x="4285306" y="759597"/>
                  </a:lnTo>
                  <a:lnTo>
                    <a:pt x="4336360" y="776162"/>
                  </a:lnTo>
                  <a:lnTo>
                    <a:pt x="4386147" y="793194"/>
                  </a:lnTo>
                  <a:lnTo>
                    <a:pt x="4434644" y="810681"/>
                  </a:lnTo>
                  <a:lnTo>
                    <a:pt x="4481829" y="828613"/>
                  </a:lnTo>
                  <a:lnTo>
                    <a:pt x="4527680" y="846979"/>
                  </a:lnTo>
                  <a:lnTo>
                    <a:pt x="4572175" y="865767"/>
                  </a:lnTo>
                  <a:lnTo>
                    <a:pt x="4615291" y="884967"/>
                  </a:lnTo>
                  <a:lnTo>
                    <a:pt x="4657006" y="904567"/>
                  </a:lnTo>
                  <a:lnTo>
                    <a:pt x="4697299" y="924557"/>
                  </a:lnTo>
                  <a:lnTo>
                    <a:pt x="4736147" y="944925"/>
                  </a:lnTo>
                  <a:lnTo>
                    <a:pt x="4773527" y="965661"/>
                  </a:lnTo>
                  <a:lnTo>
                    <a:pt x="4809418" y="986754"/>
                  </a:lnTo>
                  <a:lnTo>
                    <a:pt x="4843797" y="1008192"/>
                  </a:lnTo>
                  <a:lnTo>
                    <a:pt x="4876643" y="1029964"/>
                  </a:lnTo>
                  <a:lnTo>
                    <a:pt x="4907932" y="1052060"/>
                  </a:lnTo>
                  <a:lnTo>
                    <a:pt x="4965753" y="1097178"/>
                  </a:lnTo>
                  <a:lnTo>
                    <a:pt x="5017084" y="1143458"/>
                  </a:lnTo>
                  <a:lnTo>
                    <a:pt x="5061746" y="1190811"/>
                  </a:lnTo>
                  <a:lnTo>
                    <a:pt x="5099562" y="1239150"/>
                  </a:lnTo>
                  <a:lnTo>
                    <a:pt x="5130354" y="1288385"/>
                  </a:lnTo>
                  <a:lnTo>
                    <a:pt x="5153944" y="1338431"/>
                  </a:lnTo>
                  <a:lnTo>
                    <a:pt x="5170156" y="1389197"/>
                  </a:lnTo>
                  <a:lnTo>
                    <a:pt x="5178811" y="1440596"/>
                  </a:lnTo>
                  <a:lnTo>
                    <a:pt x="5180249" y="1466505"/>
                  </a:lnTo>
                  <a:lnTo>
                    <a:pt x="5179731" y="1492539"/>
                  </a:lnTo>
                  <a:lnTo>
                    <a:pt x="5172740" y="1544940"/>
                  </a:lnTo>
                  <a:lnTo>
                    <a:pt x="5158350" y="1595779"/>
                  </a:lnTo>
                  <a:lnTo>
                    <a:pt x="5137601" y="1644132"/>
                  </a:lnTo>
                  <a:lnTo>
                    <a:pt x="5110329" y="1691587"/>
                  </a:lnTo>
                  <a:lnTo>
                    <a:pt x="5076714" y="1738085"/>
                  </a:lnTo>
                  <a:lnTo>
                    <a:pt x="5036938" y="1783566"/>
                  </a:lnTo>
                  <a:lnTo>
                    <a:pt x="4991182" y="1827973"/>
                  </a:lnTo>
                  <a:lnTo>
                    <a:pt x="4939627" y="1871245"/>
                  </a:lnTo>
                  <a:lnTo>
                    <a:pt x="4882455" y="1913323"/>
                  </a:lnTo>
                  <a:lnTo>
                    <a:pt x="4819845" y="1954149"/>
                  </a:lnTo>
                  <a:lnTo>
                    <a:pt x="4786559" y="1974074"/>
                  </a:lnTo>
                  <a:lnTo>
                    <a:pt x="4751981" y="1993663"/>
                  </a:lnTo>
                  <a:lnTo>
                    <a:pt x="4716134" y="2012910"/>
                  </a:lnTo>
                  <a:lnTo>
                    <a:pt x="4679042" y="2031807"/>
                  </a:lnTo>
                  <a:lnTo>
                    <a:pt x="4640726" y="2050346"/>
                  </a:lnTo>
                  <a:lnTo>
                    <a:pt x="4601210" y="2068521"/>
                  </a:lnTo>
                  <a:lnTo>
                    <a:pt x="4560515" y="2086323"/>
                  </a:lnTo>
                  <a:lnTo>
                    <a:pt x="4518666" y="2103746"/>
                  </a:lnTo>
                  <a:lnTo>
                    <a:pt x="4475683" y="2120782"/>
                  </a:lnTo>
                  <a:lnTo>
                    <a:pt x="4431591" y="2137424"/>
                  </a:lnTo>
                  <a:lnTo>
                    <a:pt x="4386411" y="2153664"/>
                  </a:lnTo>
                  <a:lnTo>
                    <a:pt x="4340166" y="2169495"/>
                  </a:lnTo>
                  <a:lnTo>
                    <a:pt x="4292879" y="2184909"/>
                  </a:lnTo>
                  <a:lnTo>
                    <a:pt x="4244573" y="2199900"/>
                  </a:lnTo>
                  <a:lnTo>
                    <a:pt x="4195270" y="2214459"/>
                  </a:lnTo>
                  <a:lnTo>
                    <a:pt x="4144993" y="2228580"/>
                  </a:lnTo>
                  <a:lnTo>
                    <a:pt x="4093764" y="2242254"/>
                  </a:lnTo>
                  <a:lnTo>
                    <a:pt x="4041606" y="2255476"/>
                  </a:lnTo>
                  <a:lnTo>
                    <a:pt x="3988542" y="2268236"/>
                  </a:lnTo>
                  <a:lnTo>
                    <a:pt x="3934595" y="2280529"/>
                  </a:lnTo>
                  <a:lnTo>
                    <a:pt x="3879786" y="2292346"/>
                  </a:lnTo>
                  <a:lnTo>
                    <a:pt x="3824139" y="2303680"/>
                  </a:lnTo>
                  <a:lnTo>
                    <a:pt x="3767677" y="2314523"/>
                  </a:lnTo>
                  <a:lnTo>
                    <a:pt x="3710421" y="2324869"/>
                  </a:lnTo>
                  <a:lnTo>
                    <a:pt x="3652395" y="2334710"/>
                  </a:lnTo>
                  <a:lnTo>
                    <a:pt x="3593621" y="2344039"/>
                  </a:lnTo>
                  <a:lnTo>
                    <a:pt x="3534123" y="2352848"/>
                  </a:lnTo>
                  <a:lnTo>
                    <a:pt x="3473921" y="2361129"/>
                  </a:lnTo>
                  <a:lnTo>
                    <a:pt x="3413040" y="2368876"/>
                  </a:lnTo>
                  <a:lnTo>
                    <a:pt x="3351502" y="2376081"/>
                  </a:lnTo>
                  <a:lnTo>
                    <a:pt x="3289329" y="2382737"/>
                  </a:lnTo>
                  <a:lnTo>
                    <a:pt x="3226545" y="2388836"/>
                  </a:lnTo>
                  <a:lnTo>
                    <a:pt x="3163171" y="2394371"/>
                  </a:lnTo>
                  <a:lnTo>
                    <a:pt x="3099230" y="2399334"/>
                  </a:lnTo>
                  <a:lnTo>
                    <a:pt x="3034746" y="2403719"/>
                  </a:lnTo>
                  <a:lnTo>
                    <a:pt x="2969740" y="2407517"/>
                  </a:lnTo>
                  <a:lnTo>
                    <a:pt x="2904236" y="2410722"/>
                  </a:lnTo>
                  <a:lnTo>
                    <a:pt x="2838255" y="2413325"/>
                  </a:lnTo>
                  <a:lnTo>
                    <a:pt x="2771822" y="2415321"/>
                  </a:lnTo>
                  <a:lnTo>
                    <a:pt x="2704957" y="2416700"/>
                  </a:lnTo>
                  <a:lnTo>
                    <a:pt x="2637685" y="2417456"/>
                  </a:lnTo>
                  <a:lnTo>
                    <a:pt x="2570027" y="2417582"/>
                  </a:lnTo>
                  <a:lnTo>
                    <a:pt x="2502383" y="2417074"/>
                  </a:lnTo>
                  <a:lnTo>
                    <a:pt x="2435150" y="2415937"/>
                  </a:lnTo>
                  <a:lnTo>
                    <a:pt x="2368353" y="2414179"/>
                  </a:lnTo>
                  <a:lnTo>
                    <a:pt x="2302012" y="2411808"/>
                  </a:lnTo>
                  <a:lnTo>
                    <a:pt x="2236150" y="2408832"/>
                  </a:lnTo>
                  <a:lnTo>
                    <a:pt x="2170790" y="2405257"/>
                  </a:lnTo>
                  <a:lnTo>
                    <a:pt x="2105954" y="2401091"/>
                  </a:lnTo>
                  <a:lnTo>
                    <a:pt x="2041663" y="2396343"/>
                  </a:lnTo>
                  <a:lnTo>
                    <a:pt x="1977942" y="2391018"/>
                  </a:lnTo>
                  <a:lnTo>
                    <a:pt x="1914811" y="2385126"/>
                  </a:lnTo>
                  <a:lnTo>
                    <a:pt x="1852293" y="2378672"/>
                  </a:lnTo>
                  <a:lnTo>
                    <a:pt x="1790411" y="2371666"/>
                  </a:lnTo>
                  <a:lnTo>
                    <a:pt x="1729186" y="2364114"/>
                  </a:lnTo>
                  <a:lnTo>
                    <a:pt x="1668642" y="2356024"/>
                  </a:lnTo>
                  <a:lnTo>
                    <a:pt x="1608800" y="2347403"/>
                  </a:lnTo>
                  <a:lnTo>
                    <a:pt x="1549683" y="2338259"/>
                  </a:lnTo>
                  <a:lnTo>
                    <a:pt x="1491313" y="2328599"/>
                  </a:lnTo>
                  <a:lnTo>
                    <a:pt x="1433713" y="2318431"/>
                  </a:lnTo>
                  <a:lnTo>
                    <a:pt x="1376904" y="2307763"/>
                  </a:lnTo>
                  <a:lnTo>
                    <a:pt x="1320909" y="2296601"/>
                  </a:lnTo>
                  <a:lnTo>
                    <a:pt x="1265751" y="2284954"/>
                  </a:lnTo>
                  <a:lnTo>
                    <a:pt x="1211452" y="2272829"/>
                  </a:lnTo>
                  <a:lnTo>
                    <a:pt x="1158033" y="2260233"/>
                  </a:lnTo>
                  <a:lnTo>
                    <a:pt x="1105518" y="2247174"/>
                  </a:lnTo>
                  <a:lnTo>
                    <a:pt x="1053929" y="2233659"/>
                  </a:lnTo>
                  <a:lnTo>
                    <a:pt x="1003288" y="2219697"/>
                  </a:lnTo>
                  <a:lnTo>
                    <a:pt x="953617" y="2205294"/>
                  </a:lnTo>
                  <a:lnTo>
                    <a:pt x="904939" y="2190457"/>
                  </a:lnTo>
                  <a:lnTo>
                    <a:pt x="857276" y="2175196"/>
                  </a:lnTo>
                  <a:lnTo>
                    <a:pt x="810651" y="2159516"/>
                  </a:lnTo>
                  <a:lnTo>
                    <a:pt x="765085" y="2143426"/>
                  </a:lnTo>
                  <a:lnTo>
                    <a:pt x="720601" y="2126932"/>
                  </a:lnTo>
                  <a:lnTo>
                    <a:pt x="677221" y="2110044"/>
                  </a:lnTo>
                  <a:lnTo>
                    <a:pt x="634969" y="2092767"/>
                  </a:lnTo>
                  <a:lnTo>
                    <a:pt x="593865" y="2075110"/>
                  </a:lnTo>
                  <a:lnTo>
                    <a:pt x="553932" y="2057079"/>
                  </a:lnTo>
                  <a:lnTo>
                    <a:pt x="515194" y="2038684"/>
                  </a:lnTo>
                  <a:lnTo>
                    <a:pt x="477671" y="2019930"/>
                  </a:lnTo>
                  <a:lnTo>
                    <a:pt x="441387" y="2000826"/>
                  </a:lnTo>
                  <a:lnTo>
                    <a:pt x="406363" y="1981379"/>
                  </a:lnTo>
                  <a:lnTo>
                    <a:pt x="372622" y="1961596"/>
                  </a:lnTo>
                  <a:lnTo>
                    <a:pt x="340187" y="1941486"/>
                  </a:lnTo>
                  <a:lnTo>
                    <a:pt x="279321" y="1900311"/>
                  </a:lnTo>
                  <a:lnTo>
                    <a:pt x="223945" y="1857915"/>
                  </a:lnTo>
                  <a:lnTo>
                    <a:pt x="174236" y="1814357"/>
                  </a:lnTo>
                  <a:lnTo>
                    <a:pt x="130374" y="1769697"/>
                  </a:lnTo>
                  <a:lnTo>
                    <a:pt x="92537" y="1723996"/>
                  </a:lnTo>
                  <a:lnTo>
                    <a:pt x="60904" y="1677314"/>
                  </a:lnTo>
                  <a:lnTo>
                    <a:pt x="35653" y="1629710"/>
                  </a:lnTo>
                  <a:lnTo>
                    <a:pt x="16963" y="1581245"/>
                  </a:lnTo>
                  <a:lnTo>
                    <a:pt x="4816" y="1530801"/>
                  </a:lnTo>
                  <a:lnTo>
                    <a:pt x="0" y="1479296"/>
                  </a:lnTo>
                  <a:lnTo>
                    <a:pt x="458" y="1453718"/>
                  </a:lnTo>
                  <a:lnTo>
                    <a:pt x="7003" y="1402966"/>
                  </a:lnTo>
                  <a:lnTo>
                    <a:pt x="20906" y="1352818"/>
                  </a:lnTo>
                  <a:lnTo>
                    <a:pt x="41997" y="1303358"/>
                  </a:lnTo>
                  <a:lnTo>
                    <a:pt x="70104" y="1254669"/>
                  </a:lnTo>
                  <a:lnTo>
                    <a:pt x="105054" y="1206832"/>
                  </a:lnTo>
                  <a:lnTo>
                    <a:pt x="146677" y="1159930"/>
                  </a:lnTo>
                  <a:lnTo>
                    <a:pt x="194799" y="1114046"/>
                  </a:lnTo>
                  <a:lnTo>
                    <a:pt x="249250" y="1069263"/>
                  </a:lnTo>
                  <a:lnTo>
                    <a:pt x="309858" y="1025662"/>
                  </a:lnTo>
                  <a:lnTo>
                    <a:pt x="342416" y="1004331"/>
                  </a:lnTo>
                  <a:lnTo>
                    <a:pt x="376450" y="983327"/>
                  </a:lnTo>
                  <a:lnTo>
                    <a:pt x="411936" y="962660"/>
                  </a:lnTo>
                  <a:lnTo>
                    <a:pt x="448855" y="942339"/>
                  </a:lnTo>
                  <a:lnTo>
                    <a:pt x="487183" y="922377"/>
                  </a:lnTo>
                  <a:lnTo>
                    <a:pt x="526900" y="902782"/>
                  </a:lnTo>
                  <a:lnTo>
                    <a:pt x="567985" y="883566"/>
                  </a:lnTo>
                  <a:lnTo>
                    <a:pt x="610416" y="864738"/>
                  </a:lnTo>
                  <a:lnTo>
                    <a:pt x="654170" y="846309"/>
                  </a:lnTo>
                  <a:lnTo>
                    <a:pt x="699228" y="828290"/>
                  </a:lnTo>
                  <a:lnTo>
                    <a:pt x="745567" y="810689"/>
                  </a:lnTo>
                  <a:lnTo>
                    <a:pt x="793166" y="793519"/>
                  </a:lnTo>
                  <a:lnTo>
                    <a:pt x="842003" y="776788"/>
                  </a:lnTo>
                  <a:lnTo>
                    <a:pt x="892058" y="760509"/>
                  </a:lnTo>
                  <a:lnTo>
                    <a:pt x="943307" y="744689"/>
                  </a:lnTo>
                  <a:lnTo>
                    <a:pt x="995731" y="729341"/>
                  </a:lnTo>
                  <a:lnTo>
                    <a:pt x="1049308" y="714475"/>
                  </a:lnTo>
                  <a:lnTo>
                    <a:pt x="1104015" y="700100"/>
                  </a:lnTo>
                  <a:lnTo>
                    <a:pt x="1159832" y="686227"/>
                  </a:lnTo>
                  <a:lnTo>
                    <a:pt x="1216737" y="672866"/>
                  </a:lnTo>
                  <a:lnTo>
                    <a:pt x="1274708" y="660028"/>
                  </a:lnTo>
                  <a:lnTo>
                    <a:pt x="1333725" y="647723"/>
                  </a:lnTo>
                  <a:lnTo>
                    <a:pt x="1393766" y="635961"/>
                  </a:lnTo>
                  <a:lnTo>
                    <a:pt x="1454808" y="624753"/>
                  </a:lnTo>
                  <a:lnTo>
                    <a:pt x="1516831" y="614109"/>
                  </a:lnTo>
                  <a:lnTo>
                    <a:pt x="1579814" y="604039"/>
                  </a:lnTo>
                  <a:lnTo>
                    <a:pt x="1643734" y="594553"/>
                  </a:lnTo>
                  <a:lnTo>
                    <a:pt x="1708571" y="585663"/>
                  </a:lnTo>
                  <a:lnTo>
                    <a:pt x="1774302" y="577377"/>
                  </a:lnTo>
                  <a:lnTo>
                    <a:pt x="1840906" y="569707"/>
                  </a:lnTo>
                  <a:lnTo>
                    <a:pt x="1908363" y="562663"/>
                  </a:lnTo>
                  <a:lnTo>
                    <a:pt x="1976649" y="556255"/>
                  </a:lnTo>
                  <a:lnTo>
                    <a:pt x="2045745" y="550493"/>
                  </a:lnTo>
                  <a:lnTo>
                    <a:pt x="2115628" y="545388"/>
                  </a:lnTo>
                  <a:lnTo>
                    <a:pt x="2621452" y="0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6799" y="2773723"/>
            <a:ext cx="7645400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6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Important </a:t>
            </a:r>
            <a:r>
              <a:rPr sz="2400" spc="-10" dirty="0">
                <a:latin typeface="Arial"/>
                <a:cs typeface="Arial"/>
              </a:rPr>
              <a:t>difference </a:t>
            </a:r>
            <a:r>
              <a:rPr sz="2400" spc="-5" dirty="0">
                <a:latin typeface="Arial"/>
                <a:cs typeface="Arial"/>
              </a:rPr>
              <a:t>from typical database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management:</a:t>
            </a:r>
            <a:endParaRPr sz="2400">
              <a:latin typeface="Arial"/>
              <a:cs typeface="Arial"/>
            </a:endParaRPr>
          </a:p>
          <a:p>
            <a:pPr marL="2743200">
              <a:lnSpc>
                <a:spcPts val="1839"/>
              </a:lnSpc>
            </a:pPr>
            <a:r>
              <a:rPr dirty="0">
                <a:latin typeface="Arial"/>
                <a:cs typeface="Arial"/>
              </a:rPr>
              <a:t>Might </a:t>
            </a:r>
            <a:r>
              <a:rPr spc="-5" dirty="0">
                <a:latin typeface="Arial"/>
                <a:cs typeface="Arial"/>
              </a:rPr>
              <a:t>hold </a:t>
            </a:r>
            <a:r>
              <a:rPr dirty="0">
                <a:latin typeface="Arial"/>
                <a:cs typeface="Arial"/>
              </a:rPr>
              <a:t>a sliding </a:t>
            </a:r>
            <a:r>
              <a:rPr spc="-5" dirty="0">
                <a:latin typeface="Arial"/>
                <a:cs typeface="Arial"/>
              </a:rPr>
              <a:t>window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79366" y="3334075"/>
            <a:ext cx="327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records </a:t>
            </a:r>
            <a:r>
              <a:rPr spc="-5" dirty="0">
                <a:latin typeface="Arial"/>
                <a:cs typeface="Arial"/>
              </a:rPr>
              <a:t>instead of </a:t>
            </a:r>
            <a:r>
              <a:rPr dirty="0">
                <a:latin typeface="Arial"/>
                <a:cs typeface="Arial"/>
              </a:rPr>
              <a:t>single</a:t>
            </a:r>
            <a:r>
              <a:rPr spc="-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record.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357076" y="3920878"/>
            <a:ext cx="8756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pc="-5" dirty="0">
                <a:latin typeface="Arial"/>
                <a:cs typeface="Arial"/>
              </a:rPr>
              <a:t>f, e, d,</a:t>
            </a:r>
            <a:r>
              <a:rPr spc="-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c,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1299" y="3841017"/>
            <a:ext cx="7796530" cy="7721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054350">
              <a:spcBef>
                <a:spcPts val="455"/>
              </a:spcBef>
              <a:tabLst>
                <a:tab pos="4993640" algn="l"/>
              </a:tabLst>
            </a:pPr>
            <a:r>
              <a:rPr spc="-5" dirty="0">
                <a:latin typeface="Arial"/>
                <a:cs typeface="Arial"/>
              </a:rPr>
              <a:t>.. </a:t>
            </a:r>
            <a:r>
              <a:rPr dirty="0">
                <a:latin typeface="Arial"/>
                <a:cs typeface="Arial"/>
              </a:rPr>
              <a:t>, </a:t>
            </a:r>
            <a:r>
              <a:rPr spc="-5" dirty="0">
                <a:latin typeface="Arial"/>
                <a:cs typeface="Arial"/>
              </a:rPr>
              <a:t>i, h,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g,	b, </a:t>
            </a:r>
            <a:r>
              <a:rPr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marL="424815" indent="-412750">
              <a:spcBef>
                <a:spcPts val="48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Input timing/rate is often unknown, </a:t>
            </a:r>
            <a:r>
              <a:rPr sz="2400" dirty="0">
                <a:latin typeface="Arial"/>
                <a:cs typeface="Arial"/>
              </a:rPr>
              <a:t>controlled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users.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300266" y="3876943"/>
            <a:ext cx="1003300" cy="350520"/>
            <a:chOff x="4300266" y="3305443"/>
            <a:chExt cx="1003300" cy="350520"/>
          </a:xfrm>
        </p:grpSpPr>
        <p:sp>
          <p:nvSpPr>
            <p:cNvPr id="36" name="object 36"/>
            <p:cNvSpPr/>
            <p:nvPr/>
          </p:nvSpPr>
          <p:spPr>
            <a:xfrm>
              <a:off x="4309791" y="3314968"/>
              <a:ext cx="984250" cy="331470"/>
            </a:xfrm>
            <a:custGeom>
              <a:avLst/>
              <a:gdLst/>
              <a:ahLst/>
              <a:cxnLst/>
              <a:rect l="l" t="t" r="r" b="b"/>
              <a:pathLst>
                <a:path w="984250" h="331470">
                  <a:moveTo>
                    <a:pt x="983998" y="330899"/>
                  </a:moveTo>
                  <a:lnTo>
                    <a:pt x="0" y="330899"/>
                  </a:lnTo>
                  <a:lnTo>
                    <a:pt x="0" y="0"/>
                  </a:lnTo>
                  <a:lnTo>
                    <a:pt x="983998" y="0"/>
                  </a:lnTo>
                  <a:lnTo>
                    <a:pt x="983998" y="330899"/>
                  </a:lnTo>
                  <a:close/>
                </a:path>
              </a:pathLst>
            </a:custGeom>
            <a:solidFill>
              <a:srgbClr val="FFF9A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9791" y="3314968"/>
              <a:ext cx="984250" cy="331470"/>
            </a:xfrm>
            <a:custGeom>
              <a:avLst/>
              <a:gdLst/>
              <a:ahLst/>
              <a:cxnLst/>
              <a:rect l="l" t="t" r="r" b="b"/>
              <a:pathLst>
                <a:path w="984250" h="331470">
                  <a:moveTo>
                    <a:pt x="0" y="0"/>
                  </a:moveTo>
                  <a:lnTo>
                    <a:pt x="983998" y="0"/>
                  </a:lnTo>
                  <a:lnTo>
                    <a:pt x="983998" y="330899"/>
                  </a:lnTo>
                  <a:lnTo>
                    <a:pt x="0" y="330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495619" y="5160693"/>
            <a:ext cx="5840095" cy="78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E.g. How would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handle:</a:t>
            </a:r>
            <a:endParaRPr sz="2400">
              <a:latin typeface="Arial"/>
              <a:cs typeface="Arial"/>
            </a:endParaRPr>
          </a:p>
          <a:p>
            <a:pPr marL="926465">
              <a:spcBef>
                <a:spcPts val="420"/>
              </a:spcBef>
            </a:pPr>
            <a:r>
              <a:rPr sz="2400" i="1" spc="-5" dirty="0">
                <a:solidFill>
                  <a:srgbClr val="595959"/>
                </a:solidFill>
                <a:latin typeface="Caladea"/>
                <a:cs typeface="Caladea"/>
              </a:rPr>
              <a:t>What is </a:t>
            </a:r>
            <a:r>
              <a:rPr sz="2400" i="1" spc="-10" dirty="0">
                <a:solidFill>
                  <a:srgbClr val="595959"/>
                </a:solidFill>
                <a:latin typeface="Caladea"/>
                <a:cs typeface="Caladea"/>
              </a:rPr>
              <a:t>the </a:t>
            </a:r>
            <a:r>
              <a:rPr sz="2400" i="1" spc="-5" dirty="0">
                <a:solidFill>
                  <a:srgbClr val="595959"/>
                </a:solidFill>
                <a:latin typeface="Caladea"/>
                <a:cs typeface="Caladea"/>
              </a:rPr>
              <a:t>mean of </a:t>
            </a:r>
            <a:r>
              <a:rPr sz="2400" i="1" spc="-10" dirty="0">
                <a:solidFill>
                  <a:srgbClr val="595959"/>
                </a:solidFill>
                <a:latin typeface="Caladea"/>
                <a:cs typeface="Caladea"/>
              </a:rPr>
              <a:t>values </a:t>
            </a:r>
            <a:r>
              <a:rPr sz="2400" i="1" spc="-5" dirty="0">
                <a:solidFill>
                  <a:srgbClr val="595959"/>
                </a:solidFill>
                <a:latin typeface="Caladea"/>
                <a:cs typeface="Caladea"/>
              </a:rPr>
              <a:t>seen so</a:t>
            </a:r>
            <a:r>
              <a:rPr sz="2400" i="1" spc="-35" dirty="0">
                <a:solidFill>
                  <a:srgbClr val="595959"/>
                </a:solidFill>
                <a:latin typeface="Caladea"/>
                <a:cs typeface="Caladea"/>
              </a:rPr>
              <a:t> </a:t>
            </a:r>
            <a:r>
              <a:rPr sz="2400" i="1" spc="-10" dirty="0">
                <a:solidFill>
                  <a:srgbClr val="595959"/>
                </a:solidFill>
                <a:latin typeface="Caladea"/>
                <a:cs typeface="Caladea"/>
              </a:rPr>
              <a:t>far?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39" name="Espace réservé du numéro de diapositive 38">
            <a:extLst>
              <a:ext uri="{FF2B5EF4-FFF2-40B4-BE49-F238E27FC236}">
                <a16:creationId xmlns:a16="http://schemas.microsoft.com/office/drawing/2014/main" id="{70F37E42-3484-2143-43EC-980A6D5D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12</a:t>
            </a:fld>
            <a:endParaRPr lang="fr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000" y="2909809"/>
            <a:ext cx="3068955" cy="1289050"/>
            <a:chOff x="-4762" y="2601432"/>
            <a:chExt cx="3068955" cy="1289050"/>
          </a:xfrm>
        </p:grpSpPr>
        <p:sp>
          <p:nvSpPr>
            <p:cNvPr id="3" name="object 3"/>
            <p:cNvSpPr/>
            <p:nvPr/>
          </p:nvSpPr>
          <p:spPr>
            <a:xfrm>
              <a:off x="0" y="2606194"/>
              <a:ext cx="3058993" cy="1279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06194"/>
              <a:ext cx="3059430" cy="1279525"/>
            </a:xfrm>
            <a:custGeom>
              <a:avLst/>
              <a:gdLst/>
              <a:ahLst/>
              <a:cxnLst/>
              <a:rect l="l" t="t" r="r" b="b"/>
              <a:pathLst>
                <a:path w="3059430" h="1279525">
                  <a:moveTo>
                    <a:pt x="2466715" y="1279497"/>
                  </a:moveTo>
                  <a:lnTo>
                    <a:pt x="2466715" y="959573"/>
                  </a:lnTo>
                  <a:lnTo>
                    <a:pt x="0" y="959573"/>
                  </a:lnTo>
                </a:path>
                <a:path w="3059430" h="1279525">
                  <a:moveTo>
                    <a:pt x="0" y="319924"/>
                  </a:moveTo>
                  <a:lnTo>
                    <a:pt x="2466715" y="319924"/>
                  </a:lnTo>
                  <a:lnTo>
                    <a:pt x="2466715" y="0"/>
                  </a:lnTo>
                  <a:lnTo>
                    <a:pt x="3058993" y="639748"/>
                  </a:lnTo>
                  <a:lnTo>
                    <a:pt x="2466715" y="12794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54942" y="3854343"/>
            <a:ext cx="1717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stream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3687" y="3425547"/>
            <a:ext cx="264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6EA8DB"/>
                </a:solidFill>
                <a:latin typeface="Arial"/>
                <a:cs typeface="Arial"/>
              </a:rPr>
              <a:t>…</a:t>
            </a:r>
            <a:r>
              <a:rPr dirty="0">
                <a:solidFill>
                  <a:srgbClr val="3D85C6"/>
                </a:solidFill>
                <a:latin typeface="Arial"/>
                <a:cs typeface="Arial"/>
              </a:rPr>
              <a:t>, 4</a:t>
            </a:r>
            <a:r>
              <a:rPr dirty="0">
                <a:latin typeface="Arial"/>
                <a:cs typeface="Arial"/>
              </a:rPr>
              <a:t>, </a:t>
            </a:r>
            <a:r>
              <a:rPr spc="-5" dirty="0">
                <a:solidFill>
                  <a:srgbClr val="0B5293"/>
                </a:solidFill>
                <a:latin typeface="Arial"/>
                <a:cs typeface="Arial"/>
              </a:rPr>
              <a:t>3, </a:t>
            </a:r>
            <a:r>
              <a:rPr spc="-50" dirty="0">
                <a:solidFill>
                  <a:srgbClr val="073662"/>
                </a:solidFill>
                <a:latin typeface="Arial"/>
                <a:cs typeface="Arial"/>
              </a:rPr>
              <a:t>11, </a:t>
            </a:r>
            <a:r>
              <a:rPr spc="-5" dirty="0">
                <a:latin typeface="Arial"/>
                <a:cs typeface="Arial"/>
              </a:rPr>
              <a:t>2, 0, 5, 8, 1,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85993" y="2740235"/>
            <a:ext cx="2529840" cy="1628775"/>
            <a:chOff x="3112231" y="2431857"/>
            <a:chExt cx="2529840" cy="1628775"/>
          </a:xfrm>
        </p:grpSpPr>
        <p:sp>
          <p:nvSpPr>
            <p:cNvPr id="8" name="object 8"/>
            <p:cNvSpPr/>
            <p:nvPr/>
          </p:nvSpPr>
          <p:spPr>
            <a:xfrm>
              <a:off x="3126518" y="2446145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2234495" y="1599596"/>
                  </a:move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6"/>
                  </a:lnTo>
                  <a:lnTo>
                    <a:pt x="132047" y="1563194"/>
                  </a:lnTo>
                  <a:lnTo>
                    <a:pt x="94838" y="1536891"/>
                  </a:lnTo>
                  <a:lnTo>
                    <a:pt x="62705" y="1504758"/>
                  </a:lnTo>
                  <a:lnTo>
                    <a:pt x="36401" y="1467548"/>
                  </a:lnTo>
                  <a:lnTo>
                    <a:pt x="16680" y="1426016"/>
                  </a:lnTo>
                  <a:lnTo>
                    <a:pt x="4295" y="1380915"/>
                  </a:lnTo>
                  <a:lnTo>
                    <a:pt x="0" y="1332997"/>
                  </a:lnTo>
                  <a:lnTo>
                    <a:pt x="0" y="266599"/>
                  </a:lnTo>
                  <a:lnTo>
                    <a:pt x="4295" y="218681"/>
                  </a:lnTo>
                  <a:lnTo>
                    <a:pt x="16680" y="173579"/>
                  </a:lnTo>
                  <a:lnTo>
                    <a:pt x="36401" y="132047"/>
                  </a:lnTo>
                  <a:lnTo>
                    <a:pt x="62705" y="94838"/>
                  </a:lnTo>
                  <a:lnTo>
                    <a:pt x="94838" y="62705"/>
                  </a:lnTo>
                  <a:lnTo>
                    <a:pt x="132047" y="36401"/>
                  </a:lnTo>
                  <a:lnTo>
                    <a:pt x="173579" y="16680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69"/>
                  </a:lnTo>
                  <a:lnTo>
                    <a:pt x="2336520" y="20292"/>
                  </a:lnTo>
                  <a:lnTo>
                    <a:pt x="2382411" y="44787"/>
                  </a:lnTo>
                  <a:lnTo>
                    <a:pt x="2423020" y="78074"/>
                  </a:lnTo>
                  <a:lnTo>
                    <a:pt x="2456302" y="118683"/>
                  </a:lnTo>
                  <a:lnTo>
                    <a:pt x="2480798" y="164574"/>
                  </a:lnTo>
                  <a:lnTo>
                    <a:pt x="2495923" y="214347"/>
                  </a:lnTo>
                  <a:lnTo>
                    <a:pt x="2501094" y="266599"/>
                  </a:lnTo>
                  <a:lnTo>
                    <a:pt x="2501094" y="1332997"/>
                  </a:lnTo>
                  <a:lnTo>
                    <a:pt x="2496799" y="1380915"/>
                  </a:lnTo>
                  <a:lnTo>
                    <a:pt x="2484414" y="1426016"/>
                  </a:lnTo>
                  <a:lnTo>
                    <a:pt x="2464693" y="1467548"/>
                  </a:lnTo>
                  <a:lnTo>
                    <a:pt x="2438389" y="1504758"/>
                  </a:lnTo>
                  <a:lnTo>
                    <a:pt x="2406256" y="1536891"/>
                  </a:lnTo>
                  <a:lnTo>
                    <a:pt x="2369047" y="1563194"/>
                  </a:lnTo>
                  <a:lnTo>
                    <a:pt x="2327514" y="1582916"/>
                  </a:lnTo>
                  <a:lnTo>
                    <a:pt x="2282413" y="1595301"/>
                  </a:lnTo>
                  <a:lnTo>
                    <a:pt x="2234495" y="1599596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6518" y="2446145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0" y="266599"/>
                  </a:moveTo>
                  <a:lnTo>
                    <a:pt x="4295" y="218681"/>
                  </a:lnTo>
                  <a:lnTo>
                    <a:pt x="16680" y="173579"/>
                  </a:lnTo>
                  <a:lnTo>
                    <a:pt x="36401" y="132047"/>
                  </a:lnTo>
                  <a:lnTo>
                    <a:pt x="62705" y="94838"/>
                  </a:lnTo>
                  <a:lnTo>
                    <a:pt x="94838" y="62705"/>
                  </a:lnTo>
                  <a:lnTo>
                    <a:pt x="132047" y="36401"/>
                  </a:lnTo>
                  <a:lnTo>
                    <a:pt x="173579" y="16680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69"/>
                  </a:lnTo>
                  <a:lnTo>
                    <a:pt x="2336520" y="20292"/>
                  </a:lnTo>
                  <a:lnTo>
                    <a:pt x="2382411" y="44787"/>
                  </a:lnTo>
                  <a:lnTo>
                    <a:pt x="2423020" y="78074"/>
                  </a:lnTo>
                  <a:lnTo>
                    <a:pt x="2456302" y="118683"/>
                  </a:lnTo>
                  <a:lnTo>
                    <a:pt x="2480798" y="164574"/>
                  </a:lnTo>
                  <a:lnTo>
                    <a:pt x="2495923" y="214347"/>
                  </a:lnTo>
                  <a:lnTo>
                    <a:pt x="2501094" y="266599"/>
                  </a:lnTo>
                  <a:lnTo>
                    <a:pt x="2501094" y="1332997"/>
                  </a:lnTo>
                  <a:lnTo>
                    <a:pt x="2496799" y="1380915"/>
                  </a:lnTo>
                  <a:lnTo>
                    <a:pt x="2484414" y="1426016"/>
                  </a:lnTo>
                  <a:lnTo>
                    <a:pt x="2464693" y="1467548"/>
                  </a:lnTo>
                  <a:lnTo>
                    <a:pt x="2438389" y="1504758"/>
                  </a:lnTo>
                  <a:lnTo>
                    <a:pt x="2406256" y="1536891"/>
                  </a:lnTo>
                  <a:lnTo>
                    <a:pt x="2369047" y="1563194"/>
                  </a:lnTo>
                  <a:lnTo>
                    <a:pt x="2327514" y="1582916"/>
                  </a:lnTo>
                  <a:lnTo>
                    <a:pt x="2282413" y="1595301"/>
                  </a:lnTo>
                  <a:lnTo>
                    <a:pt x="2234495" y="1599596"/>
                  </a:ln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6"/>
                  </a:lnTo>
                  <a:lnTo>
                    <a:pt x="132047" y="1563194"/>
                  </a:lnTo>
                  <a:lnTo>
                    <a:pt x="94838" y="1536891"/>
                  </a:lnTo>
                  <a:lnTo>
                    <a:pt x="62705" y="1504758"/>
                  </a:lnTo>
                  <a:lnTo>
                    <a:pt x="36401" y="1467548"/>
                  </a:lnTo>
                  <a:lnTo>
                    <a:pt x="16680" y="1426016"/>
                  </a:lnTo>
                  <a:lnTo>
                    <a:pt x="4295" y="1380915"/>
                  </a:lnTo>
                  <a:lnTo>
                    <a:pt x="0" y="1332997"/>
                  </a:lnTo>
                  <a:lnTo>
                    <a:pt x="0" y="266599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52106" y="2986507"/>
            <a:ext cx="1395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Processor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64137" y="3248309"/>
            <a:ext cx="1027430" cy="620395"/>
            <a:chOff x="5690375" y="2939931"/>
            <a:chExt cx="1027430" cy="620395"/>
          </a:xfrm>
        </p:grpSpPr>
        <p:sp>
          <p:nvSpPr>
            <p:cNvPr id="12" name="object 12"/>
            <p:cNvSpPr/>
            <p:nvPr/>
          </p:nvSpPr>
          <p:spPr>
            <a:xfrm>
              <a:off x="5695138" y="2944694"/>
              <a:ext cx="1017897" cy="610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95138" y="2944694"/>
              <a:ext cx="1017905" cy="610870"/>
            </a:xfrm>
            <a:custGeom>
              <a:avLst/>
              <a:gdLst/>
              <a:ahLst/>
              <a:cxnLst/>
              <a:rect l="l" t="t" r="r" b="b"/>
              <a:pathLst>
                <a:path w="1017904" h="610870">
                  <a:moveTo>
                    <a:pt x="0" y="152699"/>
                  </a:moveTo>
                  <a:lnTo>
                    <a:pt x="712498" y="152699"/>
                  </a:lnTo>
                  <a:lnTo>
                    <a:pt x="712498" y="0"/>
                  </a:lnTo>
                  <a:lnTo>
                    <a:pt x="1017897" y="305399"/>
                  </a:lnTo>
                  <a:lnTo>
                    <a:pt x="712498" y="610798"/>
                  </a:lnTo>
                  <a:lnTo>
                    <a:pt x="712498" y="458099"/>
                  </a:lnTo>
                  <a:lnTo>
                    <a:pt x="0" y="458099"/>
                  </a:lnTo>
                  <a:lnTo>
                    <a:pt x="0" y="152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08894" y="3383076"/>
            <a:ext cx="16395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170"/>
              </a:lnSpc>
              <a:spcBef>
                <a:spcPts val="60"/>
              </a:spcBef>
            </a:pPr>
            <a:r>
              <a:rPr dirty="0">
                <a:latin typeface="Arial"/>
                <a:cs typeface="Arial"/>
              </a:rPr>
              <a:t>(Generalization,  </a:t>
            </a:r>
            <a:r>
              <a:rPr spc="-5" dirty="0">
                <a:latin typeface="Arial"/>
                <a:cs typeface="Arial"/>
              </a:rPr>
              <a:t>Summarization)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086" y="4402172"/>
            <a:ext cx="7940040" cy="110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stream of records</a:t>
            </a:r>
          </a:p>
          <a:p>
            <a:pPr marL="12700" marR="5080">
              <a:lnSpc>
                <a:spcPts val="2850"/>
              </a:lnSpc>
              <a:spcBef>
                <a:spcPts val="105"/>
              </a:spcBef>
              <a:tabLst>
                <a:tab pos="3450590" algn="l"/>
              </a:tabLst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 often referred to as “elements” , “tuples”, "lines", or "rows")  </a:t>
            </a:r>
            <a:endParaRPr lang="en-CA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  <a:tabLst>
                <a:tab pos="3450590" algn="l"/>
              </a:tabLst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Theoretically,  could be anything!	search queries, numbers, bits, image ﬁles, ...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282925" y="3690383"/>
            <a:ext cx="354965" cy="941705"/>
            <a:chOff x="9162" y="3382005"/>
            <a:chExt cx="354965" cy="941705"/>
          </a:xfrm>
        </p:grpSpPr>
        <p:sp>
          <p:nvSpPr>
            <p:cNvPr id="17" name="object 17"/>
            <p:cNvSpPr/>
            <p:nvPr/>
          </p:nvSpPr>
          <p:spPr>
            <a:xfrm>
              <a:off x="14285" y="3386768"/>
              <a:ext cx="344805" cy="481965"/>
            </a:xfrm>
            <a:custGeom>
              <a:avLst/>
              <a:gdLst/>
              <a:ahLst/>
              <a:cxnLst/>
              <a:rect l="l" t="t" r="r" b="b"/>
              <a:pathLst>
                <a:path w="344805" h="481964">
                  <a:moveTo>
                    <a:pt x="795" y="481699"/>
                  </a:moveTo>
                  <a:lnTo>
                    <a:pt x="0" y="428322"/>
                  </a:lnTo>
                  <a:lnTo>
                    <a:pt x="4758" y="376124"/>
                  </a:lnTo>
                  <a:lnTo>
                    <a:pt x="14805" y="325631"/>
                  </a:lnTo>
                  <a:lnTo>
                    <a:pt x="29877" y="277371"/>
                  </a:lnTo>
                  <a:lnTo>
                    <a:pt x="49706" y="231871"/>
                  </a:lnTo>
                  <a:lnTo>
                    <a:pt x="74029" y="189658"/>
                  </a:lnTo>
                  <a:lnTo>
                    <a:pt x="102579" y="151260"/>
                  </a:lnTo>
                  <a:lnTo>
                    <a:pt x="135091" y="117203"/>
                  </a:lnTo>
                  <a:lnTo>
                    <a:pt x="171301" y="88016"/>
                  </a:lnTo>
                  <a:lnTo>
                    <a:pt x="210941" y="64224"/>
                  </a:lnTo>
                  <a:lnTo>
                    <a:pt x="210941" y="0"/>
                  </a:lnTo>
                  <a:lnTo>
                    <a:pt x="344639" y="65749"/>
                  </a:lnTo>
                  <a:lnTo>
                    <a:pt x="276614" y="132274"/>
                  </a:lnTo>
                  <a:lnTo>
                    <a:pt x="210941" y="132274"/>
                  </a:lnTo>
                  <a:lnTo>
                    <a:pt x="172842" y="155003"/>
                  </a:lnTo>
                  <a:lnTo>
                    <a:pt x="137798" y="182806"/>
                  </a:lnTo>
                  <a:lnTo>
                    <a:pt x="106081" y="215232"/>
                  </a:lnTo>
                  <a:lnTo>
                    <a:pt x="77962" y="251833"/>
                  </a:lnTo>
                  <a:lnTo>
                    <a:pt x="53710" y="292158"/>
                  </a:lnTo>
                  <a:lnTo>
                    <a:pt x="33597" y="335757"/>
                  </a:lnTo>
                  <a:lnTo>
                    <a:pt x="17893" y="382180"/>
                  </a:lnTo>
                  <a:lnTo>
                    <a:pt x="6869" y="430977"/>
                  </a:lnTo>
                  <a:lnTo>
                    <a:pt x="795" y="481699"/>
                  </a:lnTo>
                  <a:close/>
                </a:path>
                <a:path w="344805" h="481964">
                  <a:moveTo>
                    <a:pt x="210941" y="196499"/>
                  </a:moveTo>
                  <a:lnTo>
                    <a:pt x="210941" y="132274"/>
                  </a:lnTo>
                  <a:lnTo>
                    <a:pt x="276614" y="132274"/>
                  </a:lnTo>
                  <a:lnTo>
                    <a:pt x="210941" y="196499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924" y="3834442"/>
              <a:ext cx="345440" cy="484505"/>
            </a:xfrm>
            <a:custGeom>
              <a:avLst/>
              <a:gdLst/>
              <a:ahLst/>
              <a:cxnLst/>
              <a:rect l="l" t="t" r="r" b="b"/>
              <a:pathLst>
                <a:path w="345440" h="484504">
                  <a:moveTo>
                    <a:pt x="344999" y="484024"/>
                  </a:moveTo>
                  <a:lnTo>
                    <a:pt x="299651" y="480416"/>
                  </a:lnTo>
                  <a:lnTo>
                    <a:pt x="255463" y="469773"/>
                  </a:lnTo>
                  <a:lnTo>
                    <a:pt x="212973" y="452361"/>
                  </a:lnTo>
                  <a:lnTo>
                    <a:pt x="172716" y="428450"/>
                  </a:lnTo>
                  <a:lnTo>
                    <a:pt x="135229" y="398306"/>
                  </a:lnTo>
                  <a:lnTo>
                    <a:pt x="101048" y="362199"/>
                  </a:lnTo>
                  <a:lnTo>
                    <a:pt x="71097" y="320979"/>
                  </a:lnTo>
                  <a:lnTo>
                    <a:pt x="46094" y="275777"/>
                  </a:lnTo>
                  <a:lnTo>
                    <a:pt x="26261" y="227237"/>
                  </a:lnTo>
                  <a:lnTo>
                    <a:pt x="11819" y="176005"/>
                  </a:lnTo>
                  <a:lnTo>
                    <a:pt x="2991" y="122727"/>
                  </a:lnTo>
                  <a:lnTo>
                    <a:pt x="0" y="68049"/>
                  </a:lnTo>
                  <a:lnTo>
                    <a:pt x="0" y="0"/>
                  </a:lnTo>
                  <a:lnTo>
                    <a:pt x="2688" y="52181"/>
                  </a:lnTo>
                  <a:lnTo>
                    <a:pt x="10536" y="102428"/>
                  </a:lnTo>
                  <a:lnTo>
                    <a:pt x="23222" y="150349"/>
                  </a:lnTo>
                  <a:lnTo>
                    <a:pt x="40422" y="195557"/>
                  </a:lnTo>
                  <a:lnTo>
                    <a:pt x="61812" y="237660"/>
                  </a:lnTo>
                  <a:lnTo>
                    <a:pt x="87069" y="276270"/>
                  </a:lnTo>
                  <a:lnTo>
                    <a:pt x="115871" y="310996"/>
                  </a:lnTo>
                  <a:lnTo>
                    <a:pt x="147893" y="341449"/>
                  </a:lnTo>
                  <a:lnTo>
                    <a:pt x="182813" y="367238"/>
                  </a:lnTo>
                  <a:lnTo>
                    <a:pt x="220307" y="387976"/>
                  </a:lnTo>
                  <a:lnTo>
                    <a:pt x="260051" y="403270"/>
                  </a:lnTo>
                  <a:lnTo>
                    <a:pt x="301723" y="412733"/>
                  </a:lnTo>
                  <a:lnTo>
                    <a:pt x="344999" y="415974"/>
                  </a:lnTo>
                  <a:lnTo>
                    <a:pt x="344999" y="484024"/>
                  </a:lnTo>
                  <a:close/>
                </a:path>
              </a:pathLst>
            </a:custGeom>
            <a:solidFill>
              <a:srgbClr val="2F6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924" y="3386768"/>
              <a:ext cx="345440" cy="932180"/>
            </a:xfrm>
            <a:custGeom>
              <a:avLst/>
              <a:gdLst/>
              <a:ahLst/>
              <a:cxnLst/>
              <a:rect l="l" t="t" r="r" b="b"/>
              <a:pathLst>
                <a:path w="345440" h="932179">
                  <a:moveTo>
                    <a:pt x="0" y="447674"/>
                  </a:moveTo>
                  <a:lnTo>
                    <a:pt x="2688" y="499855"/>
                  </a:lnTo>
                  <a:lnTo>
                    <a:pt x="10536" y="550102"/>
                  </a:lnTo>
                  <a:lnTo>
                    <a:pt x="23222" y="598024"/>
                  </a:lnTo>
                  <a:lnTo>
                    <a:pt x="40422" y="643231"/>
                  </a:lnTo>
                  <a:lnTo>
                    <a:pt x="61812" y="685334"/>
                  </a:lnTo>
                  <a:lnTo>
                    <a:pt x="87069" y="723944"/>
                  </a:lnTo>
                  <a:lnTo>
                    <a:pt x="115871" y="758670"/>
                  </a:lnTo>
                  <a:lnTo>
                    <a:pt x="147893" y="789123"/>
                  </a:lnTo>
                  <a:lnTo>
                    <a:pt x="182813" y="814912"/>
                  </a:lnTo>
                  <a:lnTo>
                    <a:pt x="220307" y="835650"/>
                  </a:lnTo>
                  <a:lnTo>
                    <a:pt x="260051" y="850944"/>
                  </a:lnTo>
                  <a:lnTo>
                    <a:pt x="301723" y="860407"/>
                  </a:lnTo>
                  <a:lnTo>
                    <a:pt x="344999" y="863648"/>
                  </a:lnTo>
                  <a:lnTo>
                    <a:pt x="344999" y="931698"/>
                  </a:lnTo>
                  <a:lnTo>
                    <a:pt x="299651" y="928090"/>
                  </a:lnTo>
                  <a:lnTo>
                    <a:pt x="255463" y="917447"/>
                  </a:lnTo>
                  <a:lnTo>
                    <a:pt x="212973" y="900035"/>
                  </a:lnTo>
                  <a:lnTo>
                    <a:pt x="172716" y="876124"/>
                  </a:lnTo>
                  <a:lnTo>
                    <a:pt x="135229" y="845980"/>
                  </a:lnTo>
                  <a:lnTo>
                    <a:pt x="101048" y="809873"/>
                  </a:lnTo>
                  <a:lnTo>
                    <a:pt x="71097" y="768654"/>
                  </a:lnTo>
                  <a:lnTo>
                    <a:pt x="46094" y="723451"/>
                  </a:lnTo>
                  <a:lnTo>
                    <a:pt x="26261" y="674911"/>
                  </a:lnTo>
                  <a:lnTo>
                    <a:pt x="11819" y="623679"/>
                  </a:lnTo>
                  <a:lnTo>
                    <a:pt x="2991" y="570401"/>
                  </a:lnTo>
                  <a:lnTo>
                    <a:pt x="0" y="515723"/>
                  </a:lnTo>
                  <a:lnTo>
                    <a:pt x="0" y="447674"/>
                  </a:lnTo>
                  <a:lnTo>
                    <a:pt x="2459" y="398005"/>
                  </a:lnTo>
                  <a:lnTo>
                    <a:pt x="9684" y="349734"/>
                  </a:lnTo>
                  <a:lnTo>
                    <a:pt x="21443" y="303280"/>
                  </a:lnTo>
                  <a:lnTo>
                    <a:pt x="37506" y="259063"/>
                  </a:lnTo>
                  <a:lnTo>
                    <a:pt x="57640" y="217502"/>
                  </a:lnTo>
                  <a:lnTo>
                    <a:pt x="81615" y="179017"/>
                  </a:lnTo>
                  <a:lnTo>
                    <a:pt x="109200" y="144027"/>
                  </a:lnTo>
                  <a:lnTo>
                    <a:pt x="140163" y="112952"/>
                  </a:lnTo>
                  <a:lnTo>
                    <a:pt x="174274" y="86211"/>
                  </a:lnTo>
                  <a:lnTo>
                    <a:pt x="211301" y="64224"/>
                  </a:lnTo>
                  <a:lnTo>
                    <a:pt x="211301" y="0"/>
                  </a:lnTo>
                  <a:lnTo>
                    <a:pt x="344999" y="65749"/>
                  </a:lnTo>
                  <a:lnTo>
                    <a:pt x="211301" y="196499"/>
                  </a:lnTo>
                  <a:lnTo>
                    <a:pt x="211301" y="132274"/>
                  </a:lnTo>
                  <a:lnTo>
                    <a:pt x="173202" y="155003"/>
                  </a:lnTo>
                  <a:lnTo>
                    <a:pt x="138158" y="182806"/>
                  </a:lnTo>
                  <a:lnTo>
                    <a:pt x="106441" y="215232"/>
                  </a:lnTo>
                  <a:lnTo>
                    <a:pt x="78322" y="251833"/>
                  </a:lnTo>
                  <a:lnTo>
                    <a:pt x="54070" y="292158"/>
                  </a:lnTo>
                  <a:lnTo>
                    <a:pt x="33957" y="335757"/>
                  </a:lnTo>
                  <a:lnTo>
                    <a:pt x="18253" y="382180"/>
                  </a:lnTo>
                  <a:lnTo>
                    <a:pt x="7229" y="430977"/>
                  </a:lnTo>
                  <a:lnTo>
                    <a:pt x="1156" y="4816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2000" y="1701197"/>
            <a:ext cx="15665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dirty="0">
                <a:solidFill>
                  <a:srgbClr val="666666"/>
                </a:solidFill>
                <a:latin typeface="Arial"/>
                <a:cs typeface="Arial"/>
              </a:rPr>
              <a:t>(Leskovec </a:t>
            </a:r>
            <a:r>
              <a:rPr sz="1200" i="1" spc="-5" dirty="0">
                <a:solidFill>
                  <a:srgbClr val="666666"/>
                </a:solidFill>
                <a:latin typeface="Arial"/>
                <a:cs typeface="Arial"/>
              </a:rPr>
              <a:t>et al.,</a:t>
            </a:r>
            <a:r>
              <a:rPr sz="1200" i="1" spc="-9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666666"/>
                </a:solidFill>
                <a:latin typeface="Arial"/>
                <a:cs typeface="Arial"/>
              </a:rPr>
              <a:t>2014)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30223" y="630400"/>
            <a:ext cx="7424420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General Stream Processing</a:t>
            </a:r>
            <a:r>
              <a:rPr spc="-90" dirty="0"/>
              <a:t> </a:t>
            </a:r>
            <a:r>
              <a:rPr dirty="0"/>
              <a:t>Model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A20E8F02-6325-4C90-8D0D-35B4D3DE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13</a:t>
            </a:fld>
            <a:endParaRPr lang="fr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6534" y="2538252"/>
            <a:ext cx="160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ad-hoc</a:t>
            </a:r>
            <a:r>
              <a:rPr spc="409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queries</a:t>
            </a:r>
            <a:endParaRPr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9000" y="3172932"/>
            <a:ext cx="3068955" cy="1289050"/>
            <a:chOff x="-4762" y="2601432"/>
            <a:chExt cx="3068955" cy="1289050"/>
          </a:xfrm>
        </p:grpSpPr>
        <p:sp>
          <p:nvSpPr>
            <p:cNvPr id="4" name="object 4"/>
            <p:cNvSpPr/>
            <p:nvPr/>
          </p:nvSpPr>
          <p:spPr>
            <a:xfrm>
              <a:off x="0" y="2606194"/>
              <a:ext cx="3058993" cy="1279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06194"/>
              <a:ext cx="3059430" cy="1279525"/>
            </a:xfrm>
            <a:custGeom>
              <a:avLst/>
              <a:gdLst/>
              <a:ahLst/>
              <a:cxnLst/>
              <a:rect l="l" t="t" r="r" b="b"/>
              <a:pathLst>
                <a:path w="3059430" h="1279525">
                  <a:moveTo>
                    <a:pt x="2466715" y="1279497"/>
                  </a:moveTo>
                  <a:lnTo>
                    <a:pt x="2466715" y="959573"/>
                  </a:lnTo>
                  <a:lnTo>
                    <a:pt x="0" y="959573"/>
                  </a:lnTo>
                </a:path>
                <a:path w="3059430" h="1279525">
                  <a:moveTo>
                    <a:pt x="0" y="319924"/>
                  </a:moveTo>
                  <a:lnTo>
                    <a:pt x="2466715" y="319924"/>
                  </a:lnTo>
                  <a:lnTo>
                    <a:pt x="2466715" y="0"/>
                  </a:lnTo>
                  <a:lnTo>
                    <a:pt x="3058993" y="639748"/>
                  </a:lnTo>
                  <a:lnTo>
                    <a:pt x="2466715" y="12794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7201" y="4096738"/>
            <a:ext cx="1717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stream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3687" y="3688670"/>
            <a:ext cx="264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6EA8DB"/>
                </a:solidFill>
                <a:latin typeface="Arial"/>
                <a:cs typeface="Arial"/>
              </a:rPr>
              <a:t>…</a:t>
            </a:r>
            <a:r>
              <a:rPr dirty="0">
                <a:solidFill>
                  <a:srgbClr val="3D85C6"/>
                </a:solidFill>
                <a:latin typeface="Arial"/>
                <a:cs typeface="Arial"/>
              </a:rPr>
              <a:t>, 4</a:t>
            </a:r>
            <a:r>
              <a:rPr dirty="0">
                <a:latin typeface="Arial"/>
                <a:cs typeface="Arial"/>
              </a:rPr>
              <a:t>, </a:t>
            </a:r>
            <a:r>
              <a:rPr spc="-5" dirty="0">
                <a:solidFill>
                  <a:srgbClr val="0B5293"/>
                </a:solidFill>
                <a:latin typeface="Arial"/>
                <a:cs typeface="Arial"/>
              </a:rPr>
              <a:t>3, </a:t>
            </a:r>
            <a:r>
              <a:rPr spc="-50" dirty="0">
                <a:solidFill>
                  <a:srgbClr val="073662"/>
                </a:solidFill>
                <a:latin typeface="Arial"/>
                <a:cs typeface="Arial"/>
              </a:rPr>
              <a:t>11, </a:t>
            </a:r>
            <a:r>
              <a:rPr spc="-5" dirty="0">
                <a:latin typeface="Arial"/>
                <a:cs typeface="Arial"/>
              </a:rPr>
              <a:t>2, 0, 5, 8, 1,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85993" y="3003358"/>
            <a:ext cx="2529840" cy="1628775"/>
            <a:chOff x="3112231" y="2431857"/>
            <a:chExt cx="2529840" cy="1628775"/>
          </a:xfrm>
        </p:grpSpPr>
        <p:sp>
          <p:nvSpPr>
            <p:cNvPr id="9" name="object 9"/>
            <p:cNvSpPr/>
            <p:nvPr/>
          </p:nvSpPr>
          <p:spPr>
            <a:xfrm>
              <a:off x="3126518" y="2446145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2234495" y="1599596"/>
                  </a:move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6"/>
                  </a:lnTo>
                  <a:lnTo>
                    <a:pt x="132047" y="1563194"/>
                  </a:lnTo>
                  <a:lnTo>
                    <a:pt x="94838" y="1536891"/>
                  </a:lnTo>
                  <a:lnTo>
                    <a:pt x="62705" y="1504758"/>
                  </a:lnTo>
                  <a:lnTo>
                    <a:pt x="36401" y="1467548"/>
                  </a:lnTo>
                  <a:lnTo>
                    <a:pt x="16680" y="1426016"/>
                  </a:lnTo>
                  <a:lnTo>
                    <a:pt x="4295" y="1380915"/>
                  </a:lnTo>
                  <a:lnTo>
                    <a:pt x="0" y="1332997"/>
                  </a:lnTo>
                  <a:lnTo>
                    <a:pt x="0" y="266599"/>
                  </a:lnTo>
                  <a:lnTo>
                    <a:pt x="4295" y="218681"/>
                  </a:lnTo>
                  <a:lnTo>
                    <a:pt x="16680" y="173579"/>
                  </a:lnTo>
                  <a:lnTo>
                    <a:pt x="36401" y="132047"/>
                  </a:lnTo>
                  <a:lnTo>
                    <a:pt x="62705" y="94838"/>
                  </a:lnTo>
                  <a:lnTo>
                    <a:pt x="94838" y="62705"/>
                  </a:lnTo>
                  <a:lnTo>
                    <a:pt x="132047" y="36401"/>
                  </a:lnTo>
                  <a:lnTo>
                    <a:pt x="173579" y="16680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69"/>
                  </a:lnTo>
                  <a:lnTo>
                    <a:pt x="2336520" y="20292"/>
                  </a:lnTo>
                  <a:lnTo>
                    <a:pt x="2382411" y="44787"/>
                  </a:lnTo>
                  <a:lnTo>
                    <a:pt x="2423020" y="78074"/>
                  </a:lnTo>
                  <a:lnTo>
                    <a:pt x="2456302" y="118683"/>
                  </a:lnTo>
                  <a:lnTo>
                    <a:pt x="2480798" y="164574"/>
                  </a:lnTo>
                  <a:lnTo>
                    <a:pt x="2495923" y="214347"/>
                  </a:lnTo>
                  <a:lnTo>
                    <a:pt x="2501094" y="266599"/>
                  </a:lnTo>
                  <a:lnTo>
                    <a:pt x="2501094" y="1332997"/>
                  </a:lnTo>
                  <a:lnTo>
                    <a:pt x="2496799" y="1380915"/>
                  </a:lnTo>
                  <a:lnTo>
                    <a:pt x="2484414" y="1426016"/>
                  </a:lnTo>
                  <a:lnTo>
                    <a:pt x="2464693" y="1467548"/>
                  </a:lnTo>
                  <a:lnTo>
                    <a:pt x="2438389" y="1504758"/>
                  </a:lnTo>
                  <a:lnTo>
                    <a:pt x="2406256" y="1536891"/>
                  </a:lnTo>
                  <a:lnTo>
                    <a:pt x="2369047" y="1563194"/>
                  </a:lnTo>
                  <a:lnTo>
                    <a:pt x="2327514" y="1582916"/>
                  </a:lnTo>
                  <a:lnTo>
                    <a:pt x="2282413" y="1595301"/>
                  </a:lnTo>
                  <a:lnTo>
                    <a:pt x="2234495" y="1599596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6518" y="2446145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0" y="266599"/>
                  </a:moveTo>
                  <a:lnTo>
                    <a:pt x="4295" y="218681"/>
                  </a:lnTo>
                  <a:lnTo>
                    <a:pt x="16680" y="173579"/>
                  </a:lnTo>
                  <a:lnTo>
                    <a:pt x="36401" y="132047"/>
                  </a:lnTo>
                  <a:lnTo>
                    <a:pt x="62705" y="94838"/>
                  </a:lnTo>
                  <a:lnTo>
                    <a:pt x="94838" y="62705"/>
                  </a:lnTo>
                  <a:lnTo>
                    <a:pt x="132047" y="36401"/>
                  </a:lnTo>
                  <a:lnTo>
                    <a:pt x="173579" y="16680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69"/>
                  </a:lnTo>
                  <a:lnTo>
                    <a:pt x="2336520" y="20292"/>
                  </a:lnTo>
                  <a:lnTo>
                    <a:pt x="2382411" y="44787"/>
                  </a:lnTo>
                  <a:lnTo>
                    <a:pt x="2423020" y="78074"/>
                  </a:lnTo>
                  <a:lnTo>
                    <a:pt x="2456302" y="118683"/>
                  </a:lnTo>
                  <a:lnTo>
                    <a:pt x="2480798" y="164574"/>
                  </a:lnTo>
                  <a:lnTo>
                    <a:pt x="2495923" y="214347"/>
                  </a:lnTo>
                  <a:lnTo>
                    <a:pt x="2501094" y="266599"/>
                  </a:lnTo>
                  <a:lnTo>
                    <a:pt x="2501094" y="1332997"/>
                  </a:lnTo>
                  <a:lnTo>
                    <a:pt x="2496799" y="1380915"/>
                  </a:lnTo>
                  <a:lnTo>
                    <a:pt x="2484414" y="1426016"/>
                  </a:lnTo>
                  <a:lnTo>
                    <a:pt x="2464693" y="1467548"/>
                  </a:lnTo>
                  <a:lnTo>
                    <a:pt x="2438389" y="1504758"/>
                  </a:lnTo>
                  <a:lnTo>
                    <a:pt x="2406256" y="1536891"/>
                  </a:lnTo>
                  <a:lnTo>
                    <a:pt x="2369047" y="1563194"/>
                  </a:lnTo>
                  <a:lnTo>
                    <a:pt x="2327514" y="1582916"/>
                  </a:lnTo>
                  <a:lnTo>
                    <a:pt x="2282413" y="1595301"/>
                  </a:lnTo>
                  <a:lnTo>
                    <a:pt x="2234495" y="1599596"/>
                  </a:ln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6"/>
                  </a:lnTo>
                  <a:lnTo>
                    <a:pt x="132047" y="1563194"/>
                  </a:lnTo>
                  <a:lnTo>
                    <a:pt x="94838" y="1536891"/>
                  </a:lnTo>
                  <a:lnTo>
                    <a:pt x="62705" y="1504758"/>
                  </a:lnTo>
                  <a:lnTo>
                    <a:pt x="36401" y="1467548"/>
                  </a:lnTo>
                  <a:lnTo>
                    <a:pt x="16680" y="1426016"/>
                  </a:lnTo>
                  <a:lnTo>
                    <a:pt x="4295" y="1380915"/>
                  </a:lnTo>
                  <a:lnTo>
                    <a:pt x="0" y="1332997"/>
                  </a:lnTo>
                  <a:lnTo>
                    <a:pt x="0" y="266599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52106" y="3249630"/>
            <a:ext cx="1395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Processor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64137" y="3511432"/>
            <a:ext cx="1027430" cy="620395"/>
            <a:chOff x="5690375" y="2939931"/>
            <a:chExt cx="1027430" cy="620395"/>
          </a:xfrm>
        </p:grpSpPr>
        <p:sp>
          <p:nvSpPr>
            <p:cNvPr id="13" name="object 13"/>
            <p:cNvSpPr/>
            <p:nvPr/>
          </p:nvSpPr>
          <p:spPr>
            <a:xfrm>
              <a:off x="5695138" y="2944694"/>
              <a:ext cx="1017897" cy="610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95138" y="2944694"/>
              <a:ext cx="1017905" cy="610870"/>
            </a:xfrm>
            <a:custGeom>
              <a:avLst/>
              <a:gdLst/>
              <a:ahLst/>
              <a:cxnLst/>
              <a:rect l="l" t="t" r="r" b="b"/>
              <a:pathLst>
                <a:path w="1017904" h="610870">
                  <a:moveTo>
                    <a:pt x="0" y="152699"/>
                  </a:moveTo>
                  <a:lnTo>
                    <a:pt x="712498" y="152699"/>
                  </a:lnTo>
                  <a:lnTo>
                    <a:pt x="712498" y="0"/>
                  </a:lnTo>
                  <a:lnTo>
                    <a:pt x="1017897" y="305399"/>
                  </a:lnTo>
                  <a:lnTo>
                    <a:pt x="712498" y="610798"/>
                  </a:lnTo>
                  <a:lnTo>
                    <a:pt x="712498" y="458099"/>
                  </a:lnTo>
                  <a:lnTo>
                    <a:pt x="0" y="458099"/>
                  </a:lnTo>
                  <a:lnTo>
                    <a:pt x="0" y="152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08894" y="3646199"/>
            <a:ext cx="16395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170"/>
              </a:lnSpc>
              <a:spcBef>
                <a:spcPts val="60"/>
              </a:spcBef>
            </a:pPr>
            <a:r>
              <a:rPr dirty="0">
                <a:latin typeface="Arial"/>
                <a:cs typeface="Arial"/>
              </a:rPr>
              <a:t>(Generalization,  </a:t>
            </a:r>
            <a:r>
              <a:rPr spc="-5" dirty="0">
                <a:latin typeface="Arial"/>
                <a:cs typeface="Arial"/>
              </a:rPr>
              <a:t>Summarization)</a:t>
            </a:r>
            <a:endParaRPr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09867" y="1697510"/>
            <a:ext cx="882015" cy="1292860"/>
            <a:chOff x="3936104" y="1126010"/>
            <a:chExt cx="882015" cy="1292860"/>
          </a:xfrm>
        </p:grpSpPr>
        <p:sp>
          <p:nvSpPr>
            <p:cNvPr id="17" name="object 17"/>
            <p:cNvSpPr/>
            <p:nvPr/>
          </p:nvSpPr>
          <p:spPr>
            <a:xfrm>
              <a:off x="3940867" y="1130772"/>
              <a:ext cx="872490" cy="763270"/>
            </a:xfrm>
            <a:custGeom>
              <a:avLst/>
              <a:gdLst/>
              <a:ahLst/>
              <a:cxnLst/>
              <a:rect l="l" t="t" r="r" b="b"/>
              <a:pathLst>
                <a:path w="872489" h="763269">
                  <a:moveTo>
                    <a:pt x="436199" y="763198"/>
                  </a:moveTo>
                  <a:lnTo>
                    <a:pt x="385330" y="760631"/>
                  </a:lnTo>
                  <a:lnTo>
                    <a:pt x="336184" y="753120"/>
                  </a:lnTo>
                  <a:lnTo>
                    <a:pt x="289089" y="740951"/>
                  </a:lnTo>
                  <a:lnTo>
                    <a:pt x="244372" y="724412"/>
                  </a:lnTo>
                  <a:lnTo>
                    <a:pt x="202360" y="703788"/>
                  </a:lnTo>
                  <a:lnTo>
                    <a:pt x="163381" y="679365"/>
                  </a:lnTo>
                  <a:lnTo>
                    <a:pt x="127762" y="651430"/>
                  </a:lnTo>
                  <a:lnTo>
                    <a:pt x="95830" y="620270"/>
                  </a:lnTo>
                  <a:lnTo>
                    <a:pt x="67912" y="586170"/>
                  </a:lnTo>
                  <a:lnTo>
                    <a:pt x="44336" y="549417"/>
                  </a:lnTo>
                  <a:lnTo>
                    <a:pt x="25430" y="510297"/>
                  </a:lnTo>
                  <a:lnTo>
                    <a:pt x="11520" y="469096"/>
                  </a:lnTo>
                  <a:lnTo>
                    <a:pt x="2934" y="426101"/>
                  </a:lnTo>
                  <a:lnTo>
                    <a:pt x="0" y="381599"/>
                  </a:lnTo>
                  <a:lnTo>
                    <a:pt x="2934" y="337096"/>
                  </a:lnTo>
                  <a:lnTo>
                    <a:pt x="11520" y="294101"/>
                  </a:lnTo>
                  <a:lnTo>
                    <a:pt x="25430" y="252901"/>
                  </a:lnTo>
                  <a:lnTo>
                    <a:pt x="44336" y="213781"/>
                  </a:lnTo>
                  <a:lnTo>
                    <a:pt x="67912" y="177028"/>
                  </a:lnTo>
                  <a:lnTo>
                    <a:pt x="95830" y="142928"/>
                  </a:lnTo>
                  <a:lnTo>
                    <a:pt x="127762" y="111767"/>
                  </a:lnTo>
                  <a:lnTo>
                    <a:pt x="163381" y="83832"/>
                  </a:lnTo>
                  <a:lnTo>
                    <a:pt x="202360" y="59410"/>
                  </a:lnTo>
                  <a:lnTo>
                    <a:pt x="244372" y="38786"/>
                  </a:lnTo>
                  <a:lnTo>
                    <a:pt x="289089" y="22246"/>
                  </a:lnTo>
                  <a:lnTo>
                    <a:pt x="336184" y="10078"/>
                  </a:lnTo>
                  <a:lnTo>
                    <a:pt x="385330" y="2567"/>
                  </a:lnTo>
                  <a:lnTo>
                    <a:pt x="436199" y="0"/>
                  </a:lnTo>
                  <a:lnTo>
                    <a:pt x="487067" y="2567"/>
                  </a:lnTo>
                  <a:lnTo>
                    <a:pt x="536213" y="10078"/>
                  </a:lnTo>
                  <a:lnTo>
                    <a:pt x="583308" y="22246"/>
                  </a:lnTo>
                  <a:lnTo>
                    <a:pt x="628025" y="38786"/>
                  </a:lnTo>
                  <a:lnTo>
                    <a:pt x="670037" y="59410"/>
                  </a:lnTo>
                  <a:lnTo>
                    <a:pt x="709016" y="83832"/>
                  </a:lnTo>
                  <a:lnTo>
                    <a:pt x="744635" y="111767"/>
                  </a:lnTo>
                  <a:lnTo>
                    <a:pt x="776568" y="142928"/>
                  </a:lnTo>
                  <a:lnTo>
                    <a:pt x="804485" y="177028"/>
                  </a:lnTo>
                  <a:lnTo>
                    <a:pt x="828061" y="213781"/>
                  </a:lnTo>
                  <a:lnTo>
                    <a:pt x="846967" y="252901"/>
                  </a:lnTo>
                  <a:lnTo>
                    <a:pt x="860877" y="294101"/>
                  </a:lnTo>
                  <a:lnTo>
                    <a:pt x="869463" y="337096"/>
                  </a:lnTo>
                  <a:lnTo>
                    <a:pt x="872398" y="381599"/>
                  </a:lnTo>
                  <a:lnTo>
                    <a:pt x="869463" y="426101"/>
                  </a:lnTo>
                  <a:lnTo>
                    <a:pt x="860877" y="469096"/>
                  </a:lnTo>
                  <a:lnTo>
                    <a:pt x="846967" y="510297"/>
                  </a:lnTo>
                  <a:lnTo>
                    <a:pt x="828061" y="549417"/>
                  </a:lnTo>
                  <a:lnTo>
                    <a:pt x="804485" y="586170"/>
                  </a:lnTo>
                  <a:lnTo>
                    <a:pt x="776568" y="620270"/>
                  </a:lnTo>
                  <a:lnTo>
                    <a:pt x="744635" y="651430"/>
                  </a:lnTo>
                  <a:lnTo>
                    <a:pt x="709016" y="679365"/>
                  </a:lnTo>
                  <a:lnTo>
                    <a:pt x="670037" y="703788"/>
                  </a:lnTo>
                  <a:lnTo>
                    <a:pt x="628025" y="724412"/>
                  </a:lnTo>
                  <a:lnTo>
                    <a:pt x="583308" y="740951"/>
                  </a:lnTo>
                  <a:lnTo>
                    <a:pt x="536213" y="753120"/>
                  </a:lnTo>
                  <a:lnTo>
                    <a:pt x="487067" y="760631"/>
                  </a:lnTo>
                  <a:lnTo>
                    <a:pt x="436199" y="763198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91891" y="1358494"/>
              <a:ext cx="370840" cy="80010"/>
            </a:xfrm>
            <a:custGeom>
              <a:avLst/>
              <a:gdLst/>
              <a:ahLst/>
              <a:cxnLst/>
              <a:rect l="l" t="t" r="r" b="b"/>
              <a:pathLst>
                <a:path w="370839" h="80009">
                  <a:moveTo>
                    <a:pt x="45424" y="79499"/>
                  </a:moveTo>
                  <a:lnTo>
                    <a:pt x="27738" y="76376"/>
                  </a:lnTo>
                  <a:lnTo>
                    <a:pt x="13299" y="67857"/>
                  </a:lnTo>
                  <a:lnTo>
                    <a:pt x="3567" y="55223"/>
                  </a:lnTo>
                  <a:lnTo>
                    <a:pt x="0" y="39749"/>
                  </a:lnTo>
                  <a:lnTo>
                    <a:pt x="3567" y="24277"/>
                  </a:lnTo>
                  <a:lnTo>
                    <a:pt x="13299" y="11642"/>
                  </a:lnTo>
                  <a:lnTo>
                    <a:pt x="27738" y="3123"/>
                  </a:lnTo>
                  <a:lnTo>
                    <a:pt x="45424" y="0"/>
                  </a:lnTo>
                  <a:lnTo>
                    <a:pt x="63115" y="3123"/>
                  </a:lnTo>
                  <a:lnTo>
                    <a:pt x="77562" y="11642"/>
                  </a:lnTo>
                  <a:lnTo>
                    <a:pt x="87302" y="24277"/>
                  </a:lnTo>
                  <a:lnTo>
                    <a:pt x="90874" y="39749"/>
                  </a:lnTo>
                  <a:lnTo>
                    <a:pt x="87302" y="55223"/>
                  </a:lnTo>
                  <a:lnTo>
                    <a:pt x="77562" y="67857"/>
                  </a:lnTo>
                  <a:lnTo>
                    <a:pt x="63115" y="76376"/>
                  </a:lnTo>
                  <a:lnTo>
                    <a:pt x="45424" y="79499"/>
                  </a:lnTo>
                  <a:close/>
                </a:path>
                <a:path w="370839" h="80009">
                  <a:moveTo>
                    <a:pt x="324924" y="79499"/>
                  </a:moveTo>
                  <a:lnTo>
                    <a:pt x="307233" y="76376"/>
                  </a:lnTo>
                  <a:lnTo>
                    <a:pt x="292786" y="67857"/>
                  </a:lnTo>
                  <a:lnTo>
                    <a:pt x="283046" y="55223"/>
                  </a:lnTo>
                  <a:lnTo>
                    <a:pt x="279474" y="39749"/>
                  </a:lnTo>
                  <a:lnTo>
                    <a:pt x="283046" y="24277"/>
                  </a:lnTo>
                  <a:lnTo>
                    <a:pt x="292786" y="11642"/>
                  </a:lnTo>
                  <a:lnTo>
                    <a:pt x="307233" y="3123"/>
                  </a:lnTo>
                  <a:lnTo>
                    <a:pt x="324924" y="0"/>
                  </a:lnTo>
                  <a:lnTo>
                    <a:pt x="342611" y="3123"/>
                  </a:lnTo>
                  <a:lnTo>
                    <a:pt x="357049" y="11642"/>
                  </a:lnTo>
                  <a:lnTo>
                    <a:pt x="366781" y="24277"/>
                  </a:lnTo>
                  <a:lnTo>
                    <a:pt x="370349" y="39749"/>
                  </a:lnTo>
                  <a:lnTo>
                    <a:pt x="366781" y="55223"/>
                  </a:lnTo>
                  <a:lnTo>
                    <a:pt x="357049" y="67857"/>
                  </a:lnTo>
                  <a:lnTo>
                    <a:pt x="342611" y="76376"/>
                  </a:lnTo>
                  <a:lnTo>
                    <a:pt x="324924" y="79499"/>
                  </a:lnTo>
                  <a:close/>
                </a:path>
              </a:pathLst>
            </a:custGeom>
            <a:solidFill>
              <a:srgbClr val="ACA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87129" y="1353732"/>
              <a:ext cx="100399" cy="89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6603" y="1353732"/>
              <a:ext cx="100399" cy="89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40867" y="1130772"/>
              <a:ext cx="872490" cy="763270"/>
            </a:xfrm>
            <a:custGeom>
              <a:avLst/>
              <a:gdLst/>
              <a:ahLst/>
              <a:cxnLst/>
              <a:rect l="l" t="t" r="r" b="b"/>
              <a:pathLst>
                <a:path w="872489" h="763269">
                  <a:moveTo>
                    <a:pt x="199774" y="548016"/>
                  </a:moveTo>
                  <a:lnTo>
                    <a:pt x="247056" y="573585"/>
                  </a:lnTo>
                  <a:lnTo>
                    <a:pt x="294325" y="593472"/>
                  </a:lnTo>
                  <a:lnTo>
                    <a:pt x="341583" y="607677"/>
                  </a:lnTo>
                  <a:lnTo>
                    <a:pt x="388829" y="616200"/>
                  </a:lnTo>
                  <a:lnTo>
                    <a:pt x="436064" y="619041"/>
                  </a:lnTo>
                  <a:lnTo>
                    <a:pt x="483288" y="616200"/>
                  </a:lnTo>
                  <a:lnTo>
                    <a:pt x="530501" y="607677"/>
                  </a:lnTo>
                  <a:lnTo>
                    <a:pt x="577702" y="593472"/>
                  </a:lnTo>
                  <a:lnTo>
                    <a:pt x="624893" y="573585"/>
                  </a:lnTo>
                  <a:lnTo>
                    <a:pt x="672073" y="548016"/>
                  </a:lnTo>
                </a:path>
                <a:path w="872489" h="763269">
                  <a:moveTo>
                    <a:pt x="0" y="381599"/>
                  </a:moveTo>
                  <a:lnTo>
                    <a:pt x="2934" y="337096"/>
                  </a:lnTo>
                  <a:lnTo>
                    <a:pt x="11520" y="294101"/>
                  </a:lnTo>
                  <a:lnTo>
                    <a:pt x="25430" y="252901"/>
                  </a:lnTo>
                  <a:lnTo>
                    <a:pt x="44336" y="213781"/>
                  </a:lnTo>
                  <a:lnTo>
                    <a:pt x="67912" y="177028"/>
                  </a:lnTo>
                  <a:lnTo>
                    <a:pt x="95830" y="142928"/>
                  </a:lnTo>
                  <a:lnTo>
                    <a:pt x="127762" y="111767"/>
                  </a:lnTo>
                  <a:lnTo>
                    <a:pt x="163381" y="83832"/>
                  </a:lnTo>
                  <a:lnTo>
                    <a:pt x="202360" y="59410"/>
                  </a:lnTo>
                  <a:lnTo>
                    <a:pt x="244372" y="38786"/>
                  </a:lnTo>
                  <a:lnTo>
                    <a:pt x="289089" y="22246"/>
                  </a:lnTo>
                  <a:lnTo>
                    <a:pt x="336184" y="10078"/>
                  </a:lnTo>
                  <a:lnTo>
                    <a:pt x="385330" y="2567"/>
                  </a:lnTo>
                  <a:lnTo>
                    <a:pt x="436199" y="0"/>
                  </a:lnTo>
                  <a:lnTo>
                    <a:pt x="487067" y="2567"/>
                  </a:lnTo>
                  <a:lnTo>
                    <a:pt x="536213" y="10078"/>
                  </a:lnTo>
                  <a:lnTo>
                    <a:pt x="583308" y="22246"/>
                  </a:lnTo>
                  <a:lnTo>
                    <a:pt x="628025" y="38786"/>
                  </a:lnTo>
                  <a:lnTo>
                    <a:pt x="670037" y="59410"/>
                  </a:lnTo>
                  <a:lnTo>
                    <a:pt x="709016" y="83832"/>
                  </a:lnTo>
                  <a:lnTo>
                    <a:pt x="744635" y="111767"/>
                  </a:lnTo>
                  <a:lnTo>
                    <a:pt x="776568" y="142928"/>
                  </a:lnTo>
                  <a:lnTo>
                    <a:pt x="804485" y="177028"/>
                  </a:lnTo>
                  <a:lnTo>
                    <a:pt x="828061" y="213781"/>
                  </a:lnTo>
                  <a:lnTo>
                    <a:pt x="846967" y="252901"/>
                  </a:lnTo>
                  <a:lnTo>
                    <a:pt x="860877" y="294101"/>
                  </a:lnTo>
                  <a:lnTo>
                    <a:pt x="869463" y="337096"/>
                  </a:lnTo>
                  <a:lnTo>
                    <a:pt x="872398" y="381599"/>
                  </a:lnTo>
                  <a:lnTo>
                    <a:pt x="869463" y="426101"/>
                  </a:lnTo>
                  <a:lnTo>
                    <a:pt x="860877" y="469096"/>
                  </a:lnTo>
                  <a:lnTo>
                    <a:pt x="846967" y="510297"/>
                  </a:lnTo>
                  <a:lnTo>
                    <a:pt x="828061" y="549417"/>
                  </a:lnTo>
                  <a:lnTo>
                    <a:pt x="804485" y="586170"/>
                  </a:lnTo>
                  <a:lnTo>
                    <a:pt x="776568" y="620270"/>
                  </a:lnTo>
                  <a:lnTo>
                    <a:pt x="744635" y="651430"/>
                  </a:lnTo>
                  <a:lnTo>
                    <a:pt x="709016" y="679365"/>
                  </a:lnTo>
                  <a:lnTo>
                    <a:pt x="670037" y="703788"/>
                  </a:lnTo>
                  <a:lnTo>
                    <a:pt x="628025" y="724412"/>
                  </a:lnTo>
                  <a:lnTo>
                    <a:pt x="583308" y="740951"/>
                  </a:lnTo>
                  <a:lnTo>
                    <a:pt x="536213" y="753120"/>
                  </a:lnTo>
                  <a:lnTo>
                    <a:pt x="487067" y="760631"/>
                  </a:lnTo>
                  <a:lnTo>
                    <a:pt x="436199" y="763198"/>
                  </a:lnTo>
                  <a:lnTo>
                    <a:pt x="385330" y="760631"/>
                  </a:lnTo>
                  <a:lnTo>
                    <a:pt x="336184" y="753120"/>
                  </a:lnTo>
                  <a:lnTo>
                    <a:pt x="289089" y="740951"/>
                  </a:lnTo>
                  <a:lnTo>
                    <a:pt x="244372" y="724412"/>
                  </a:lnTo>
                  <a:lnTo>
                    <a:pt x="202360" y="703788"/>
                  </a:lnTo>
                  <a:lnTo>
                    <a:pt x="163381" y="679365"/>
                  </a:lnTo>
                  <a:lnTo>
                    <a:pt x="127762" y="651430"/>
                  </a:lnTo>
                  <a:lnTo>
                    <a:pt x="95830" y="620270"/>
                  </a:lnTo>
                  <a:lnTo>
                    <a:pt x="67912" y="586170"/>
                  </a:lnTo>
                  <a:lnTo>
                    <a:pt x="44336" y="549417"/>
                  </a:lnTo>
                  <a:lnTo>
                    <a:pt x="25430" y="510297"/>
                  </a:lnTo>
                  <a:lnTo>
                    <a:pt x="11520" y="469096"/>
                  </a:lnTo>
                  <a:lnTo>
                    <a:pt x="2934" y="426101"/>
                  </a:lnTo>
                  <a:lnTo>
                    <a:pt x="0" y="381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15578" y="1921456"/>
              <a:ext cx="122974" cy="4973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653553" y="2538129"/>
            <a:ext cx="217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424242"/>
                </a:solidFill>
                <a:latin typeface="Arial"/>
                <a:cs typeface="Arial"/>
              </a:rPr>
              <a:t>-- </a:t>
            </a:r>
            <a:r>
              <a:rPr spc="-5" dirty="0">
                <a:solidFill>
                  <a:srgbClr val="424242"/>
                </a:solidFill>
                <a:latin typeface="Arial"/>
                <a:cs typeface="Arial"/>
              </a:rPr>
              <a:t>one-time</a:t>
            </a:r>
            <a:r>
              <a:rPr spc="-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424242"/>
                </a:solidFill>
                <a:latin typeface="Arial"/>
                <a:cs typeface="Arial"/>
              </a:rPr>
              <a:t>questions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30223" y="630400"/>
            <a:ext cx="7424420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General Stream Processing</a:t>
            </a:r>
            <a:r>
              <a:rPr spc="-90" dirty="0"/>
              <a:t> </a:t>
            </a:r>
            <a:r>
              <a:rPr dirty="0"/>
              <a:t>Model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78D91CFE-9417-8757-2677-833EF866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14</a:t>
            </a:fld>
            <a:endParaRPr lang="fr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528" y="3172932"/>
            <a:ext cx="3068955" cy="1289050"/>
            <a:chOff x="-4762" y="2601432"/>
            <a:chExt cx="3068955" cy="1289050"/>
          </a:xfrm>
        </p:grpSpPr>
        <p:sp>
          <p:nvSpPr>
            <p:cNvPr id="3" name="object 3"/>
            <p:cNvSpPr/>
            <p:nvPr/>
          </p:nvSpPr>
          <p:spPr>
            <a:xfrm>
              <a:off x="0" y="2606194"/>
              <a:ext cx="3058993" cy="1279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06194"/>
              <a:ext cx="3059430" cy="1279525"/>
            </a:xfrm>
            <a:custGeom>
              <a:avLst/>
              <a:gdLst/>
              <a:ahLst/>
              <a:cxnLst/>
              <a:rect l="l" t="t" r="r" b="b"/>
              <a:pathLst>
                <a:path w="3059430" h="1279525">
                  <a:moveTo>
                    <a:pt x="2466715" y="1279497"/>
                  </a:moveTo>
                  <a:lnTo>
                    <a:pt x="2466715" y="959573"/>
                  </a:lnTo>
                  <a:lnTo>
                    <a:pt x="0" y="959573"/>
                  </a:lnTo>
                </a:path>
                <a:path w="3059430" h="1279525">
                  <a:moveTo>
                    <a:pt x="0" y="319924"/>
                  </a:moveTo>
                  <a:lnTo>
                    <a:pt x="2466715" y="319924"/>
                  </a:lnTo>
                  <a:lnTo>
                    <a:pt x="2466715" y="0"/>
                  </a:lnTo>
                  <a:lnTo>
                    <a:pt x="3058993" y="639748"/>
                  </a:lnTo>
                  <a:lnTo>
                    <a:pt x="2466715" y="12794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20139" y="4077072"/>
            <a:ext cx="1717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stream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8215" y="3688670"/>
            <a:ext cx="264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6EA8DB"/>
                </a:solidFill>
                <a:latin typeface="Arial"/>
                <a:cs typeface="Arial"/>
              </a:rPr>
              <a:t>…</a:t>
            </a:r>
            <a:r>
              <a:rPr dirty="0">
                <a:solidFill>
                  <a:srgbClr val="3D85C6"/>
                </a:solidFill>
                <a:latin typeface="Arial"/>
                <a:cs typeface="Arial"/>
              </a:rPr>
              <a:t>, 4</a:t>
            </a:r>
            <a:r>
              <a:rPr dirty="0">
                <a:latin typeface="Arial"/>
                <a:cs typeface="Arial"/>
              </a:rPr>
              <a:t>, </a:t>
            </a:r>
            <a:r>
              <a:rPr spc="-5" dirty="0">
                <a:solidFill>
                  <a:srgbClr val="0B5293"/>
                </a:solidFill>
                <a:latin typeface="Arial"/>
                <a:cs typeface="Arial"/>
              </a:rPr>
              <a:t>3, </a:t>
            </a:r>
            <a:r>
              <a:rPr spc="-50" dirty="0">
                <a:solidFill>
                  <a:srgbClr val="073662"/>
                </a:solidFill>
                <a:latin typeface="Arial"/>
                <a:cs typeface="Arial"/>
              </a:rPr>
              <a:t>11, </a:t>
            </a:r>
            <a:r>
              <a:rPr spc="-5" dirty="0">
                <a:latin typeface="Arial"/>
                <a:cs typeface="Arial"/>
              </a:rPr>
              <a:t>2, 0, 5, 8, 1,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40521" y="3003358"/>
            <a:ext cx="2529840" cy="1628775"/>
            <a:chOff x="3112231" y="2431857"/>
            <a:chExt cx="2529840" cy="1628775"/>
          </a:xfrm>
        </p:grpSpPr>
        <p:sp>
          <p:nvSpPr>
            <p:cNvPr id="8" name="object 8"/>
            <p:cNvSpPr/>
            <p:nvPr/>
          </p:nvSpPr>
          <p:spPr>
            <a:xfrm>
              <a:off x="3126518" y="2446145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2234495" y="1599596"/>
                  </a:move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6"/>
                  </a:lnTo>
                  <a:lnTo>
                    <a:pt x="132047" y="1563194"/>
                  </a:lnTo>
                  <a:lnTo>
                    <a:pt x="94838" y="1536891"/>
                  </a:lnTo>
                  <a:lnTo>
                    <a:pt x="62705" y="1504758"/>
                  </a:lnTo>
                  <a:lnTo>
                    <a:pt x="36401" y="1467548"/>
                  </a:lnTo>
                  <a:lnTo>
                    <a:pt x="16680" y="1426016"/>
                  </a:lnTo>
                  <a:lnTo>
                    <a:pt x="4295" y="1380915"/>
                  </a:lnTo>
                  <a:lnTo>
                    <a:pt x="0" y="1332997"/>
                  </a:lnTo>
                  <a:lnTo>
                    <a:pt x="0" y="266599"/>
                  </a:lnTo>
                  <a:lnTo>
                    <a:pt x="4295" y="218681"/>
                  </a:lnTo>
                  <a:lnTo>
                    <a:pt x="16680" y="173579"/>
                  </a:lnTo>
                  <a:lnTo>
                    <a:pt x="36401" y="132047"/>
                  </a:lnTo>
                  <a:lnTo>
                    <a:pt x="62705" y="94838"/>
                  </a:lnTo>
                  <a:lnTo>
                    <a:pt x="94838" y="62705"/>
                  </a:lnTo>
                  <a:lnTo>
                    <a:pt x="132047" y="36401"/>
                  </a:lnTo>
                  <a:lnTo>
                    <a:pt x="173579" y="16680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69"/>
                  </a:lnTo>
                  <a:lnTo>
                    <a:pt x="2336520" y="20292"/>
                  </a:lnTo>
                  <a:lnTo>
                    <a:pt x="2382411" y="44787"/>
                  </a:lnTo>
                  <a:lnTo>
                    <a:pt x="2423020" y="78074"/>
                  </a:lnTo>
                  <a:lnTo>
                    <a:pt x="2456302" y="118683"/>
                  </a:lnTo>
                  <a:lnTo>
                    <a:pt x="2480798" y="164574"/>
                  </a:lnTo>
                  <a:lnTo>
                    <a:pt x="2495923" y="214347"/>
                  </a:lnTo>
                  <a:lnTo>
                    <a:pt x="2501094" y="266599"/>
                  </a:lnTo>
                  <a:lnTo>
                    <a:pt x="2501094" y="1332997"/>
                  </a:lnTo>
                  <a:lnTo>
                    <a:pt x="2496799" y="1380915"/>
                  </a:lnTo>
                  <a:lnTo>
                    <a:pt x="2484414" y="1426016"/>
                  </a:lnTo>
                  <a:lnTo>
                    <a:pt x="2464693" y="1467548"/>
                  </a:lnTo>
                  <a:lnTo>
                    <a:pt x="2438389" y="1504758"/>
                  </a:lnTo>
                  <a:lnTo>
                    <a:pt x="2406256" y="1536891"/>
                  </a:lnTo>
                  <a:lnTo>
                    <a:pt x="2369047" y="1563194"/>
                  </a:lnTo>
                  <a:lnTo>
                    <a:pt x="2327514" y="1582916"/>
                  </a:lnTo>
                  <a:lnTo>
                    <a:pt x="2282413" y="1595301"/>
                  </a:lnTo>
                  <a:lnTo>
                    <a:pt x="2234495" y="1599596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6518" y="2446145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0" y="266599"/>
                  </a:moveTo>
                  <a:lnTo>
                    <a:pt x="4295" y="218681"/>
                  </a:lnTo>
                  <a:lnTo>
                    <a:pt x="16680" y="173579"/>
                  </a:lnTo>
                  <a:lnTo>
                    <a:pt x="36401" y="132047"/>
                  </a:lnTo>
                  <a:lnTo>
                    <a:pt x="62705" y="94838"/>
                  </a:lnTo>
                  <a:lnTo>
                    <a:pt x="94838" y="62705"/>
                  </a:lnTo>
                  <a:lnTo>
                    <a:pt x="132047" y="36401"/>
                  </a:lnTo>
                  <a:lnTo>
                    <a:pt x="173579" y="16680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69"/>
                  </a:lnTo>
                  <a:lnTo>
                    <a:pt x="2336520" y="20292"/>
                  </a:lnTo>
                  <a:lnTo>
                    <a:pt x="2382411" y="44787"/>
                  </a:lnTo>
                  <a:lnTo>
                    <a:pt x="2423020" y="78074"/>
                  </a:lnTo>
                  <a:lnTo>
                    <a:pt x="2456302" y="118683"/>
                  </a:lnTo>
                  <a:lnTo>
                    <a:pt x="2480798" y="164574"/>
                  </a:lnTo>
                  <a:lnTo>
                    <a:pt x="2495923" y="214347"/>
                  </a:lnTo>
                  <a:lnTo>
                    <a:pt x="2501094" y="266599"/>
                  </a:lnTo>
                  <a:lnTo>
                    <a:pt x="2501094" y="1332997"/>
                  </a:lnTo>
                  <a:lnTo>
                    <a:pt x="2496799" y="1380915"/>
                  </a:lnTo>
                  <a:lnTo>
                    <a:pt x="2484414" y="1426016"/>
                  </a:lnTo>
                  <a:lnTo>
                    <a:pt x="2464693" y="1467548"/>
                  </a:lnTo>
                  <a:lnTo>
                    <a:pt x="2438389" y="1504758"/>
                  </a:lnTo>
                  <a:lnTo>
                    <a:pt x="2406256" y="1536891"/>
                  </a:lnTo>
                  <a:lnTo>
                    <a:pt x="2369047" y="1563194"/>
                  </a:lnTo>
                  <a:lnTo>
                    <a:pt x="2327514" y="1582916"/>
                  </a:lnTo>
                  <a:lnTo>
                    <a:pt x="2282413" y="1595301"/>
                  </a:lnTo>
                  <a:lnTo>
                    <a:pt x="2234495" y="1599596"/>
                  </a:ln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6"/>
                  </a:lnTo>
                  <a:lnTo>
                    <a:pt x="132047" y="1563194"/>
                  </a:lnTo>
                  <a:lnTo>
                    <a:pt x="94838" y="1536891"/>
                  </a:lnTo>
                  <a:lnTo>
                    <a:pt x="62705" y="1504758"/>
                  </a:lnTo>
                  <a:lnTo>
                    <a:pt x="36401" y="1467548"/>
                  </a:lnTo>
                  <a:lnTo>
                    <a:pt x="16680" y="1426016"/>
                  </a:lnTo>
                  <a:lnTo>
                    <a:pt x="4295" y="1380915"/>
                  </a:lnTo>
                  <a:lnTo>
                    <a:pt x="0" y="1332997"/>
                  </a:lnTo>
                  <a:lnTo>
                    <a:pt x="0" y="266599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21062" y="2538253"/>
            <a:ext cx="1600200" cy="110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ad-hoc</a:t>
            </a:r>
            <a:r>
              <a:rPr spc="409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queries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950">
              <a:latin typeface="Arial"/>
              <a:cs typeface="Arial"/>
            </a:endParaRPr>
          </a:p>
          <a:p>
            <a:pPr marL="97790"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Processor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18665" y="3511432"/>
            <a:ext cx="1027430" cy="620395"/>
            <a:chOff x="5690375" y="2939931"/>
            <a:chExt cx="1027430" cy="620395"/>
          </a:xfrm>
        </p:grpSpPr>
        <p:sp>
          <p:nvSpPr>
            <p:cNvPr id="12" name="object 12"/>
            <p:cNvSpPr/>
            <p:nvPr/>
          </p:nvSpPr>
          <p:spPr>
            <a:xfrm>
              <a:off x="5695138" y="2944694"/>
              <a:ext cx="1017897" cy="610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95138" y="2944694"/>
              <a:ext cx="1017905" cy="610870"/>
            </a:xfrm>
            <a:custGeom>
              <a:avLst/>
              <a:gdLst/>
              <a:ahLst/>
              <a:cxnLst/>
              <a:rect l="l" t="t" r="r" b="b"/>
              <a:pathLst>
                <a:path w="1017904" h="610870">
                  <a:moveTo>
                    <a:pt x="0" y="152699"/>
                  </a:moveTo>
                  <a:lnTo>
                    <a:pt x="712498" y="152699"/>
                  </a:lnTo>
                  <a:lnTo>
                    <a:pt x="712498" y="0"/>
                  </a:lnTo>
                  <a:lnTo>
                    <a:pt x="1017897" y="305399"/>
                  </a:lnTo>
                  <a:lnTo>
                    <a:pt x="712498" y="610798"/>
                  </a:lnTo>
                  <a:lnTo>
                    <a:pt x="712498" y="458099"/>
                  </a:lnTo>
                  <a:lnTo>
                    <a:pt x="0" y="458099"/>
                  </a:lnTo>
                  <a:lnTo>
                    <a:pt x="0" y="152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63422" y="3646199"/>
            <a:ext cx="16395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170"/>
              </a:lnSpc>
              <a:spcBef>
                <a:spcPts val="60"/>
              </a:spcBef>
            </a:pPr>
            <a:r>
              <a:rPr dirty="0">
                <a:latin typeface="Arial"/>
                <a:cs typeface="Arial"/>
              </a:rPr>
              <a:t>(Generalization,  </a:t>
            </a:r>
            <a:r>
              <a:rPr spc="-5" dirty="0">
                <a:latin typeface="Arial"/>
                <a:cs typeface="Arial"/>
              </a:rPr>
              <a:t>Summarization)</a:t>
            </a:r>
            <a:endParaRPr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64395" y="1697510"/>
            <a:ext cx="882015" cy="1292860"/>
            <a:chOff x="3936104" y="1126010"/>
            <a:chExt cx="882015" cy="1292860"/>
          </a:xfrm>
        </p:grpSpPr>
        <p:sp>
          <p:nvSpPr>
            <p:cNvPr id="16" name="object 16"/>
            <p:cNvSpPr/>
            <p:nvPr/>
          </p:nvSpPr>
          <p:spPr>
            <a:xfrm>
              <a:off x="3940867" y="1130772"/>
              <a:ext cx="872490" cy="763270"/>
            </a:xfrm>
            <a:custGeom>
              <a:avLst/>
              <a:gdLst/>
              <a:ahLst/>
              <a:cxnLst/>
              <a:rect l="l" t="t" r="r" b="b"/>
              <a:pathLst>
                <a:path w="872489" h="763269">
                  <a:moveTo>
                    <a:pt x="436199" y="763198"/>
                  </a:moveTo>
                  <a:lnTo>
                    <a:pt x="385330" y="760631"/>
                  </a:lnTo>
                  <a:lnTo>
                    <a:pt x="336184" y="753120"/>
                  </a:lnTo>
                  <a:lnTo>
                    <a:pt x="289089" y="740951"/>
                  </a:lnTo>
                  <a:lnTo>
                    <a:pt x="244372" y="724412"/>
                  </a:lnTo>
                  <a:lnTo>
                    <a:pt x="202360" y="703788"/>
                  </a:lnTo>
                  <a:lnTo>
                    <a:pt x="163381" y="679365"/>
                  </a:lnTo>
                  <a:lnTo>
                    <a:pt x="127762" y="651430"/>
                  </a:lnTo>
                  <a:lnTo>
                    <a:pt x="95830" y="620270"/>
                  </a:lnTo>
                  <a:lnTo>
                    <a:pt x="67912" y="586170"/>
                  </a:lnTo>
                  <a:lnTo>
                    <a:pt x="44336" y="549417"/>
                  </a:lnTo>
                  <a:lnTo>
                    <a:pt x="25430" y="510297"/>
                  </a:lnTo>
                  <a:lnTo>
                    <a:pt x="11520" y="469096"/>
                  </a:lnTo>
                  <a:lnTo>
                    <a:pt x="2934" y="426101"/>
                  </a:lnTo>
                  <a:lnTo>
                    <a:pt x="0" y="381599"/>
                  </a:lnTo>
                  <a:lnTo>
                    <a:pt x="2934" y="337096"/>
                  </a:lnTo>
                  <a:lnTo>
                    <a:pt x="11520" y="294101"/>
                  </a:lnTo>
                  <a:lnTo>
                    <a:pt x="25430" y="252901"/>
                  </a:lnTo>
                  <a:lnTo>
                    <a:pt x="44336" y="213781"/>
                  </a:lnTo>
                  <a:lnTo>
                    <a:pt x="67912" y="177028"/>
                  </a:lnTo>
                  <a:lnTo>
                    <a:pt x="95830" y="142928"/>
                  </a:lnTo>
                  <a:lnTo>
                    <a:pt x="127762" y="111767"/>
                  </a:lnTo>
                  <a:lnTo>
                    <a:pt x="163381" y="83832"/>
                  </a:lnTo>
                  <a:lnTo>
                    <a:pt x="202360" y="59410"/>
                  </a:lnTo>
                  <a:lnTo>
                    <a:pt x="244372" y="38786"/>
                  </a:lnTo>
                  <a:lnTo>
                    <a:pt x="289089" y="22246"/>
                  </a:lnTo>
                  <a:lnTo>
                    <a:pt x="336184" y="10078"/>
                  </a:lnTo>
                  <a:lnTo>
                    <a:pt x="385330" y="2567"/>
                  </a:lnTo>
                  <a:lnTo>
                    <a:pt x="436199" y="0"/>
                  </a:lnTo>
                  <a:lnTo>
                    <a:pt x="487067" y="2567"/>
                  </a:lnTo>
                  <a:lnTo>
                    <a:pt x="536213" y="10078"/>
                  </a:lnTo>
                  <a:lnTo>
                    <a:pt x="583308" y="22246"/>
                  </a:lnTo>
                  <a:lnTo>
                    <a:pt x="628025" y="38786"/>
                  </a:lnTo>
                  <a:lnTo>
                    <a:pt x="670037" y="59410"/>
                  </a:lnTo>
                  <a:lnTo>
                    <a:pt x="709016" y="83832"/>
                  </a:lnTo>
                  <a:lnTo>
                    <a:pt x="744635" y="111767"/>
                  </a:lnTo>
                  <a:lnTo>
                    <a:pt x="776568" y="142928"/>
                  </a:lnTo>
                  <a:lnTo>
                    <a:pt x="804485" y="177028"/>
                  </a:lnTo>
                  <a:lnTo>
                    <a:pt x="828061" y="213781"/>
                  </a:lnTo>
                  <a:lnTo>
                    <a:pt x="846967" y="252901"/>
                  </a:lnTo>
                  <a:lnTo>
                    <a:pt x="860877" y="294101"/>
                  </a:lnTo>
                  <a:lnTo>
                    <a:pt x="869463" y="337096"/>
                  </a:lnTo>
                  <a:lnTo>
                    <a:pt x="872398" y="381599"/>
                  </a:lnTo>
                  <a:lnTo>
                    <a:pt x="869463" y="426101"/>
                  </a:lnTo>
                  <a:lnTo>
                    <a:pt x="860877" y="469096"/>
                  </a:lnTo>
                  <a:lnTo>
                    <a:pt x="846967" y="510297"/>
                  </a:lnTo>
                  <a:lnTo>
                    <a:pt x="828061" y="549417"/>
                  </a:lnTo>
                  <a:lnTo>
                    <a:pt x="804485" y="586170"/>
                  </a:lnTo>
                  <a:lnTo>
                    <a:pt x="776568" y="620270"/>
                  </a:lnTo>
                  <a:lnTo>
                    <a:pt x="744635" y="651430"/>
                  </a:lnTo>
                  <a:lnTo>
                    <a:pt x="709016" y="679365"/>
                  </a:lnTo>
                  <a:lnTo>
                    <a:pt x="670037" y="703788"/>
                  </a:lnTo>
                  <a:lnTo>
                    <a:pt x="628025" y="724412"/>
                  </a:lnTo>
                  <a:lnTo>
                    <a:pt x="583308" y="740951"/>
                  </a:lnTo>
                  <a:lnTo>
                    <a:pt x="536213" y="753120"/>
                  </a:lnTo>
                  <a:lnTo>
                    <a:pt x="487067" y="760631"/>
                  </a:lnTo>
                  <a:lnTo>
                    <a:pt x="436199" y="763198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91891" y="1358494"/>
              <a:ext cx="370840" cy="80010"/>
            </a:xfrm>
            <a:custGeom>
              <a:avLst/>
              <a:gdLst/>
              <a:ahLst/>
              <a:cxnLst/>
              <a:rect l="l" t="t" r="r" b="b"/>
              <a:pathLst>
                <a:path w="370839" h="80009">
                  <a:moveTo>
                    <a:pt x="45424" y="79499"/>
                  </a:moveTo>
                  <a:lnTo>
                    <a:pt x="27738" y="76376"/>
                  </a:lnTo>
                  <a:lnTo>
                    <a:pt x="13299" y="67857"/>
                  </a:lnTo>
                  <a:lnTo>
                    <a:pt x="3567" y="55223"/>
                  </a:lnTo>
                  <a:lnTo>
                    <a:pt x="0" y="39749"/>
                  </a:lnTo>
                  <a:lnTo>
                    <a:pt x="3567" y="24277"/>
                  </a:lnTo>
                  <a:lnTo>
                    <a:pt x="13299" y="11642"/>
                  </a:lnTo>
                  <a:lnTo>
                    <a:pt x="27738" y="3123"/>
                  </a:lnTo>
                  <a:lnTo>
                    <a:pt x="45424" y="0"/>
                  </a:lnTo>
                  <a:lnTo>
                    <a:pt x="63115" y="3123"/>
                  </a:lnTo>
                  <a:lnTo>
                    <a:pt x="77562" y="11642"/>
                  </a:lnTo>
                  <a:lnTo>
                    <a:pt x="87302" y="24277"/>
                  </a:lnTo>
                  <a:lnTo>
                    <a:pt x="90874" y="39749"/>
                  </a:lnTo>
                  <a:lnTo>
                    <a:pt x="87302" y="55223"/>
                  </a:lnTo>
                  <a:lnTo>
                    <a:pt x="77562" y="67857"/>
                  </a:lnTo>
                  <a:lnTo>
                    <a:pt x="63115" y="76376"/>
                  </a:lnTo>
                  <a:lnTo>
                    <a:pt x="45424" y="79499"/>
                  </a:lnTo>
                  <a:close/>
                </a:path>
                <a:path w="370839" h="80009">
                  <a:moveTo>
                    <a:pt x="324924" y="79499"/>
                  </a:moveTo>
                  <a:lnTo>
                    <a:pt x="307233" y="76376"/>
                  </a:lnTo>
                  <a:lnTo>
                    <a:pt x="292786" y="67857"/>
                  </a:lnTo>
                  <a:lnTo>
                    <a:pt x="283046" y="55223"/>
                  </a:lnTo>
                  <a:lnTo>
                    <a:pt x="279474" y="39749"/>
                  </a:lnTo>
                  <a:lnTo>
                    <a:pt x="283046" y="24277"/>
                  </a:lnTo>
                  <a:lnTo>
                    <a:pt x="292786" y="11642"/>
                  </a:lnTo>
                  <a:lnTo>
                    <a:pt x="307233" y="3123"/>
                  </a:lnTo>
                  <a:lnTo>
                    <a:pt x="324924" y="0"/>
                  </a:lnTo>
                  <a:lnTo>
                    <a:pt x="342611" y="3123"/>
                  </a:lnTo>
                  <a:lnTo>
                    <a:pt x="357049" y="11642"/>
                  </a:lnTo>
                  <a:lnTo>
                    <a:pt x="366781" y="24277"/>
                  </a:lnTo>
                  <a:lnTo>
                    <a:pt x="370349" y="39749"/>
                  </a:lnTo>
                  <a:lnTo>
                    <a:pt x="366781" y="55223"/>
                  </a:lnTo>
                  <a:lnTo>
                    <a:pt x="357049" y="67857"/>
                  </a:lnTo>
                  <a:lnTo>
                    <a:pt x="342611" y="76376"/>
                  </a:lnTo>
                  <a:lnTo>
                    <a:pt x="324924" y="79499"/>
                  </a:lnTo>
                  <a:close/>
                </a:path>
              </a:pathLst>
            </a:custGeom>
            <a:solidFill>
              <a:srgbClr val="ACA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7129" y="1353732"/>
              <a:ext cx="100399" cy="89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6603" y="1353732"/>
              <a:ext cx="100399" cy="89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40867" y="1130772"/>
              <a:ext cx="872490" cy="763270"/>
            </a:xfrm>
            <a:custGeom>
              <a:avLst/>
              <a:gdLst/>
              <a:ahLst/>
              <a:cxnLst/>
              <a:rect l="l" t="t" r="r" b="b"/>
              <a:pathLst>
                <a:path w="872489" h="763269">
                  <a:moveTo>
                    <a:pt x="199774" y="548016"/>
                  </a:moveTo>
                  <a:lnTo>
                    <a:pt x="247056" y="573585"/>
                  </a:lnTo>
                  <a:lnTo>
                    <a:pt x="294325" y="593472"/>
                  </a:lnTo>
                  <a:lnTo>
                    <a:pt x="341583" y="607677"/>
                  </a:lnTo>
                  <a:lnTo>
                    <a:pt x="388829" y="616200"/>
                  </a:lnTo>
                  <a:lnTo>
                    <a:pt x="436064" y="619041"/>
                  </a:lnTo>
                  <a:lnTo>
                    <a:pt x="483288" y="616200"/>
                  </a:lnTo>
                  <a:lnTo>
                    <a:pt x="530501" y="607677"/>
                  </a:lnTo>
                  <a:lnTo>
                    <a:pt x="577702" y="593472"/>
                  </a:lnTo>
                  <a:lnTo>
                    <a:pt x="624893" y="573585"/>
                  </a:lnTo>
                  <a:lnTo>
                    <a:pt x="672073" y="548016"/>
                  </a:lnTo>
                </a:path>
                <a:path w="872489" h="763269">
                  <a:moveTo>
                    <a:pt x="0" y="381599"/>
                  </a:moveTo>
                  <a:lnTo>
                    <a:pt x="2934" y="337096"/>
                  </a:lnTo>
                  <a:lnTo>
                    <a:pt x="11520" y="294101"/>
                  </a:lnTo>
                  <a:lnTo>
                    <a:pt x="25430" y="252901"/>
                  </a:lnTo>
                  <a:lnTo>
                    <a:pt x="44336" y="213781"/>
                  </a:lnTo>
                  <a:lnTo>
                    <a:pt x="67912" y="177028"/>
                  </a:lnTo>
                  <a:lnTo>
                    <a:pt x="95830" y="142928"/>
                  </a:lnTo>
                  <a:lnTo>
                    <a:pt x="127762" y="111767"/>
                  </a:lnTo>
                  <a:lnTo>
                    <a:pt x="163381" y="83832"/>
                  </a:lnTo>
                  <a:lnTo>
                    <a:pt x="202360" y="59410"/>
                  </a:lnTo>
                  <a:lnTo>
                    <a:pt x="244372" y="38786"/>
                  </a:lnTo>
                  <a:lnTo>
                    <a:pt x="289089" y="22246"/>
                  </a:lnTo>
                  <a:lnTo>
                    <a:pt x="336184" y="10078"/>
                  </a:lnTo>
                  <a:lnTo>
                    <a:pt x="385330" y="2567"/>
                  </a:lnTo>
                  <a:lnTo>
                    <a:pt x="436199" y="0"/>
                  </a:lnTo>
                  <a:lnTo>
                    <a:pt x="487067" y="2567"/>
                  </a:lnTo>
                  <a:lnTo>
                    <a:pt x="536213" y="10078"/>
                  </a:lnTo>
                  <a:lnTo>
                    <a:pt x="583308" y="22246"/>
                  </a:lnTo>
                  <a:lnTo>
                    <a:pt x="628025" y="38786"/>
                  </a:lnTo>
                  <a:lnTo>
                    <a:pt x="670037" y="59410"/>
                  </a:lnTo>
                  <a:lnTo>
                    <a:pt x="709016" y="83832"/>
                  </a:lnTo>
                  <a:lnTo>
                    <a:pt x="744635" y="111767"/>
                  </a:lnTo>
                  <a:lnTo>
                    <a:pt x="776568" y="142928"/>
                  </a:lnTo>
                  <a:lnTo>
                    <a:pt x="804485" y="177028"/>
                  </a:lnTo>
                  <a:lnTo>
                    <a:pt x="828061" y="213781"/>
                  </a:lnTo>
                  <a:lnTo>
                    <a:pt x="846967" y="252901"/>
                  </a:lnTo>
                  <a:lnTo>
                    <a:pt x="860877" y="294101"/>
                  </a:lnTo>
                  <a:lnTo>
                    <a:pt x="869463" y="337096"/>
                  </a:lnTo>
                  <a:lnTo>
                    <a:pt x="872398" y="381599"/>
                  </a:lnTo>
                  <a:lnTo>
                    <a:pt x="869463" y="426101"/>
                  </a:lnTo>
                  <a:lnTo>
                    <a:pt x="860877" y="469096"/>
                  </a:lnTo>
                  <a:lnTo>
                    <a:pt x="846967" y="510297"/>
                  </a:lnTo>
                  <a:lnTo>
                    <a:pt x="828061" y="549417"/>
                  </a:lnTo>
                  <a:lnTo>
                    <a:pt x="804485" y="586170"/>
                  </a:lnTo>
                  <a:lnTo>
                    <a:pt x="776568" y="620270"/>
                  </a:lnTo>
                  <a:lnTo>
                    <a:pt x="744635" y="651430"/>
                  </a:lnTo>
                  <a:lnTo>
                    <a:pt x="709016" y="679365"/>
                  </a:lnTo>
                  <a:lnTo>
                    <a:pt x="670037" y="703788"/>
                  </a:lnTo>
                  <a:lnTo>
                    <a:pt x="628025" y="724412"/>
                  </a:lnTo>
                  <a:lnTo>
                    <a:pt x="583308" y="740951"/>
                  </a:lnTo>
                  <a:lnTo>
                    <a:pt x="536213" y="753120"/>
                  </a:lnTo>
                  <a:lnTo>
                    <a:pt x="487067" y="760631"/>
                  </a:lnTo>
                  <a:lnTo>
                    <a:pt x="436199" y="763198"/>
                  </a:lnTo>
                  <a:lnTo>
                    <a:pt x="385330" y="760631"/>
                  </a:lnTo>
                  <a:lnTo>
                    <a:pt x="336184" y="753120"/>
                  </a:lnTo>
                  <a:lnTo>
                    <a:pt x="289089" y="740951"/>
                  </a:lnTo>
                  <a:lnTo>
                    <a:pt x="244372" y="724412"/>
                  </a:lnTo>
                  <a:lnTo>
                    <a:pt x="202360" y="703788"/>
                  </a:lnTo>
                  <a:lnTo>
                    <a:pt x="163381" y="679365"/>
                  </a:lnTo>
                  <a:lnTo>
                    <a:pt x="127762" y="651430"/>
                  </a:lnTo>
                  <a:lnTo>
                    <a:pt x="95830" y="620270"/>
                  </a:lnTo>
                  <a:lnTo>
                    <a:pt x="67912" y="586170"/>
                  </a:lnTo>
                  <a:lnTo>
                    <a:pt x="44336" y="549417"/>
                  </a:lnTo>
                  <a:lnTo>
                    <a:pt x="25430" y="510297"/>
                  </a:lnTo>
                  <a:lnTo>
                    <a:pt x="11520" y="469096"/>
                  </a:lnTo>
                  <a:lnTo>
                    <a:pt x="2934" y="426101"/>
                  </a:lnTo>
                  <a:lnTo>
                    <a:pt x="0" y="381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15578" y="1921456"/>
              <a:ext cx="122974" cy="4973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12808" y="3769769"/>
            <a:ext cx="1157605" cy="637097"/>
          </a:xfrm>
          <a:prstGeom prst="rect">
            <a:avLst/>
          </a:prstGeom>
          <a:solidFill>
            <a:srgbClr val="FFF2CC">
              <a:alpha val="82308"/>
            </a:srgbClr>
          </a:solidFill>
          <a:ln w="19049">
            <a:solidFill>
              <a:srgbClr val="BF9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03200" marR="138430" indent="-57785">
              <a:lnSpc>
                <a:spcPct val="100699"/>
              </a:lnSpc>
              <a:spcBef>
                <a:spcPts val="740"/>
              </a:spcBef>
            </a:pPr>
            <a:r>
              <a:rPr dirty="0">
                <a:latin typeface="Arial"/>
                <a:cs typeface="Arial"/>
              </a:rPr>
              <a:t>standing  </a:t>
            </a:r>
            <a:r>
              <a:rPr spc="-5" dirty="0">
                <a:latin typeface="Arial"/>
                <a:cs typeface="Arial"/>
              </a:rPr>
              <a:t>queries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01605" y="4723979"/>
            <a:ext cx="2156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20" dirty="0">
                <a:solidFill>
                  <a:srgbClr val="424242"/>
                </a:solidFill>
                <a:latin typeface="Times New Roman"/>
                <a:cs typeface="Times New Roman"/>
              </a:rPr>
              <a:t>-- </a:t>
            </a:r>
            <a:r>
              <a:rPr sz="2400" i="1" spc="-200" dirty="0">
                <a:solidFill>
                  <a:srgbClr val="424242"/>
                </a:solidFill>
                <a:latin typeface="Times New Roman"/>
                <a:cs typeface="Times New Roman"/>
              </a:rPr>
              <a:t>asked </a:t>
            </a:r>
            <a:r>
              <a:rPr sz="2400" i="1" spc="-45" dirty="0">
                <a:solidFill>
                  <a:srgbClr val="424242"/>
                </a:solidFill>
                <a:latin typeface="Times New Roman"/>
                <a:cs typeface="Times New Roman"/>
              </a:rPr>
              <a:t>at </a:t>
            </a:r>
            <a:r>
              <a:rPr sz="2400" i="1" spc="-225" dirty="0">
                <a:solidFill>
                  <a:srgbClr val="424242"/>
                </a:solidFill>
                <a:latin typeface="Times New Roman"/>
                <a:cs typeface="Times New Roman"/>
              </a:rPr>
              <a:t>all</a:t>
            </a:r>
            <a:r>
              <a:rPr sz="2400" i="1" spc="-28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400" i="1" spc="-150" dirty="0">
                <a:solidFill>
                  <a:srgbClr val="424242"/>
                </a:solidFill>
                <a:latin typeface="Times New Roman"/>
                <a:cs typeface="Times New Roman"/>
              </a:rPr>
              <a:t>times.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30223" y="630400"/>
            <a:ext cx="7424420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General Stream Processing</a:t>
            </a:r>
            <a:r>
              <a:rPr spc="-90" dirty="0"/>
              <a:t> </a:t>
            </a:r>
            <a:r>
              <a:rPr dirty="0"/>
              <a:t>Model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0BA40FE9-E146-1D1A-9101-E0A0F6E5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15</a:t>
            </a:fld>
            <a:endParaRPr lang="fr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008" y="3172932"/>
            <a:ext cx="3068955" cy="1289050"/>
            <a:chOff x="-4762" y="2601432"/>
            <a:chExt cx="3068955" cy="1289050"/>
          </a:xfrm>
        </p:grpSpPr>
        <p:sp>
          <p:nvSpPr>
            <p:cNvPr id="3" name="object 3"/>
            <p:cNvSpPr/>
            <p:nvPr/>
          </p:nvSpPr>
          <p:spPr>
            <a:xfrm>
              <a:off x="0" y="2606194"/>
              <a:ext cx="3058993" cy="1279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06194"/>
              <a:ext cx="3059430" cy="1279525"/>
            </a:xfrm>
            <a:custGeom>
              <a:avLst/>
              <a:gdLst/>
              <a:ahLst/>
              <a:cxnLst/>
              <a:rect l="l" t="t" r="r" b="b"/>
              <a:pathLst>
                <a:path w="3059430" h="1279525">
                  <a:moveTo>
                    <a:pt x="2466715" y="1279497"/>
                  </a:moveTo>
                  <a:lnTo>
                    <a:pt x="2466715" y="959573"/>
                  </a:lnTo>
                  <a:lnTo>
                    <a:pt x="0" y="959573"/>
                  </a:lnTo>
                </a:path>
                <a:path w="3059430" h="1279525">
                  <a:moveTo>
                    <a:pt x="0" y="319924"/>
                  </a:moveTo>
                  <a:lnTo>
                    <a:pt x="2466715" y="319924"/>
                  </a:lnTo>
                  <a:lnTo>
                    <a:pt x="2466715" y="0"/>
                  </a:lnTo>
                  <a:lnTo>
                    <a:pt x="3058993" y="639748"/>
                  </a:lnTo>
                  <a:lnTo>
                    <a:pt x="2466715" y="12794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7619" y="4009872"/>
            <a:ext cx="1717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95" y="3688670"/>
            <a:ext cx="264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6EA8DB"/>
                </a:solidFill>
                <a:latin typeface="Arial"/>
                <a:cs typeface="Arial"/>
              </a:rPr>
              <a:t>…</a:t>
            </a:r>
            <a:r>
              <a:rPr dirty="0">
                <a:solidFill>
                  <a:srgbClr val="3D85C6"/>
                </a:solidFill>
                <a:latin typeface="Arial"/>
                <a:cs typeface="Arial"/>
              </a:rPr>
              <a:t>, 4</a:t>
            </a:r>
            <a:r>
              <a:rPr dirty="0">
                <a:latin typeface="Arial"/>
                <a:cs typeface="Arial"/>
              </a:rPr>
              <a:t>, </a:t>
            </a:r>
            <a:r>
              <a:rPr spc="-5" dirty="0">
                <a:solidFill>
                  <a:srgbClr val="0B5293"/>
                </a:solidFill>
                <a:latin typeface="Arial"/>
                <a:cs typeface="Arial"/>
              </a:rPr>
              <a:t>3, </a:t>
            </a:r>
            <a:r>
              <a:rPr spc="-50" dirty="0">
                <a:solidFill>
                  <a:srgbClr val="073662"/>
                </a:solidFill>
                <a:latin typeface="Arial"/>
                <a:cs typeface="Arial"/>
              </a:rPr>
              <a:t>11, </a:t>
            </a:r>
            <a:r>
              <a:rPr spc="-5" dirty="0">
                <a:latin typeface="Arial"/>
                <a:cs typeface="Arial"/>
              </a:rPr>
              <a:t>2, 0, 5, 8, 1,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58001" y="3003358"/>
            <a:ext cx="2529840" cy="1628775"/>
            <a:chOff x="3112231" y="2431857"/>
            <a:chExt cx="2529840" cy="1628775"/>
          </a:xfrm>
        </p:grpSpPr>
        <p:sp>
          <p:nvSpPr>
            <p:cNvPr id="8" name="object 8"/>
            <p:cNvSpPr/>
            <p:nvPr/>
          </p:nvSpPr>
          <p:spPr>
            <a:xfrm>
              <a:off x="3126518" y="2446145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2234495" y="1599596"/>
                  </a:move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6"/>
                  </a:lnTo>
                  <a:lnTo>
                    <a:pt x="132047" y="1563194"/>
                  </a:lnTo>
                  <a:lnTo>
                    <a:pt x="94838" y="1536891"/>
                  </a:lnTo>
                  <a:lnTo>
                    <a:pt x="62705" y="1504758"/>
                  </a:lnTo>
                  <a:lnTo>
                    <a:pt x="36401" y="1467548"/>
                  </a:lnTo>
                  <a:lnTo>
                    <a:pt x="16680" y="1426016"/>
                  </a:lnTo>
                  <a:lnTo>
                    <a:pt x="4295" y="1380915"/>
                  </a:lnTo>
                  <a:lnTo>
                    <a:pt x="0" y="1332997"/>
                  </a:lnTo>
                  <a:lnTo>
                    <a:pt x="0" y="266599"/>
                  </a:lnTo>
                  <a:lnTo>
                    <a:pt x="4295" y="218681"/>
                  </a:lnTo>
                  <a:lnTo>
                    <a:pt x="16680" y="173579"/>
                  </a:lnTo>
                  <a:lnTo>
                    <a:pt x="36401" y="132047"/>
                  </a:lnTo>
                  <a:lnTo>
                    <a:pt x="62705" y="94838"/>
                  </a:lnTo>
                  <a:lnTo>
                    <a:pt x="94838" y="62705"/>
                  </a:lnTo>
                  <a:lnTo>
                    <a:pt x="132047" y="36401"/>
                  </a:lnTo>
                  <a:lnTo>
                    <a:pt x="173579" y="16680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69"/>
                  </a:lnTo>
                  <a:lnTo>
                    <a:pt x="2336520" y="20292"/>
                  </a:lnTo>
                  <a:lnTo>
                    <a:pt x="2382411" y="44787"/>
                  </a:lnTo>
                  <a:lnTo>
                    <a:pt x="2423020" y="78074"/>
                  </a:lnTo>
                  <a:lnTo>
                    <a:pt x="2456302" y="118683"/>
                  </a:lnTo>
                  <a:lnTo>
                    <a:pt x="2480798" y="164574"/>
                  </a:lnTo>
                  <a:lnTo>
                    <a:pt x="2495923" y="214347"/>
                  </a:lnTo>
                  <a:lnTo>
                    <a:pt x="2501094" y="266599"/>
                  </a:lnTo>
                  <a:lnTo>
                    <a:pt x="2501094" y="1332997"/>
                  </a:lnTo>
                  <a:lnTo>
                    <a:pt x="2496799" y="1380915"/>
                  </a:lnTo>
                  <a:lnTo>
                    <a:pt x="2484414" y="1426016"/>
                  </a:lnTo>
                  <a:lnTo>
                    <a:pt x="2464693" y="1467548"/>
                  </a:lnTo>
                  <a:lnTo>
                    <a:pt x="2438389" y="1504758"/>
                  </a:lnTo>
                  <a:lnTo>
                    <a:pt x="2406256" y="1536891"/>
                  </a:lnTo>
                  <a:lnTo>
                    <a:pt x="2369047" y="1563194"/>
                  </a:lnTo>
                  <a:lnTo>
                    <a:pt x="2327514" y="1582916"/>
                  </a:lnTo>
                  <a:lnTo>
                    <a:pt x="2282413" y="1595301"/>
                  </a:lnTo>
                  <a:lnTo>
                    <a:pt x="2234495" y="1599596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6518" y="2446145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0" y="266599"/>
                  </a:moveTo>
                  <a:lnTo>
                    <a:pt x="4295" y="218681"/>
                  </a:lnTo>
                  <a:lnTo>
                    <a:pt x="16680" y="173579"/>
                  </a:lnTo>
                  <a:lnTo>
                    <a:pt x="36401" y="132047"/>
                  </a:lnTo>
                  <a:lnTo>
                    <a:pt x="62705" y="94838"/>
                  </a:lnTo>
                  <a:lnTo>
                    <a:pt x="94838" y="62705"/>
                  </a:lnTo>
                  <a:lnTo>
                    <a:pt x="132047" y="36401"/>
                  </a:lnTo>
                  <a:lnTo>
                    <a:pt x="173579" y="16680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69"/>
                  </a:lnTo>
                  <a:lnTo>
                    <a:pt x="2336520" y="20292"/>
                  </a:lnTo>
                  <a:lnTo>
                    <a:pt x="2382411" y="44787"/>
                  </a:lnTo>
                  <a:lnTo>
                    <a:pt x="2423020" y="78074"/>
                  </a:lnTo>
                  <a:lnTo>
                    <a:pt x="2456302" y="118683"/>
                  </a:lnTo>
                  <a:lnTo>
                    <a:pt x="2480798" y="164574"/>
                  </a:lnTo>
                  <a:lnTo>
                    <a:pt x="2495923" y="214347"/>
                  </a:lnTo>
                  <a:lnTo>
                    <a:pt x="2501094" y="266599"/>
                  </a:lnTo>
                  <a:lnTo>
                    <a:pt x="2501094" y="1332997"/>
                  </a:lnTo>
                  <a:lnTo>
                    <a:pt x="2496799" y="1380915"/>
                  </a:lnTo>
                  <a:lnTo>
                    <a:pt x="2484414" y="1426016"/>
                  </a:lnTo>
                  <a:lnTo>
                    <a:pt x="2464693" y="1467548"/>
                  </a:lnTo>
                  <a:lnTo>
                    <a:pt x="2438389" y="1504758"/>
                  </a:lnTo>
                  <a:lnTo>
                    <a:pt x="2406256" y="1536891"/>
                  </a:lnTo>
                  <a:lnTo>
                    <a:pt x="2369047" y="1563194"/>
                  </a:lnTo>
                  <a:lnTo>
                    <a:pt x="2327514" y="1582916"/>
                  </a:lnTo>
                  <a:lnTo>
                    <a:pt x="2282413" y="1595301"/>
                  </a:lnTo>
                  <a:lnTo>
                    <a:pt x="2234495" y="1599596"/>
                  </a:ln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6"/>
                  </a:lnTo>
                  <a:lnTo>
                    <a:pt x="132047" y="1563194"/>
                  </a:lnTo>
                  <a:lnTo>
                    <a:pt x="94838" y="1536891"/>
                  </a:lnTo>
                  <a:lnTo>
                    <a:pt x="62705" y="1504758"/>
                  </a:lnTo>
                  <a:lnTo>
                    <a:pt x="36401" y="1467548"/>
                  </a:lnTo>
                  <a:lnTo>
                    <a:pt x="16680" y="1426016"/>
                  </a:lnTo>
                  <a:lnTo>
                    <a:pt x="4295" y="1380915"/>
                  </a:lnTo>
                  <a:lnTo>
                    <a:pt x="0" y="1332997"/>
                  </a:lnTo>
                  <a:lnTo>
                    <a:pt x="0" y="266599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38542" y="2538253"/>
            <a:ext cx="1600200" cy="110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ad-hoc</a:t>
            </a:r>
            <a:r>
              <a:rPr spc="409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queries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950">
              <a:latin typeface="Arial"/>
              <a:cs typeface="Arial"/>
            </a:endParaRPr>
          </a:p>
          <a:p>
            <a:pPr marL="97790"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Processor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36145" y="3511432"/>
            <a:ext cx="1027430" cy="620395"/>
            <a:chOff x="5690375" y="2939931"/>
            <a:chExt cx="1027430" cy="620395"/>
          </a:xfrm>
        </p:grpSpPr>
        <p:sp>
          <p:nvSpPr>
            <p:cNvPr id="12" name="object 12"/>
            <p:cNvSpPr/>
            <p:nvPr/>
          </p:nvSpPr>
          <p:spPr>
            <a:xfrm>
              <a:off x="5695138" y="2944694"/>
              <a:ext cx="1017897" cy="610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95138" y="2944694"/>
              <a:ext cx="1017905" cy="610870"/>
            </a:xfrm>
            <a:custGeom>
              <a:avLst/>
              <a:gdLst/>
              <a:ahLst/>
              <a:cxnLst/>
              <a:rect l="l" t="t" r="r" b="b"/>
              <a:pathLst>
                <a:path w="1017904" h="610870">
                  <a:moveTo>
                    <a:pt x="0" y="152699"/>
                  </a:moveTo>
                  <a:lnTo>
                    <a:pt x="712498" y="152699"/>
                  </a:lnTo>
                  <a:lnTo>
                    <a:pt x="712498" y="0"/>
                  </a:lnTo>
                  <a:lnTo>
                    <a:pt x="1017897" y="305399"/>
                  </a:lnTo>
                  <a:lnTo>
                    <a:pt x="712498" y="610798"/>
                  </a:lnTo>
                  <a:lnTo>
                    <a:pt x="712498" y="458099"/>
                  </a:lnTo>
                  <a:lnTo>
                    <a:pt x="0" y="458099"/>
                  </a:lnTo>
                  <a:lnTo>
                    <a:pt x="0" y="152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80902" y="3646199"/>
            <a:ext cx="16395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170"/>
              </a:lnSpc>
              <a:spcBef>
                <a:spcPts val="60"/>
              </a:spcBef>
            </a:pPr>
            <a:r>
              <a:rPr dirty="0">
                <a:latin typeface="Arial"/>
                <a:cs typeface="Arial"/>
              </a:rPr>
              <a:t>(Generalization,  </a:t>
            </a:r>
            <a:r>
              <a:rPr spc="-5" dirty="0">
                <a:latin typeface="Arial"/>
                <a:cs typeface="Arial"/>
              </a:rPr>
              <a:t>Summarization)</a:t>
            </a:r>
            <a:endParaRPr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82028" y="1697510"/>
            <a:ext cx="2981960" cy="4104640"/>
            <a:chOff x="1836258" y="1126010"/>
            <a:chExt cx="2981960" cy="4104640"/>
          </a:xfrm>
        </p:grpSpPr>
        <p:sp>
          <p:nvSpPr>
            <p:cNvPr id="16" name="object 16"/>
            <p:cNvSpPr/>
            <p:nvPr/>
          </p:nvSpPr>
          <p:spPr>
            <a:xfrm>
              <a:off x="3940867" y="1130772"/>
              <a:ext cx="872490" cy="763270"/>
            </a:xfrm>
            <a:custGeom>
              <a:avLst/>
              <a:gdLst/>
              <a:ahLst/>
              <a:cxnLst/>
              <a:rect l="l" t="t" r="r" b="b"/>
              <a:pathLst>
                <a:path w="872489" h="763269">
                  <a:moveTo>
                    <a:pt x="436199" y="763198"/>
                  </a:moveTo>
                  <a:lnTo>
                    <a:pt x="385330" y="760631"/>
                  </a:lnTo>
                  <a:lnTo>
                    <a:pt x="336184" y="753120"/>
                  </a:lnTo>
                  <a:lnTo>
                    <a:pt x="289089" y="740951"/>
                  </a:lnTo>
                  <a:lnTo>
                    <a:pt x="244372" y="724412"/>
                  </a:lnTo>
                  <a:lnTo>
                    <a:pt x="202360" y="703788"/>
                  </a:lnTo>
                  <a:lnTo>
                    <a:pt x="163381" y="679365"/>
                  </a:lnTo>
                  <a:lnTo>
                    <a:pt x="127762" y="651430"/>
                  </a:lnTo>
                  <a:lnTo>
                    <a:pt x="95830" y="620270"/>
                  </a:lnTo>
                  <a:lnTo>
                    <a:pt x="67912" y="586170"/>
                  </a:lnTo>
                  <a:lnTo>
                    <a:pt x="44336" y="549417"/>
                  </a:lnTo>
                  <a:lnTo>
                    <a:pt x="25430" y="510297"/>
                  </a:lnTo>
                  <a:lnTo>
                    <a:pt x="11520" y="469096"/>
                  </a:lnTo>
                  <a:lnTo>
                    <a:pt x="2934" y="426101"/>
                  </a:lnTo>
                  <a:lnTo>
                    <a:pt x="0" y="381599"/>
                  </a:lnTo>
                  <a:lnTo>
                    <a:pt x="2934" y="337096"/>
                  </a:lnTo>
                  <a:lnTo>
                    <a:pt x="11520" y="294101"/>
                  </a:lnTo>
                  <a:lnTo>
                    <a:pt x="25430" y="252901"/>
                  </a:lnTo>
                  <a:lnTo>
                    <a:pt x="44336" y="213781"/>
                  </a:lnTo>
                  <a:lnTo>
                    <a:pt x="67912" y="177028"/>
                  </a:lnTo>
                  <a:lnTo>
                    <a:pt x="95830" y="142928"/>
                  </a:lnTo>
                  <a:lnTo>
                    <a:pt x="127762" y="111767"/>
                  </a:lnTo>
                  <a:lnTo>
                    <a:pt x="163381" y="83832"/>
                  </a:lnTo>
                  <a:lnTo>
                    <a:pt x="202360" y="59410"/>
                  </a:lnTo>
                  <a:lnTo>
                    <a:pt x="244372" y="38786"/>
                  </a:lnTo>
                  <a:lnTo>
                    <a:pt x="289089" y="22246"/>
                  </a:lnTo>
                  <a:lnTo>
                    <a:pt x="336184" y="10078"/>
                  </a:lnTo>
                  <a:lnTo>
                    <a:pt x="385330" y="2567"/>
                  </a:lnTo>
                  <a:lnTo>
                    <a:pt x="436199" y="0"/>
                  </a:lnTo>
                  <a:lnTo>
                    <a:pt x="487067" y="2567"/>
                  </a:lnTo>
                  <a:lnTo>
                    <a:pt x="536213" y="10078"/>
                  </a:lnTo>
                  <a:lnTo>
                    <a:pt x="583308" y="22246"/>
                  </a:lnTo>
                  <a:lnTo>
                    <a:pt x="628025" y="38786"/>
                  </a:lnTo>
                  <a:lnTo>
                    <a:pt x="670037" y="59410"/>
                  </a:lnTo>
                  <a:lnTo>
                    <a:pt x="709016" y="83832"/>
                  </a:lnTo>
                  <a:lnTo>
                    <a:pt x="744635" y="111767"/>
                  </a:lnTo>
                  <a:lnTo>
                    <a:pt x="776568" y="142928"/>
                  </a:lnTo>
                  <a:lnTo>
                    <a:pt x="804485" y="177028"/>
                  </a:lnTo>
                  <a:lnTo>
                    <a:pt x="828061" y="213781"/>
                  </a:lnTo>
                  <a:lnTo>
                    <a:pt x="846967" y="252901"/>
                  </a:lnTo>
                  <a:lnTo>
                    <a:pt x="860877" y="294101"/>
                  </a:lnTo>
                  <a:lnTo>
                    <a:pt x="869463" y="337096"/>
                  </a:lnTo>
                  <a:lnTo>
                    <a:pt x="872398" y="381599"/>
                  </a:lnTo>
                  <a:lnTo>
                    <a:pt x="869463" y="426101"/>
                  </a:lnTo>
                  <a:lnTo>
                    <a:pt x="860877" y="469096"/>
                  </a:lnTo>
                  <a:lnTo>
                    <a:pt x="846967" y="510297"/>
                  </a:lnTo>
                  <a:lnTo>
                    <a:pt x="828061" y="549417"/>
                  </a:lnTo>
                  <a:lnTo>
                    <a:pt x="804485" y="586170"/>
                  </a:lnTo>
                  <a:lnTo>
                    <a:pt x="776568" y="620270"/>
                  </a:lnTo>
                  <a:lnTo>
                    <a:pt x="744635" y="651430"/>
                  </a:lnTo>
                  <a:lnTo>
                    <a:pt x="709016" y="679365"/>
                  </a:lnTo>
                  <a:lnTo>
                    <a:pt x="670037" y="703788"/>
                  </a:lnTo>
                  <a:lnTo>
                    <a:pt x="628025" y="724412"/>
                  </a:lnTo>
                  <a:lnTo>
                    <a:pt x="583308" y="740951"/>
                  </a:lnTo>
                  <a:lnTo>
                    <a:pt x="536213" y="753120"/>
                  </a:lnTo>
                  <a:lnTo>
                    <a:pt x="487067" y="760631"/>
                  </a:lnTo>
                  <a:lnTo>
                    <a:pt x="436199" y="763198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91891" y="1358494"/>
              <a:ext cx="370840" cy="80010"/>
            </a:xfrm>
            <a:custGeom>
              <a:avLst/>
              <a:gdLst/>
              <a:ahLst/>
              <a:cxnLst/>
              <a:rect l="l" t="t" r="r" b="b"/>
              <a:pathLst>
                <a:path w="370839" h="80009">
                  <a:moveTo>
                    <a:pt x="45424" y="79499"/>
                  </a:moveTo>
                  <a:lnTo>
                    <a:pt x="27738" y="76376"/>
                  </a:lnTo>
                  <a:lnTo>
                    <a:pt x="13299" y="67857"/>
                  </a:lnTo>
                  <a:lnTo>
                    <a:pt x="3567" y="55223"/>
                  </a:lnTo>
                  <a:lnTo>
                    <a:pt x="0" y="39749"/>
                  </a:lnTo>
                  <a:lnTo>
                    <a:pt x="3567" y="24277"/>
                  </a:lnTo>
                  <a:lnTo>
                    <a:pt x="13299" y="11642"/>
                  </a:lnTo>
                  <a:lnTo>
                    <a:pt x="27738" y="3123"/>
                  </a:lnTo>
                  <a:lnTo>
                    <a:pt x="45424" y="0"/>
                  </a:lnTo>
                  <a:lnTo>
                    <a:pt x="63115" y="3123"/>
                  </a:lnTo>
                  <a:lnTo>
                    <a:pt x="77562" y="11642"/>
                  </a:lnTo>
                  <a:lnTo>
                    <a:pt x="87302" y="24277"/>
                  </a:lnTo>
                  <a:lnTo>
                    <a:pt x="90874" y="39749"/>
                  </a:lnTo>
                  <a:lnTo>
                    <a:pt x="87302" y="55223"/>
                  </a:lnTo>
                  <a:lnTo>
                    <a:pt x="77562" y="67857"/>
                  </a:lnTo>
                  <a:lnTo>
                    <a:pt x="63115" y="76376"/>
                  </a:lnTo>
                  <a:lnTo>
                    <a:pt x="45424" y="79499"/>
                  </a:lnTo>
                  <a:close/>
                </a:path>
                <a:path w="370839" h="80009">
                  <a:moveTo>
                    <a:pt x="324924" y="79499"/>
                  </a:moveTo>
                  <a:lnTo>
                    <a:pt x="307233" y="76376"/>
                  </a:lnTo>
                  <a:lnTo>
                    <a:pt x="292786" y="67857"/>
                  </a:lnTo>
                  <a:lnTo>
                    <a:pt x="283046" y="55223"/>
                  </a:lnTo>
                  <a:lnTo>
                    <a:pt x="279474" y="39749"/>
                  </a:lnTo>
                  <a:lnTo>
                    <a:pt x="283046" y="24277"/>
                  </a:lnTo>
                  <a:lnTo>
                    <a:pt x="292786" y="11642"/>
                  </a:lnTo>
                  <a:lnTo>
                    <a:pt x="307233" y="3123"/>
                  </a:lnTo>
                  <a:lnTo>
                    <a:pt x="324924" y="0"/>
                  </a:lnTo>
                  <a:lnTo>
                    <a:pt x="342611" y="3123"/>
                  </a:lnTo>
                  <a:lnTo>
                    <a:pt x="357049" y="11642"/>
                  </a:lnTo>
                  <a:lnTo>
                    <a:pt x="366781" y="24277"/>
                  </a:lnTo>
                  <a:lnTo>
                    <a:pt x="370349" y="39749"/>
                  </a:lnTo>
                  <a:lnTo>
                    <a:pt x="366781" y="55223"/>
                  </a:lnTo>
                  <a:lnTo>
                    <a:pt x="357049" y="67857"/>
                  </a:lnTo>
                  <a:lnTo>
                    <a:pt x="342611" y="76376"/>
                  </a:lnTo>
                  <a:lnTo>
                    <a:pt x="324924" y="79499"/>
                  </a:lnTo>
                  <a:close/>
                </a:path>
              </a:pathLst>
            </a:custGeom>
            <a:solidFill>
              <a:srgbClr val="ACA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7129" y="1353732"/>
              <a:ext cx="100399" cy="89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6603" y="1353732"/>
              <a:ext cx="100399" cy="89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40867" y="1130772"/>
              <a:ext cx="872490" cy="763270"/>
            </a:xfrm>
            <a:custGeom>
              <a:avLst/>
              <a:gdLst/>
              <a:ahLst/>
              <a:cxnLst/>
              <a:rect l="l" t="t" r="r" b="b"/>
              <a:pathLst>
                <a:path w="872489" h="763269">
                  <a:moveTo>
                    <a:pt x="199774" y="548016"/>
                  </a:moveTo>
                  <a:lnTo>
                    <a:pt x="247056" y="573585"/>
                  </a:lnTo>
                  <a:lnTo>
                    <a:pt x="294325" y="593472"/>
                  </a:lnTo>
                  <a:lnTo>
                    <a:pt x="341583" y="607677"/>
                  </a:lnTo>
                  <a:lnTo>
                    <a:pt x="388829" y="616200"/>
                  </a:lnTo>
                  <a:lnTo>
                    <a:pt x="436064" y="619041"/>
                  </a:lnTo>
                  <a:lnTo>
                    <a:pt x="483288" y="616200"/>
                  </a:lnTo>
                  <a:lnTo>
                    <a:pt x="530501" y="607677"/>
                  </a:lnTo>
                  <a:lnTo>
                    <a:pt x="577702" y="593472"/>
                  </a:lnTo>
                  <a:lnTo>
                    <a:pt x="624893" y="573585"/>
                  </a:lnTo>
                  <a:lnTo>
                    <a:pt x="672073" y="548016"/>
                  </a:lnTo>
                </a:path>
                <a:path w="872489" h="763269">
                  <a:moveTo>
                    <a:pt x="0" y="381599"/>
                  </a:moveTo>
                  <a:lnTo>
                    <a:pt x="2934" y="337096"/>
                  </a:lnTo>
                  <a:lnTo>
                    <a:pt x="11520" y="294101"/>
                  </a:lnTo>
                  <a:lnTo>
                    <a:pt x="25430" y="252901"/>
                  </a:lnTo>
                  <a:lnTo>
                    <a:pt x="44336" y="213781"/>
                  </a:lnTo>
                  <a:lnTo>
                    <a:pt x="67912" y="177028"/>
                  </a:lnTo>
                  <a:lnTo>
                    <a:pt x="95830" y="142928"/>
                  </a:lnTo>
                  <a:lnTo>
                    <a:pt x="127762" y="111767"/>
                  </a:lnTo>
                  <a:lnTo>
                    <a:pt x="163381" y="83832"/>
                  </a:lnTo>
                  <a:lnTo>
                    <a:pt x="202360" y="59410"/>
                  </a:lnTo>
                  <a:lnTo>
                    <a:pt x="244372" y="38786"/>
                  </a:lnTo>
                  <a:lnTo>
                    <a:pt x="289089" y="22246"/>
                  </a:lnTo>
                  <a:lnTo>
                    <a:pt x="336184" y="10078"/>
                  </a:lnTo>
                  <a:lnTo>
                    <a:pt x="385330" y="2567"/>
                  </a:lnTo>
                  <a:lnTo>
                    <a:pt x="436199" y="0"/>
                  </a:lnTo>
                  <a:lnTo>
                    <a:pt x="487067" y="2567"/>
                  </a:lnTo>
                  <a:lnTo>
                    <a:pt x="536213" y="10078"/>
                  </a:lnTo>
                  <a:lnTo>
                    <a:pt x="583308" y="22246"/>
                  </a:lnTo>
                  <a:lnTo>
                    <a:pt x="628025" y="38786"/>
                  </a:lnTo>
                  <a:lnTo>
                    <a:pt x="670037" y="59410"/>
                  </a:lnTo>
                  <a:lnTo>
                    <a:pt x="709016" y="83832"/>
                  </a:lnTo>
                  <a:lnTo>
                    <a:pt x="744635" y="111767"/>
                  </a:lnTo>
                  <a:lnTo>
                    <a:pt x="776568" y="142928"/>
                  </a:lnTo>
                  <a:lnTo>
                    <a:pt x="804485" y="177028"/>
                  </a:lnTo>
                  <a:lnTo>
                    <a:pt x="828061" y="213781"/>
                  </a:lnTo>
                  <a:lnTo>
                    <a:pt x="846967" y="252901"/>
                  </a:lnTo>
                  <a:lnTo>
                    <a:pt x="860877" y="294101"/>
                  </a:lnTo>
                  <a:lnTo>
                    <a:pt x="869463" y="337096"/>
                  </a:lnTo>
                  <a:lnTo>
                    <a:pt x="872398" y="381599"/>
                  </a:lnTo>
                  <a:lnTo>
                    <a:pt x="869463" y="426101"/>
                  </a:lnTo>
                  <a:lnTo>
                    <a:pt x="860877" y="469096"/>
                  </a:lnTo>
                  <a:lnTo>
                    <a:pt x="846967" y="510297"/>
                  </a:lnTo>
                  <a:lnTo>
                    <a:pt x="828061" y="549417"/>
                  </a:lnTo>
                  <a:lnTo>
                    <a:pt x="804485" y="586170"/>
                  </a:lnTo>
                  <a:lnTo>
                    <a:pt x="776568" y="620270"/>
                  </a:lnTo>
                  <a:lnTo>
                    <a:pt x="744635" y="651430"/>
                  </a:lnTo>
                  <a:lnTo>
                    <a:pt x="709016" y="679365"/>
                  </a:lnTo>
                  <a:lnTo>
                    <a:pt x="670037" y="703788"/>
                  </a:lnTo>
                  <a:lnTo>
                    <a:pt x="628025" y="724412"/>
                  </a:lnTo>
                  <a:lnTo>
                    <a:pt x="583308" y="740951"/>
                  </a:lnTo>
                  <a:lnTo>
                    <a:pt x="536213" y="753120"/>
                  </a:lnTo>
                  <a:lnTo>
                    <a:pt x="487067" y="760631"/>
                  </a:lnTo>
                  <a:lnTo>
                    <a:pt x="436199" y="763198"/>
                  </a:lnTo>
                  <a:lnTo>
                    <a:pt x="385330" y="760631"/>
                  </a:lnTo>
                  <a:lnTo>
                    <a:pt x="336184" y="753120"/>
                  </a:lnTo>
                  <a:lnTo>
                    <a:pt x="289089" y="740951"/>
                  </a:lnTo>
                  <a:lnTo>
                    <a:pt x="244372" y="724412"/>
                  </a:lnTo>
                  <a:lnTo>
                    <a:pt x="202360" y="703788"/>
                  </a:lnTo>
                  <a:lnTo>
                    <a:pt x="163381" y="679365"/>
                  </a:lnTo>
                  <a:lnTo>
                    <a:pt x="127762" y="651430"/>
                  </a:lnTo>
                  <a:lnTo>
                    <a:pt x="95830" y="620270"/>
                  </a:lnTo>
                  <a:lnTo>
                    <a:pt x="67912" y="586170"/>
                  </a:lnTo>
                  <a:lnTo>
                    <a:pt x="44336" y="549417"/>
                  </a:lnTo>
                  <a:lnTo>
                    <a:pt x="25430" y="510297"/>
                  </a:lnTo>
                  <a:lnTo>
                    <a:pt x="11520" y="469096"/>
                  </a:lnTo>
                  <a:lnTo>
                    <a:pt x="2934" y="426101"/>
                  </a:lnTo>
                  <a:lnTo>
                    <a:pt x="0" y="381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15578" y="1921456"/>
              <a:ext cx="122974" cy="4973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41021" y="4462241"/>
              <a:ext cx="2210435" cy="763270"/>
            </a:xfrm>
            <a:custGeom>
              <a:avLst/>
              <a:gdLst/>
              <a:ahLst/>
              <a:cxnLst/>
              <a:rect l="l" t="t" r="r" b="b"/>
              <a:pathLst>
                <a:path w="2210435" h="763270">
                  <a:moveTo>
                    <a:pt x="1841871" y="763198"/>
                  </a:moveTo>
                  <a:lnTo>
                    <a:pt x="368374" y="763198"/>
                  </a:lnTo>
                  <a:lnTo>
                    <a:pt x="322166" y="760225"/>
                  </a:lnTo>
                  <a:lnTo>
                    <a:pt x="277671" y="751543"/>
                  </a:lnTo>
                  <a:lnTo>
                    <a:pt x="235233" y="737512"/>
                  </a:lnTo>
                  <a:lnTo>
                    <a:pt x="195199" y="718487"/>
                  </a:lnTo>
                  <a:lnTo>
                    <a:pt x="157914" y="694828"/>
                  </a:lnTo>
                  <a:lnTo>
                    <a:pt x="123722" y="666890"/>
                  </a:lnTo>
                  <a:lnTo>
                    <a:pt x="92969" y="635033"/>
                  </a:lnTo>
                  <a:lnTo>
                    <a:pt x="66000" y="599614"/>
                  </a:lnTo>
                  <a:lnTo>
                    <a:pt x="43160" y="560990"/>
                  </a:lnTo>
                  <a:lnTo>
                    <a:pt x="24795" y="519518"/>
                  </a:lnTo>
                  <a:lnTo>
                    <a:pt x="11250" y="475558"/>
                  </a:lnTo>
                  <a:lnTo>
                    <a:pt x="2870" y="429465"/>
                  </a:lnTo>
                  <a:lnTo>
                    <a:pt x="0" y="381599"/>
                  </a:lnTo>
                  <a:lnTo>
                    <a:pt x="2870" y="333732"/>
                  </a:lnTo>
                  <a:lnTo>
                    <a:pt x="11250" y="287640"/>
                  </a:lnTo>
                  <a:lnTo>
                    <a:pt x="24795" y="243679"/>
                  </a:lnTo>
                  <a:lnTo>
                    <a:pt x="43160" y="202208"/>
                  </a:lnTo>
                  <a:lnTo>
                    <a:pt x="66000" y="163584"/>
                  </a:lnTo>
                  <a:lnTo>
                    <a:pt x="92969" y="128164"/>
                  </a:lnTo>
                  <a:lnTo>
                    <a:pt x="123722" y="96307"/>
                  </a:lnTo>
                  <a:lnTo>
                    <a:pt x="157914" y="68370"/>
                  </a:lnTo>
                  <a:lnTo>
                    <a:pt x="195199" y="44710"/>
                  </a:lnTo>
                  <a:lnTo>
                    <a:pt x="235233" y="25686"/>
                  </a:lnTo>
                  <a:lnTo>
                    <a:pt x="277671" y="11654"/>
                  </a:lnTo>
                  <a:lnTo>
                    <a:pt x="322166" y="2973"/>
                  </a:lnTo>
                  <a:lnTo>
                    <a:pt x="368374" y="0"/>
                  </a:lnTo>
                  <a:lnTo>
                    <a:pt x="1841871" y="0"/>
                  </a:lnTo>
                  <a:lnTo>
                    <a:pt x="1888079" y="2973"/>
                  </a:lnTo>
                  <a:lnTo>
                    <a:pt x="1932575" y="11654"/>
                  </a:lnTo>
                  <a:lnTo>
                    <a:pt x="1975012" y="25686"/>
                  </a:lnTo>
                  <a:lnTo>
                    <a:pt x="2015046" y="44710"/>
                  </a:lnTo>
                  <a:lnTo>
                    <a:pt x="2052332" y="68370"/>
                  </a:lnTo>
                  <a:lnTo>
                    <a:pt x="2086524" y="96307"/>
                  </a:lnTo>
                  <a:lnTo>
                    <a:pt x="2117277" y="128164"/>
                  </a:lnTo>
                  <a:lnTo>
                    <a:pt x="2144245" y="163584"/>
                  </a:lnTo>
                  <a:lnTo>
                    <a:pt x="2167085" y="202208"/>
                  </a:lnTo>
                  <a:lnTo>
                    <a:pt x="2185450" y="243679"/>
                  </a:lnTo>
                  <a:lnTo>
                    <a:pt x="2198995" y="287640"/>
                  </a:lnTo>
                  <a:lnTo>
                    <a:pt x="2207375" y="333732"/>
                  </a:lnTo>
                  <a:lnTo>
                    <a:pt x="2210245" y="381599"/>
                  </a:lnTo>
                  <a:lnTo>
                    <a:pt x="2207375" y="429465"/>
                  </a:lnTo>
                  <a:lnTo>
                    <a:pt x="2198995" y="475558"/>
                  </a:lnTo>
                  <a:lnTo>
                    <a:pt x="2185450" y="519518"/>
                  </a:lnTo>
                  <a:lnTo>
                    <a:pt x="2167085" y="560990"/>
                  </a:lnTo>
                  <a:lnTo>
                    <a:pt x="2144245" y="599614"/>
                  </a:lnTo>
                  <a:lnTo>
                    <a:pt x="2117277" y="635033"/>
                  </a:lnTo>
                  <a:lnTo>
                    <a:pt x="2086524" y="666890"/>
                  </a:lnTo>
                  <a:lnTo>
                    <a:pt x="2052332" y="694828"/>
                  </a:lnTo>
                  <a:lnTo>
                    <a:pt x="2015046" y="718487"/>
                  </a:lnTo>
                  <a:lnTo>
                    <a:pt x="1975012" y="737512"/>
                  </a:lnTo>
                  <a:lnTo>
                    <a:pt x="1932575" y="751543"/>
                  </a:lnTo>
                  <a:lnTo>
                    <a:pt x="1888079" y="760225"/>
                  </a:lnTo>
                  <a:lnTo>
                    <a:pt x="1841871" y="76319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41021" y="4462241"/>
              <a:ext cx="2210435" cy="763270"/>
            </a:xfrm>
            <a:custGeom>
              <a:avLst/>
              <a:gdLst/>
              <a:ahLst/>
              <a:cxnLst/>
              <a:rect l="l" t="t" r="r" b="b"/>
              <a:pathLst>
                <a:path w="2210435" h="763270">
                  <a:moveTo>
                    <a:pt x="1841871" y="763198"/>
                  </a:moveTo>
                  <a:lnTo>
                    <a:pt x="1795662" y="760225"/>
                  </a:lnTo>
                  <a:lnTo>
                    <a:pt x="1751167" y="751543"/>
                  </a:lnTo>
                  <a:lnTo>
                    <a:pt x="1708729" y="737512"/>
                  </a:lnTo>
                  <a:lnTo>
                    <a:pt x="1668695" y="718487"/>
                  </a:lnTo>
                  <a:lnTo>
                    <a:pt x="1631410" y="694828"/>
                  </a:lnTo>
                  <a:lnTo>
                    <a:pt x="1597218" y="666890"/>
                  </a:lnTo>
                  <a:lnTo>
                    <a:pt x="1566465" y="635033"/>
                  </a:lnTo>
                  <a:lnTo>
                    <a:pt x="1539496" y="599614"/>
                  </a:lnTo>
                  <a:lnTo>
                    <a:pt x="1516657" y="560990"/>
                  </a:lnTo>
                  <a:lnTo>
                    <a:pt x="1498292" y="519518"/>
                  </a:lnTo>
                  <a:lnTo>
                    <a:pt x="1484747" y="475558"/>
                  </a:lnTo>
                  <a:lnTo>
                    <a:pt x="1476367" y="429465"/>
                  </a:lnTo>
                  <a:lnTo>
                    <a:pt x="1473497" y="381599"/>
                  </a:lnTo>
                  <a:lnTo>
                    <a:pt x="1476367" y="333732"/>
                  </a:lnTo>
                  <a:lnTo>
                    <a:pt x="1484747" y="287640"/>
                  </a:lnTo>
                  <a:lnTo>
                    <a:pt x="1498292" y="243679"/>
                  </a:lnTo>
                  <a:lnTo>
                    <a:pt x="1516657" y="202208"/>
                  </a:lnTo>
                  <a:lnTo>
                    <a:pt x="1539496" y="163584"/>
                  </a:lnTo>
                  <a:lnTo>
                    <a:pt x="1566465" y="128164"/>
                  </a:lnTo>
                  <a:lnTo>
                    <a:pt x="1597218" y="96307"/>
                  </a:lnTo>
                  <a:lnTo>
                    <a:pt x="1631410" y="68370"/>
                  </a:lnTo>
                  <a:lnTo>
                    <a:pt x="1668695" y="44710"/>
                  </a:lnTo>
                  <a:lnTo>
                    <a:pt x="1708729" y="25686"/>
                  </a:lnTo>
                  <a:lnTo>
                    <a:pt x="1751167" y="11654"/>
                  </a:lnTo>
                  <a:lnTo>
                    <a:pt x="1795662" y="2973"/>
                  </a:lnTo>
                  <a:lnTo>
                    <a:pt x="1841871" y="0"/>
                  </a:lnTo>
                </a:path>
                <a:path w="2210435" h="763270">
                  <a:moveTo>
                    <a:pt x="368374" y="0"/>
                  </a:moveTo>
                  <a:lnTo>
                    <a:pt x="1841871" y="0"/>
                  </a:lnTo>
                  <a:lnTo>
                    <a:pt x="1888079" y="2973"/>
                  </a:lnTo>
                  <a:lnTo>
                    <a:pt x="1932575" y="11654"/>
                  </a:lnTo>
                  <a:lnTo>
                    <a:pt x="1975012" y="25686"/>
                  </a:lnTo>
                  <a:lnTo>
                    <a:pt x="2015046" y="44710"/>
                  </a:lnTo>
                  <a:lnTo>
                    <a:pt x="2052332" y="68370"/>
                  </a:lnTo>
                  <a:lnTo>
                    <a:pt x="2086524" y="96307"/>
                  </a:lnTo>
                  <a:lnTo>
                    <a:pt x="2117277" y="128164"/>
                  </a:lnTo>
                  <a:lnTo>
                    <a:pt x="2144245" y="163584"/>
                  </a:lnTo>
                  <a:lnTo>
                    <a:pt x="2167085" y="202208"/>
                  </a:lnTo>
                  <a:lnTo>
                    <a:pt x="2185450" y="243679"/>
                  </a:lnTo>
                  <a:lnTo>
                    <a:pt x="2198995" y="287640"/>
                  </a:lnTo>
                  <a:lnTo>
                    <a:pt x="2207375" y="333732"/>
                  </a:lnTo>
                  <a:lnTo>
                    <a:pt x="2210245" y="381599"/>
                  </a:lnTo>
                  <a:lnTo>
                    <a:pt x="2207375" y="429465"/>
                  </a:lnTo>
                  <a:lnTo>
                    <a:pt x="2198995" y="475558"/>
                  </a:lnTo>
                  <a:lnTo>
                    <a:pt x="2185450" y="519518"/>
                  </a:lnTo>
                  <a:lnTo>
                    <a:pt x="2167085" y="560990"/>
                  </a:lnTo>
                  <a:lnTo>
                    <a:pt x="2144245" y="599614"/>
                  </a:lnTo>
                  <a:lnTo>
                    <a:pt x="2117277" y="635033"/>
                  </a:lnTo>
                  <a:lnTo>
                    <a:pt x="2086524" y="666890"/>
                  </a:lnTo>
                  <a:lnTo>
                    <a:pt x="2052332" y="694828"/>
                  </a:lnTo>
                  <a:lnTo>
                    <a:pt x="2015046" y="718487"/>
                  </a:lnTo>
                  <a:lnTo>
                    <a:pt x="1975012" y="737512"/>
                  </a:lnTo>
                  <a:lnTo>
                    <a:pt x="1932575" y="751543"/>
                  </a:lnTo>
                  <a:lnTo>
                    <a:pt x="1888079" y="760225"/>
                  </a:lnTo>
                  <a:lnTo>
                    <a:pt x="1841871" y="763198"/>
                  </a:lnTo>
                  <a:lnTo>
                    <a:pt x="368374" y="763198"/>
                  </a:lnTo>
                  <a:lnTo>
                    <a:pt x="322166" y="760225"/>
                  </a:lnTo>
                  <a:lnTo>
                    <a:pt x="277671" y="751543"/>
                  </a:lnTo>
                  <a:lnTo>
                    <a:pt x="235233" y="737512"/>
                  </a:lnTo>
                  <a:lnTo>
                    <a:pt x="195199" y="718487"/>
                  </a:lnTo>
                  <a:lnTo>
                    <a:pt x="157914" y="694828"/>
                  </a:lnTo>
                  <a:lnTo>
                    <a:pt x="123722" y="666890"/>
                  </a:lnTo>
                  <a:lnTo>
                    <a:pt x="92969" y="635033"/>
                  </a:lnTo>
                  <a:lnTo>
                    <a:pt x="66000" y="599614"/>
                  </a:lnTo>
                  <a:lnTo>
                    <a:pt x="43160" y="560990"/>
                  </a:lnTo>
                  <a:lnTo>
                    <a:pt x="24795" y="519518"/>
                  </a:lnTo>
                  <a:lnTo>
                    <a:pt x="11250" y="475558"/>
                  </a:lnTo>
                  <a:lnTo>
                    <a:pt x="2870" y="429465"/>
                  </a:lnTo>
                  <a:lnTo>
                    <a:pt x="0" y="381599"/>
                  </a:lnTo>
                  <a:lnTo>
                    <a:pt x="2870" y="333732"/>
                  </a:lnTo>
                  <a:lnTo>
                    <a:pt x="11250" y="287640"/>
                  </a:lnTo>
                  <a:lnTo>
                    <a:pt x="24795" y="243679"/>
                  </a:lnTo>
                  <a:lnTo>
                    <a:pt x="43160" y="202208"/>
                  </a:lnTo>
                  <a:lnTo>
                    <a:pt x="66000" y="163584"/>
                  </a:lnTo>
                  <a:lnTo>
                    <a:pt x="92969" y="128164"/>
                  </a:lnTo>
                  <a:lnTo>
                    <a:pt x="123722" y="96307"/>
                  </a:lnTo>
                  <a:lnTo>
                    <a:pt x="157914" y="68370"/>
                  </a:lnTo>
                  <a:lnTo>
                    <a:pt x="195199" y="44710"/>
                  </a:lnTo>
                  <a:lnTo>
                    <a:pt x="235233" y="25686"/>
                  </a:lnTo>
                  <a:lnTo>
                    <a:pt x="277671" y="11654"/>
                  </a:lnTo>
                  <a:lnTo>
                    <a:pt x="322166" y="2973"/>
                  </a:lnTo>
                  <a:lnTo>
                    <a:pt x="368374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130288" y="3769769"/>
            <a:ext cx="1157605" cy="637097"/>
          </a:xfrm>
          <a:prstGeom prst="rect">
            <a:avLst/>
          </a:prstGeom>
          <a:solidFill>
            <a:srgbClr val="FFF2CC">
              <a:alpha val="82308"/>
            </a:srgbClr>
          </a:solidFill>
          <a:ln w="19049">
            <a:solidFill>
              <a:srgbClr val="BF9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03200" marR="138430" indent="-57785">
              <a:lnSpc>
                <a:spcPct val="100699"/>
              </a:lnSpc>
              <a:spcBef>
                <a:spcPts val="740"/>
              </a:spcBef>
            </a:pPr>
            <a:r>
              <a:rPr dirty="0">
                <a:latin typeface="Arial"/>
                <a:cs typeface="Arial"/>
              </a:rPr>
              <a:t>standing  </a:t>
            </a:r>
            <a:r>
              <a:rPr spc="-5" dirty="0">
                <a:latin typeface="Arial"/>
                <a:cs typeface="Arial"/>
              </a:rPr>
              <a:t>queries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30223" y="630400"/>
            <a:ext cx="7424420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General Stream Processing</a:t>
            </a:r>
            <a:r>
              <a:rPr spc="-90" dirty="0"/>
              <a:t> </a:t>
            </a:r>
            <a:r>
              <a:rPr dirty="0"/>
              <a:t>Model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628191" y="5117274"/>
            <a:ext cx="85153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latin typeface="Arial"/>
                <a:cs typeface="Arial"/>
              </a:rPr>
              <a:t>limited  </a:t>
            </a:r>
            <a:r>
              <a:rPr dirty="0">
                <a:latin typeface="Arial"/>
                <a:cs typeface="Arial"/>
              </a:rPr>
              <a:t>memory</a:t>
            </a:r>
            <a:endParaRPr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314826" y="4631629"/>
            <a:ext cx="751840" cy="397510"/>
            <a:chOff x="2969056" y="4060129"/>
            <a:chExt cx="751840" cy="397510"/>
          </a:xfrm>
        </p:grpSpPr>
        <p:sp>
          <p:nvSpPr>
            <p:cNvPr id="32" name="object 32"/>
            <p:cNvSpPr/>
            <p:nvPr/>
          </p:nvSpPr>
          <p:spPr>
            <a:xfrm>
              <a:off x="3098868" y="4133366"/>
              <a:ext cx="492125" cy="251460"/>
            </a:xfrm>
            <a:custGeom>
              <a:avLst/>
              <a:gdLst/>
              <a:ahLst/>
              <a:cxnLst/>
              <a:rect l="l" t="t" r="r" b="b"/>
              <a:pathLst>
                <a:path w="492125" h="251460">
                  <a:moveTo>
                    <a:pt x="0" y="250949"/>
                  </a:moveTo>
                  <a:lnTo>
                    <a:pt x="491949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69056" y="4328003"/>
              <a:ext cx="165549" cy="1295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55080" y="4060129"/>
              <a:ext cx="165549" cy="1295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2DE21307-86F3-05FD-2AC9-F3E24B01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16</a:t>
            </a:fld>
            <a:endParaRPr lang="fr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512" y="3172932"/>
            <a:ext cx="3068955" cy="1289050"/>
            <a:chOff x="-4762" y="2601432"/>
            <a:chExt cx="3068955" cy="1289050"/>
          </a:xfrm>
        </p:grpSpPr>
        <p:sp>
          <p:nvSpPr>
            <p:cNvPr id="3" name="object 3"/>
            <p:cNvSpPr/>
            <p:nvPr/>
          </p:nvSpPr>
          <p:spPr>
            <a:xfrm>
              <a:off x="0" y="2606194"/>
              <a:ext cx="3058993" cy="1279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06194"/>
              <a:ext cx="3059430" cy="1279525"/>
            </a:xfrm>
            <a:custGeom>
              <a:avLst/>
              <a:gdLst/>
              <a:ahLst/>
              <a:cxnLst/>
              <a:rect l="l" t="t" r="r" b="b"/>
              <a:pathLst>
                <a:path w="3059430" h="1279525">
                  <a:moveTo>
                    <a:pt x="2466715" y="1279497"/>
                  </a:moveTo>
                  <a:lnTo>
                    <a:pt x="2466715" y="959573"/>
                  </a:lnTo>
                  <a:lnTo>
                    <a:pt x="0" y="959573"/>
                  </a:lnTo>
                </a:path>
                <a:path w="3059430" h="1279525">
                  <a:moveTo>
                    <a:pt x="0" y="319924"/>
                  </a:moveTo>
                  <a:lnTo>
                    <a:pt x="2466715" y="319924"/>
                  </a:lnTo>
                  <a:lnTo>
                    <a:pt x="2466715" y="0"/>
                  </a:lnTo>
                  <a:lnTo>
                    <a:pt x="3058993" y="639748"/>
                  </a:lnTo>
                  <a:lnTo>
                    <a:pt x="2466715" y="12794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6123" y="4009872"/>
            <a:ext cx="1717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199" y="3688670"/>
            <a:ext cx="264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6EA8DB"/>
                </a:solidFill>
                <a:latin typeface="Arial"/>
                <a:cs typeface="Arial"/>
              </a:rPr>
              <a:t>…</a:t>
            </a:r>
            <a:r>
              <a:rPr dirty="0">
                <a:solidFill>
                  <a:srgbClr val="3D85C6"/>
                </a:solidFill>
                <a:latin typeface="Arial"/>
                <a:cs typeface="Arial"/>
              </a:rPr>
              <a:t>, 4</a:t>
            </a:r>
            <a:r>
              <a:rPr dirty="0">
                <a:latin typeface="Arial"/>
                <a:cs typeface="Arial"/>
              </a:rPr>
              <a:t>, </a:t>
            </a:r>
            <a:r>
              <a:rPr spc="-5" dirty="0">
                <a:solidFill>
                  <a:srgbClr val="0B5293"/>
                </a:solidFill>
                <a:latin typeface="Arial"/>
                <a:cs typeface="Arial"/>
              </a:rPr>
              <a:t>3, </a:t>
            </a:r>
            <a:r>
              <a:rPr spc="-50" dirty="0">
                <a:solidFill>
                  <a:srgbClr val="073662"/>
                </a:solidFill>
                <a:latin typeface="Arial"/>
                <a:cs typeface="Arial"/>
              </a:rPr>
              <a:t>11, </a:t>
            </a:r>
            <a:r>
              <a:rPr spc="-5" dirty="0">
                <a:latin typeface="Arial"/>
                <a:cs typeface="Arial"/>
              </a:rPr>
              <a:t>2, 0, 5, 8, 1,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96505" y="3003358"/>
            <a:ext cx="2529840" cy="1628775"/>
            <a:chOff x="3112231" y="2431857"/>
            <a:chExt cx="2529840" cy="1628775"/>
          </a:xfrm>
        </p:grpSpPr>
        <p:sp>
          <p:nvSpPr>
            <p:cNvPr id="8" name="object 8"/>
            <p:cNvSpPr/>
            <p:nvPr/>
          </p:nvSpPr>
          <p:spPr>
            <a:xfrm>
              <a:off x="3126518" y="2446145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2234495" y="1599596"/>
                  </a:move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6"/>
                  </a:lnTo>
                  <a:lnTo>
                    <a:pt x="132047" y="1563194"/>
                  </a:lnTo>
                  <a:lnTo>
                    <a:pt x="94838" y="1536891"/>
                  </a:lnTo>
                  <a:lnTo>
                    <a:pt x="62705" y="1504758"/>
                  </a:lnTo>
                  <a:lnTo>
                    <a:pt x="36401" y="1467548"/>
                  </a:lnTo>
                  <a:lnTo>
                    <a:pt x="16680" y="1426016"/>
                  </a:lnTo>
                  <a:lnTo>
                    <a:pt x="4295" y="1380915"/>
                  </a:lnTo>
                  <a:lnTo>
                    <a:pt x="0" y="1332997"/>
                  </a:lnTo>
                  <a:lnTo>
                    <a:pt x="0" y="266599"/>
                  </a:lnTo>
                  <a:lnTo>
                    <a:pt x="4295" y="218681"/>
                  </a:lnTo>
                  <a:lnTo>
                    <a:pt x="16680" y="173579"/>
                  </a:lnTo>
                  <a:lnTo>
                    <a:pt x="36401" y="132047"/>
                  </a:lnTo>
                  <a:lnTo>
                    <a:pt x="62705" y="94838"/>
                  </a:lnTo>
                  <a:lnTo>
                    <a:pt x="94838" y="62705"/>
                  </a:lnTo>
                  <a:lnTo>
                    <a:pt x="132047" y="36401"/>
                  </a:lnTo>
                  <a:lnTo>
                    <a:pt x="173579" y="16680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69"/>
                  </a:lnTo>
                  <a:lnTo>
                    <a:pt x="2336520" y="20292"/>
                  </a:lnTo>
                  <a:lnTo>
                    <a:pt x="2382411" y="44787"/>
                  </a:lnTo>
                  <a:lnTo>
                    <a:pt x="2423020" y="78074"/>
                  </a:lnTo>
                  <a:lnTo>
                    <a:pt x="2456302" y="118683"/>
                  </a:lnTo>
                  <a:lnTo>
                    <a:pt x="2480798" y="164574"/>
                  </a:lnTo>
                  <a:lnTo>
                    <a:pt x="2495923" y="214347"/>
                  </a:lnTo>
                  <a:lnTo>
                    <a:pt x="2501094" y="266599"/>
                  </a:lnTo>
                  <a:lnTo>
                    <a:pt x="2501094" y="1332997"/>
                  </a:lnTo>
                  <a:lnTo>
                    <a:pt x="2496799" y="1380915"/>
                  </a:lnTo>
                  <a:lnTo>
                    <a:pt x="2484414" y="1426016"/>
                  </a:lnTo>
                  <a:lnTo>
                    <a:pt x="2464693" y="1467548"/>
                  </a:lnTo>
                  <a:lnTo>
                    <a:pt x="2438389" y="1504758"/>
                  </a:lnTo>
                  <a:lnTo>
                    <a:pt x="2406256" y="1536891"/>
                  </a:lnTo>
                  <a:lnTo>
                    <a:pt x="2369047" y="1563194"/>
                  </a:lnTo>
                  <a:lnTo>
                    <a:pt x="2327514" y="1582916"/>
                  </a:lnTo>
                  <a:lnTo>
                    <a:pt x="2282413" y="1595301"/>
                  </a:lnTo>
                  <a:lnTo>
                    <a:pt x="2234495" y="1599596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6518" y="2446145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0" y="266599"/>
                  </a:moveTo>
                  <a:lnTo>
                    <a:pt x="4295" y="218681"/>
                  </a:lnTo>
                  <a:lnTo>
                    <a:pt x="16680" y="173579"/>
                  </a:lnTo>
                  <a:lnTo>
                    <a:pt x="36401" y="132047"/>
                  </a:lnTo>
                  <a:lnTo>
                    <a:pt x="62705" y="94838"/>
                  </a:lnTo>
                  <a:lnTo>
                    <a:pt x="94838" y="62705"/>
                  </a:lnTo>
                  <a:lnTo>
                    <a:pt x="132047" y="36401"/>
                  </a:lnTo>
                  <a:lnTo>
                    <a:pt x="173579" y="16680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69"/>
                  </a:lnTo>
                  <a:lnTo>
                    <a:pt x="2336520" y="20292"/>
                  </a:lnTo>
                  <a:lnTo>
                    <a:pt x="2382411" y="44787"/>
                  </a:lnTo>
                  <a:lnTo>
                    <a:pt x="2423020" y="78074"/>
                  </a:lnTo>
                  <a:lnTo>
                    <a:pt x="2456302" y="118683"/>
                  </a:lnTo>
                  <a:lnTo>
                    <a:pt x="2480798" y="164574"/>
                  </a:lnTo>
                  <a:lnTo>
                    <a:pt x="2495923" y="214347"/>
                  </a:lnTo>
                  <a:lnTo>
                    <a:pt x="2501094" y="266599"/>
                  </a:lnTo>
                  <a:lnTo>
                    <a:pt x="2501094" y="1332997"/>
                  </a:lnTo>
                  <a:lnTo>
                    <a:pt x="2496799" y="1380915"/>
                  </a:lnTo>
                  <a:lnTo>
                    <a:pt x="2484414" y="1426016"/>
                  </a:lnTo>
                  <a:lnTo>
                    <a:pt x="2464693" y="1467548"/>
                  </a:lnTo>
                  <a:lnTo>
                    <a:pt x="2438389" y="1504758"/>
                  </a:lnTo>
                  <a:lnTo>
                    <a:pt x="2406256" y="1536891"/>
                  </a:lnTo>
                  <a:lnTo>
                    <a:pt x="2369047" y="1563194"/>
                  </a:lnTo>
                  <a:lnTo>
                    <a:pt x="2327514" y="1582916"/>
                  </a:lnTo>
                  <a:lnTo>
                    <a:pt x="2282413" y="1595301"/>
                  </a:lnTo>
                  <a:lnTo>
                    <a:pt x="2234495" y="1599596"/>
                  </a:ln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6"/>
                  </a:lnTo>
                  <a:lnTo>
                    <a:pt x="132047" y="1563194"/>
                  </a:lnTo>
                  <a:lnTo>
                    <a:pt x="94838" y="1536891"/>
                  </a:lnTo>
                  <a:lnTo>
                    <a:pt x="62705" y="1504758"/>
                  </a:lnTo>
                  <a:lnTo>
                    <a:pt x="36401" y="1467548"/>
                  </a:lnTo>
                  <a:lnTo>
                    <a:pt x="16680" y="1426016"/>
                  </a:lnTo>
                  <a:lnTo>
                    <a:pt x="4295" y="1380915"/>
                  </a:lnTo>
                  <a:lnTo>
                    <a:pt x="0" y="1332997"/>
                  </a:lnTo>
                  <a:lnTo>
                    <a:pt x="0" y="266599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07904" y="2538253"/>
            <a:ext cx="1600200" cy="110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ad-hoc</a:t>
            </a:r>
            <a:r>
              <a:rPr spc="409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queries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950" dirty="0">
              <a:latin typeface="Arial"/>
              <a:cs typeface="Arial"/>
            </a:endParaRPr>
          </a:p>
          <a:p>
            <a:pPr marL="97790"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Processor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74649" y="3511432"/>
            <a:ext cx="1027430" cy="620395"/>
            <a:chOff x="5690375" y="2939931"/>
            <a:chExt cx="1027430" cy="620395"/>
          </a:xfrm>
        </p:grpSpPr>
        <p:sp>
          <p:nvSpPr>
            <p:cNvPr id="12" name="object 12"/>
            <p:cNvSpPr/>
            <p:nvPr/>
          </p:nvSpPr>
          <p:spPr>
            <a:xfrm>
              <a:off x="5695138" y="2944694"/>
              <a:ext cx="1017897" cy="610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95138" y="2944694"/>
              <a:ext cx="1017905" cy="610870"/>
            </a:xfrm>
            <a:custGeom>
              <a:avLst/>
              <a:gdLst/>
              <a:ahLst/>
              <a:cxnLst/>
              <a:rect l="l" t="t" r="r" b="b"/>
              <a:pathLst>
                <a:path w="1017904" h="610870">
                  <a:moveTo>
                    <a:pt x="0" y="152699"/>
                  </a:moveTo>
                  <a:lnTo>
                    <a:pt x="712498" y="152699"/>
                  </a:lnTo>
                  <a:lnTo>
                    <a:pt x="712498" y="0"/>
                  </a:lnTo>
                  <a:lnTo>
                    <a:pt x="1017897" y="305399"/>
                  </a:lnTo>
                  <a:lnTo>
                    <a:pt x="712498" y="610798"/>
                  </a:lnTo>
                  <a:lnTo>
                    <a:pt x="712498" y="458099"/>
                  </a:lnTo>
                  <a:lnTo>
                    <a:pt x="0" y="458099"/>
                  </a:lnTo>
                  <a:lnTo>
                    <a:pt x="0" y="152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19406" y="3646199"/>
            <a:ext cx="16395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170"/>
              </a:lnSpc>
              <a:spcBef>
                <a:spcPts val="60"/>
              </a:spcBef>
            </a:pPr>
            <a:r>
              <a:rPr dirty="0">
                <a:latin typeface="Arial"/>
                <a:cs typeface="Arial"/>
              </a:rPr>
              <a:t>(Generalization,  </a:t>
            </a:r>
            <a:r>
              <a:rPr spc="-5" dirty="0">
                <a:latin typeface="Arial"/>
                <a:cs typeface="Arial"/>
              </a:rPr>
              <a:t>Summarization)</a:t>
            </a:r>
            <a:endParaRPr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35696" y="1702272"/>
            <a:ext cx="2977661" cy="4094739"/>
            <a:chOff x="1835696" y="1130772"/>
            <a:chExt cx="2977661" cy="4094739"/>
          </a:xfrm>
        </p:grpSpPr>
        <p:sp>
          <p:nvSpPr>
            <p:cNvPr id="16" name="object 16"/>
            <p:cNvSpPr/>
            <p:nvPr/>
          </p:nvSpPr>
          <p:spPr>
            <a:xfrm>
              <a:off x="3923928" y="1130772"/>
              <a:ext cx="872490" cy="763270"/>
            </a:xfrm>
            <a:custGeom>
              <a:avLst/>
              <a:gdLst/>
              <a:ahLst/>
              <a:cxnLst/>
              <a:rect l="l" t="t" r="r" b="b"/>
              <a:pathLst>
                <a:path w="872489" h="763269">
                  <a:moveTo>
                    <a:pt x="436199" y="763198"/>
                  </a:moveTo>
                  <a:lnTo>
                    <a:pt x="385330" y="760631"/>
                  </a:lnTo>
                  <a:lnTo>
                    <a:pt x="336184" y="753120"/>
                  </a:lnTo>
                  <a:lnTo>
                    <a:pt x="289089" y="740951"/>
                  </a:lnTo>
                  <a:lnTo>
                    <a:pt x="244372" y="724412"/>
                  </a:lnTo>
                  <a:lnTo>
                    <a:pt x="202360" y="703788"/>
                  </a:lnTo>
                  <a:lnTo>
                    <a:pt x="163381" y="679365"/>
                  </a:lnTo>
                  <a:lnTo>
                    <a:pt x="127762" y="651430"/>
                  </a:lnTo>
                  <a:lnTo>
                    <a:pt x="95830" y="620270"/>
                  </a:lnTo>
                  <a:lnTo>
                    <a:pt x="67912" y="586170"/>
                  </a:lnTo>
                  <a:lnTo>
                    <a:pt x="44336" y="549417"/>
                  </a:lnTo>
                  <a:lnTo>
                    <a:pt x="25430" y="510297"/>
                  </a:lnTo>
                  <a:lnTo>
                    <a:pt x="11520" y="469096"/>
                  </a:lnTo>
                  <a:lnTo>
                    <a:pt x="2934" y="426101"/>
                  </a:lnTo>
                  <a:lnTo>
                    <a:pt x="0" y="381599"/>
                  </a:lnTo>
                  <a:lnTo>
                    <a:pt x="2934" y="337096"/>
                  </a:lnTo>
                  <a:lnTo>
                    <a:pt x="11520" y="294101"/>
                  </a:lnTo>
                  <a:lnTo>
                    <a:pt x="25430" y="252901"/>
                  </a:lnTo>
                  <a:lnTo>
                    <a:pt x="44336" y="213781"/>
                  </a:lnTo>
                  <a:lnTo>
                    <a:pt x="67912" y="177028"/>
                  </a:lnTo>
                  <a:lnTo>
                    <a:pt x="95830" y="142928"/>
                  </a:lnTo>
                  <a:lnTo>
                    <a:pt x="127762" y="111767"/>
                  </a:lnTo>
                  <a:lnTo>
                    <a:pt x="163381" y="83832"/>
                  </a:lnTo>
                  <a:lnTo>
                    <a:pt x="202360" y="59410"/>
                  </a:lnTo>
                  <a:lnTo>
                    <a:pt x="244372" y="38786"/>
                  </a:lnTo>
                  <a:lnTo>
                    <a:pt x="289089" y="22246"/>
                  </a:lnTo>
                  <a:lnTo>
                    <a:pt x="336184" y="10078"/>
                  </a:lnTo>
                  <a:lnTo>
                    <a:pt x="385330" y="2567"/>
                  </a:lnTo>
                  <a:lnTo>
                    <a:pt x="436199" y="0"/>
                  </a:lnTo>
                  <a:lnTo>
                    <a:pt x="487067" y="2567"/>
                  </a:lnTo>
                  <a:lnTo>
                    <a:pt x="536213" y="10078"/>
                  </a:lnTo>
                  <a:lnTo>
                    <a:pt x="583308" y="22246"/>
                  </a:lnTo>
                  <a:lnTo>
                    <a:pt x="628025" y="38786"/>
                  </a:lnTo>
                  <a:lnTo>
                    <a:pt x="670037" y="59410"/>
                  </a:lnTo>
                  <a:lnTo>
                    <a:pt x="709016" y="83832"/>
                  </a:lnTo>
                  <a:lnTo>
                    <a:pt x="744635" y="111767"/>
                  </a:lnTo>
                  <a:lnTo>
                    <a:pt x="776568" y="142928"/>
                  </a:lnTo>
                  <a:lnTo>
                    <a:pt x="804485" y="177028"/>
                  </a:lnTo>
                  <a:lnTo>
                    <a:pt x="828061" y="213781"/>
                  </a:lnTo>
                  <a:lnTo>
                    <a:pt x="846967" y="252901"/>
                  </a:lnTo>
                  <a:lnTo>
                    <a:pt x="860877" y="294101"/>
                  </a:lnTo>
                  <a:lnTo>
                    <a:pt x="869463" y="337096"/>
                  </a:lnTo>
                  <a:lnTo>
                    <a:pt x="872398" y="381599"/>
                  </a:lnTo>
                  <a:lnTo>
                    <a:pt x="869463" y="426101"/>
                  </a:lnTo>
                  <a:lnTo>
                    <a:pt x="860877" y="469096"/>
                  </a:lnTo>
                  <a:lnTo>
                    <a:pt x="846967" y="510297"/>
                  </a:lnTo>
                  <a:lnTo>
                    <a:pt x="828061" y="549417"/>
                  </a:lnTo>
                  <a:lnTo>
                    <a:pt x="804485" y="586170"/>
                  </a:lnTo>
                  <a:lnTo>
                    <a:pt x="776568" y="620270"/>
                  </a:lnTo>
                  <a:lnTo>
                    <a:pt x="744635" y="651430"/>
                  </a:lnTo>
                  <a:lnTo>
                    <a:pt x="709016" y="679365"/>
                  </a:lnTo>
                  <a:lnTo>
                    <a:pt x="670037" y="703788"/>
                  </a:lnTo>
                  <a:lnTo>
                    <a:pt x="628025" y="724412"/>
                  </a:lnTo>
                  <a:lnTo>
                    <a:pt x="583308" y="740951"/>
                  </a:lnTo>
                  <a:lnTo>
                    <a:pt x="536213" y="753120"/>
                  </a:lnTo>
                  <a:lnTo>
                    <a:pt x="487067" y="760631"/>
                  </a:lnTo>
                  <a:lnTo>
                    <a:pt x="436199" y="763198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91891" y="1358494"/>
              <a:ext cx="370840" cy="80010"/>
            </a:xfrm>
            <a:custGeom>
              <a:avLst/>
              <a:gdLst/>
              <a:ahLst/>
              <a:cxnLst/>
              <a:rect l="l" t="t" r="r" b="b"/>
              <a:pathLst>
                <a:path w="370839" h="80009">
                  <a:moveTo>
                    <a:pt x="45424" y="79499"/>
                  </a:moveTo>
                  <a:lnTo>
                    <a:pt x="27738" y="76376"/>
                  </a:lnTo>
                  <a:lnTo>
                    <a:pt x="13299" y="67857"/>
                  </a:lnTo>
                  <a:lnTo>
                    <a:pt x="3567" y="55223"/>
                  </a:lnTo>
                  <a:lnTo>
                    <a:pt x="0" y="39749"/>
                  </a:lnTo>
                  <a:lnTo>
                    <a:pt x="3567" y="24277"/>
                  </a:lnTo>
                  <a:lnTo>
                    <a:pt x="13299" y="11642"/>
                  </a:lnTo>
                  <a:lnTo>
                    <a:pt x="27738" y="3123"/>
                  </a:lnTo>
                  <a:lnTo>
                    <a:pt x="45424" y="0"/>
                  </a:lnTo>
                  <a:lnTo>
                    <a:pt x="63115" y="3123"/>
                  </a:lnTo>
                  <a:lnTo>
                    <a:pt x="77562" y="11642"/>
                  </a:lnTo>
                  <a:lnTo>
                    <a:pt x="87302" y="24277"/>
                  </a:lnTo>
                  <a:lnTo>
                    <a:pt x="90874" y="39749"/>
                  </a:lnTo>
                  <a:lnTo>
                    <a:pt x="87302" y="55223"/>
                  </a:lnTo>
                  <a:lnTo>
                    <a:pt x="77562" y="67857"/>
                  </a:lnTo>
                  <a:lnTo>
                    <a:pt x="63115" y="76376"/>
                  </a:lnTo>
                  <a:lnTo>
                    <a:pt x="45424" y="79499"/>
                  </a:lnTo>
                  <a:close/>
                </a:path>
                <a:path w="370839" h="80009">
                  <a:moveTo>
                    <a:pt x="324924" y="79499"/>
                  </a:moveTo>
                  <a:lnTo>
                    <a:pt x="307233" y="76376"/>
                  </a:lnTo>
                  <a:lnTo>
                    <a:pt x="292786" y="67857"/>
                  </a:lnTo>
                  <a:lnTo>
                    <a:pt x="283046" y="55223"/>
                  </a:lnTo>
                  <a:lnTo>
                    <a:pt x="279474" y="39749"/>
                  </a:lnTo>
                  <a:lnTo>
                    <a:pt x="283046" y="24277"/>
                  </a:lnTo>
                  <a:lnTo>
                    <a:pt x="292786" y="11642"/>
                  </a:lnTo>
                  <a:lnTo>
                    <a:pt x="307233" y="3123"/>
                  </a:lnTo>
                  <a:lnTo>
                    <a:pt x="324924" y="0"/>
                  </a:lnTo>
                  <a:lnTo>
                    <a:pt x="342611" y="3123"/>
                  </a:lnTo>
                  <a:lnTo>
                    <a:pt x="357049" y="11642"/>
                  </a:lnTo>
                  <a:lnTo>
                    <a:pt x="366781" y="24277"/>
                  </a:lnTo>
                  <a:lnTo>
                    <a:pt x="370349" y="39749"/>
                  </a:lnTo>
                  <a:lnTo>
                    <a:pt x="366781" y="55223"/>
                  </a:lnTo>
                  <a:lnTo>
                    <a:pt x="357049" y="67857"/>
                  </a:lnTo>
                  <a:lnTo>
                    <a:pt x="342611" y="76376"/>
                  </a:lnTo>
                  <a:lnTo>
                    <a:pt x="324924" y="79499"/>
                  </a:lnTo>
                  <a:close/>
                </a:path>
              </a:pathLst>
            </a:custGeom>
            <a:solidFill>
              <a:srgbClr val="ACA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7129" y="1353732"/>
              <a:ext cx="100399" cy="89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6603" y="1353732"/>
              <a:ext cx="100399" cy="89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40867" y="1130772"/>
              <a:ext cx="872490" cy="763270"/>
            </a:xfrm>
            <a:custGeom>
              <a:avLst/>
              <a:gdLst/>
              <a:ahLst/>
              <a:cxnLst/>
              <a:rect l="l" t="t" r="r" b="b"/>
              <a:pathLst>
                <a:path w="872489" h="763269">
                  <a:moveTo>
                    <a:pt x="199774" y="548016"/>
                  </a:moveTo>
                  <a:lnTo>
                    <a:pt x="247056" y="573585"/>
                  </a:lnTo>
                  <a:lnTo>
                    <a:pt x="294325" y="593472"/>
                  </a:lnTo>
                  <a:lnTo>
                    <a:pt x="341583" y="607677"/>
                  </a:lnTo>
                  <a:lnTo>
                    <a:pt x="388829" y="616200"/>
                  </a:lnTo>
                  <a:lnTo>
                    <a:pt x="436064" y="619041"/>
                  </a:lnTo>
                  <a:lnTo>
                    <a:pt x="483288" y="616200"/>
                  </a:lnTo>
                  <a:lnTo>
                    <a:pt x="530501" y="607677"/>
                  </a:lnTo>
                  <a:lnTo>
                    <a:pt x="577702" y="593472"/>
                  </a:lnTo>
                  <a:lnTo>
                    <a:pt x="624893" y="573585"/>
                  </a:lnTo>
                  <a:lnTo>
                    <a:pt x="672073" y="548016"/>
                  </a:lnTo>
                </a:path>
                <a:path w="872489" h="763269">
                  <a:moveTo>
                    <a:pt x="0" y="381599"/>
                  </a:moveTo>
                  <a:lnTo>
                    <a:pt x="2934" y="337096"/>
                  </a:lnTo>
                  <a:lnTo>
                    <a:pt x="11520" y="294101"/>
                  </a:lnTo>
                  <a:lnTo>
                    <a:pt x="25430" y="252901"/>
                  </a:lnTo>
                  <a:lnTo>
                    <a:pt x="44336" y="213781"/>
                  </a:lnTo>
                  <a:lnTo>
                    <a:pt x="67912" y="177028"/>
                  </a:lnTo>
                  <a:lnTo>
                    <a:pt x="95830" y="142928"/>
                  </a:lnTo>
                  <a:lnTo>
                    <a:pt x="127762" y="111767"/>
                  </a:lnTo>
                  <a:lnTo>
                    <a:pt x="163381" y="83832"/>
                  </a:lnTo>
                  <a:lnTo>
                    <a:pt x="202360" y="59410"/>
                  </a:lnTo>
                  <a:lnTo>
                    <a:pt x="244372" y="38786"/>
                  </a:lnTo>
                  <a:lnTo>
                    <a:pt x="289089" y="22246"/>
                  </a:lnTo>
                  <a:lnTo>
                    <a:pt x="336184" y="10078"/>
                  </a:lnTo>
                  <a:lnTo>
                    <a:pt x="385330" y="2567"/>
                  </a:lnTo>
                  <a:lnTo>
                    <a:pt x="436199" y="0"/>
                  </a:lnTo>
                  <a:lnTo>
                    <a:pt x="487067" y="2567"/>
                  </a:lnTo>
                  <a:lnTo>
                    <a:pt x="536213" y="10078"/>
                  </a:lnTo>
                  <a:lnTo>
                    <a:pt x="583308" y="22246"/>
                  </a:lnTo>
                  <a:lnTo>
                    <a:pt x="628025" y="38786"/>
                  </a:lnTo>
                  <a:lnTo>
                    <a:pt x="670037" y="59410"/>
                  </a:lnTo>
                  <a:lnTo>
                    <a:pt x="709016" y="83832"/>
                  </a:lnTo>
                  <a:lnTo>
                    <a:pt x="744635" y="111767"/>
                  </a:lnTo>
                  <a:lnTo>
                    <a:pt x="776568" y="142928"/>
                  </a:lnTo>
                  <a:lnTo>
                    <a:pt x="804485" y="177028"/>
                  </a:lnTo>
                  <a:lnTo>
                    <a:pt x="828061" y="213781"/>
                  </a:lnTo>
                  <a:lnTo>
                    <a:pt x="846967" y="252901"/>
                  </a:lnTo>
                  <a:lnTo>
                    <a:pt x="860877" y="294101"/>
                  </a:lnTo>
                  <a:lnTo>
                    <a:pt x="869463" y="337096"/>
                  </a:lnTo>
                  <a:lnTo>
                    <a:pt x="872398" y="381599"/>
                  </a:lnTo>
                  <a:lnTo>
                    <a:pt x="869463" y="426101"/>
                  </a:lnTo>
                  <a:lnTo>
                    <a:pt x="860877" y="469096"/>
                  </a:lnTo>
                  <a:lnTo>
                    <a:pt x="846967" y="510297"/>
                  </a:lnTo>
                  <a:lnTo>
                    <a:pt x="828061" y="549417"/>
                  </a:lnTo>
                  <a:lnTo>
                    <a:pt x="804485" y="586170"/>
                  </a:lnTo>
                  <a:lnTo>
                    <a:pt x="776568" y="620270"/>
                  </a:lnTo>
                  <a:lnTo>
                    <a:pt x="744635" y="651430"/>
                  </a:lnTo>
                  <a:lnTo>
                    <a:pt x="709016" y="679365"/>
                  </a:lnTo>
                  <a:lnTo>
                    <a:pt x="670037" y="703788"/>
                  </a:lnTo>
                  <a:lnTo>
                    <a:pt x="628025" y="724412"/>
                  </a:lnTo>
                  <a:lnTo>
                    <a:pt x="583308" y="740951"/>
                  </a:lnTo>
                  <a:lnTo>
                    <a:pt x="536213" y="753120"/>
                  </a:lnTo>
                  <a:lnTo>
                    <a:pt x="487067" y="760631"/>
                  </a:lnTo>
                  <a:lnTo>
                    <a:pt x="436199" y="763198"/>
                  </a:lnTo>
                  <a:lnTo>
                    <a:pt x="385330" y="760631"/>
                  </a:lnTo>
                  <a:lnTo>
                    <a:pt x="336184" y="753120"/>
                  </a:lnTo>
                  <a:lnTo>
                    <a:pt x="289089" y="740951"/>
                  </a:lnTo>
                  <a:lnTo>
                    <a:pt x="244372" y="724412"/>
                  </a:lnTo>
                  <a:lnTo>
                    <a:pt x="202360" y="703788"/>
                  </a:lnTo>
                  <a:lnTo>
                    <a:pt x="163381" y="679365"/>
                  </a:lnTo>
                  <a:lnTo>
                    <a:pt x="127762" y="651430"/>
                  </a:lnTo>
                  <a:lnTo>
                    <a:pt x="95830" y="620270"/>
                  </a:lnTo>
                  <a:lnTo>
                    <a:pt x="67912" y="586170"/>
                  </a:lnTo>
                  <a:lnTo>
                    <a:pt x="44336" y="549417"/>
                  </a:lnTo>
                  <a:lnTo>
                    <a:pt x="25430" y="510297"/>
                  </a:lnTo>
                  <a:lnTo>
                    <a:pt x="11520" y="469096"/>
                  </a:lnTo>
                  <a:lnTo>
                    <a:pt x="2934" y="426101"/>
                  </a:lnTo>
                  <a:lnTo>
                    <a:pt x="0" y="381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7984" y="1921456"/>
              <a:ext cx="122974" cy="4973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5696" y="4462241"/>
              <a:ext cx="2210435" cy="763270"/>
            </a:xfrm>
            <a:custGeom>
              <a:avLst/>
              <a:gdLst/>
              <a:ahLst/>
              <a:cxnLst/>
              <a:rect l="l" t="t" r="r" b="b"/>
              <a:pathLst>
                <a:path w="2210435" h="763270">
                  <a:moveTo>
                    <a:pt x="1841871" y="763198"/>
                  </a:moveTo>
                  <a:lnTo>
                    <a:pt x="368374" y="763198"/>
                  </a:lnTo>
                  <a:lnTo>
                    <a:pt x="322166" y="760225"/>
                  </a:lnTo>
                  <a:lnTo>
                    <a:pt x="277671" y="751543"/>
                  </a:lnTo>
                  <a:lnTo>
                    <a:pt x="235233" y="737512"/>
                  </a:lnTo>
                  <a:lnTo>
                    <a:pt x="195199" y="718487"/>
                  </a:lnTo>
                  <a:lnTo>
                    <a:pt x="157914" y="694828"/>
                  </a:lnTo>
                  <a:lnTo>
                    <a:pt x="123722" y="666890"/>
                  </a:lnTo>
                  <a:lnTo>
                    <a:pt x="92969" y="635033"/>
                  </a:lnTo>
                  <a:lnTo>
                    <a:pt x="66000" y="599614"/>
                  </a:lnTo>
                  <a:lnTo>
                    <a:pt x="43160" y="560990"/>
                  </a:lnTo>
                  <a:lnTo>
                    <a:pt x="24795" y="519518"/>
                  </a:lnTo>
                  <a:lnTo>
                    <a:pt x="11250" y="475558"/>
                  </a:lnTo>
                  <a:lnTo>
                    <a:pt x="2870" y="429465"/>
                  </a:lnTo>
                  <a:lnTo>
                    <a:pt x="0" y="381599"/>
                  </a:lnTo>
                  <a:lnTo>
                    <a:pt x="2870" y="333732"/>
                  </a:lnTo>
                  <a:lnTo>
                    <a:pt x="11250" y="287640"/>
                  </a:lnTo>
                  <a:lnTo>
                    <a:pt x="24795" y="243679"/>
                  </a:lnTo>
                  <a:lnTo>
                    <a:pt x="43160" y="202208"/>
                  </a:lnTo>
                  <a:lnTo>
                    <a:pt x="66000" y="163584"/>
                  </a:lnTo>
                  <a:lnTo>
                    <a:pt x="92969" y="128164"/>
                  </a:lnTo>
                  <a:lnTo>
                    <a:pt x="123722" y="96307"/>
                  </a:lnTo>
                  <a:lnTo>
                    <a:pt x="157914" y="68370"/>
                  </a:lnTo>
                  <a:lnTo>
                    <a:pt x="195199" y="44710"/>
                  </a:lnTo>
                  <a:lnTo>
                    <a:pt x="235233" y="25686"/>
                  </a:lnTo>
                  <a:lnTo>
                    <a:pt x="277671" y="11654"/>
                  </a:lnTo>
                  <a:lnTo>
                    <a:pt x="322166" y="2973"/>
                  </a:lnTo>
                  <a:lnTo>
                    <a:pt x="368374" y="0"/>
                  </a:lnTo>
                  <a:lnTo>
                    <a:pt x="1841871" y="0"/>
                  </a:lnTo>
                  <a:lnTo>
                    <a:pt x="1888079" y="2973"/>
                  </a:lnTo>
                  <a:lnTo>
                    <a:pt x="1932575" y="11654"/>
                  </a:lnTo>
                  <a:lnTo>
                    <a:pt x="1975012" y="25686"/>
                  </a:lnTo>
                  <a:lnTo>
                    <a:pt x="2015046" y="44710"/>
                  </a:lnTo>
                  <a:lnTo>
                    <a:pt x="2052332" y="68370"/>
                  </a:lnTo>
                  <a:lnTo>
                    <a:pt x="2086524" y="96307"/>
                  </a:lnTo>
                  <a:lnTo>
                    <a:pt x="2117277" y="128164"/>
                  </a:lnTo>
                  <a:lnTo>
                    <a:pt x="2144245" y="163584"/>
                  </a:lnTo>
                  <a:lnTo>
                    <a:pt x="2167085" y="202208"/>
                  </a:lnTo>
                  <a:lnTo>
                    <a:pt x="2185450" y="243679"/>
                  </a:lnTo>
                  <a:lnTo>
                    <a:pt x="2198995" y="287640"/>
                  </a:lnTo>
                  <a:lnTo>
                    <a:pt x="2207375" y="333732"/>
                  </a:lnTo>
                  <a:lnTo>
                    <a:pt x="2210245" y="381599"/>
                  </a:lnTo>
                  <a:lnTo>
                    <a:pt x="2207375" y="429465"/>
                  </a:lnTo>
                  <a:lnTo>
                    <a:pt x="2198995" y="475558"/>
                  </a:lnTo>
                  <a:lnTo>
                    <a:pt x="2185450" y="519518"/>
                  </a:lnTo>
                  <a:lnTo>
                    <a:pt x="2167085" y="560990"/>
                  </a:lnTo>
                  <a:lnTo>
                    <a:pt x="2144245" y="599614"/>
                  </a:lnTo>
                  <a:lnTo>
                    <a:pt x="2117277" y="635033"/>
                  </a:lnTo>
                  <a:lnTo>
                    <a:pt x="2086524" y="666890"/>
                  </a:lnTo>
                  <a:lnTo>
                    <a:pt x="2052332" y="694828"/>
                  </a:lnTo>
                  <a:lnTo>
                    <a:pt x="2015046" y="718487"/>
                  </a:lnTo>
                  <a:lnTo>
                    <a:pt x="1975012" y="737512"/>
                  </a:lnTo>
                  <a:lnTo>
                    <a:pt x="1932575" y="751543"/>
                  </a:lnTo>
                  <a:lnTo>
                    <a:pt x="1888079" y="760225"/>
                  </a:lnTo>
                  <a:lnTo>
                    <a:pt x="1841871" y="76319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41021" y="4462241"/>
              <a:ext cx="2210435" cy="763270"/>
            </a:xfrm>
            <a:custGeom>
              <a:avLst/>
              <a:gdLst/>
              <a:ahLst/>
              <a:cxnLst/>
              <a:rect l="l" t="t" r="r" b="b"/>
              <a:pathLst>
                <a:path w="2210435" h="763270">
                  <a:moveTo>
                    <a:pt x="1841871" y="763198"/>
                  </a:moveTo>
                  <a:lnTo>
                    <a:pt x="1795662" y="760225"/>
                  </a:lnTo>
                  <a:lnTo>
                    <a:pt x="1751167" y="751543"/>
                  </a:lnTo>
                  <a:lnTo>
                    <a:pt x="1708729" y="737512"/>
                  </a:lnTo>
                  <a:lnTo>
                    <a:pt x="1668695" y="718487"/>
                  </a:lnTo>
                  <a:lnTo>
                    <a:pt x="1631410" y="694828"/>
                  </a:lnTo>
                  <a:lnTo>
                    <a:pt x="1597218" y="666890"/>
                  </a:lnTo>
                  <a:lnTo>
                    <a:pt x="1566465" y="635033"/>
                  </a:lnTo>
                  <a:lnTo>
                    <a:pt x="1539496" y="599614"/>
                  </a:lnTo>
                  <a:lnTo>
                    <a:pt x="1516657" y="560990"/>
                  </a:lnTo>
                  <a:lnTo>
                    <a:pt x="1498292" y="519518"/>
                  </a:lnTo>
                  <a:lnTo>
                    <a:pt x="1484747" y="475558"/>
                  </a:lnTo>
                  <a:lnTo>
                    <a:pt x="1476367" y="429465"/>
                  </a:lnTo>
                  <a:lnTo>
                    <a:pt x="1473497" y="381599"/>
                  </a:lnTo>
                  <a:lnTo>
                    <a:pt x="1476367" y="333732"/>
                  </a:lnTo>
                  <a:lnTo>
                    <a:pt x="1484747" y="287640"/>
                  </a:lnTo>
                  <a:lnTo>
                    <a:pt x="1498292" y="243679"/>
                  </a:lnTo>
                  <a:lnTo>
                    <a:pt x="1516657" y="202208"/>
                  </a:lnTo>
                  <a:lnTo>
                    <a:pt x="1539496" y="163584"/>
                  </a:lnTo>
                  <a:lnTo>
                    <a:pt x="1566465" y="128164"/>
                  </a:lnTo>
                  <a:lnTo>
                    <a:pt x="1597218" y="96307"/>
                  </a:lnTo>
                  <a:lnTo>
                    <a:pt x="1631410" y="68370"/>
                  </a:lnTo>
                  <a:lnTo>
                    <a:pt x="1668695" y="44710"/>
                  </a:lnTo>
                  <a:lnTo>
                    <a:pt x="1708729" y="25686"/>
                  </a:lnTo>
                  <a:lnTo>
                    <a:pt x="1751167" y="11654"/>
                  </a:lnTo>
                  <a:lnTo>
                    <a:pt x="1795662" y="2973"/>
                  </a:lnTo>
                  <a:lnTo>
                    <a:pt x="1841871" y="0"/>
                  </a:lnTo>
                </a:path>
                <a:path w="2210435" h="763270">
                  <a:moveTo>
                    <a:pt x="368374" y="0"/>
                  </a:moveTo>
                  <a:lnTo>
                    <a:pt x="1841871" y="0"/>
                  </a:lnTo>
                  <a:lnTo>
                    <a:pt x="1888079" y="2973"/>
                  </a:lnTo>
                  <a:lnTo>
                    <a:pt x="1932575" y="11654"/>
                  </a:lnTo>
                  <a:lnTo>
                    <a:pt x="1975012" y="25686"/>
                  </a:lnTo>
                  <a:lnTo>
                    <a:pt x="2015046" y="44710"/>
                  </a:lnTo>
                  <a:lnTo>
                    <a:pt x="2052332" y="68370"/>
                  </a:lnTo>
                  <a:lnTo>
                    <a:pt x="2086524" y="96307"/>
                  </a:lnTo>
                  <a:lnTo>
                    <a:pt x="2117277" y="128164"/>
                  </a:lnTo>
                  <a:lnTo>
                    <a:pt x="2144245" y="163584"/>
                  </a:lnTo>
                  <a:lnTo>
                    <a:pt x="2167085" y="202208"/>
                  </a:lnTo>
                  <a:lnTo>
                    <a:pt x="2185450" y="243679"/>
                  </a:lnTo>
                  <a:lnTo>
                    <a:pt x="2198995" y="287640"/>
                  </a:lnTo>
                  <a:lnTo>
                    <a:pt x="2207375" y="333732"/>
                  </a:lnTo>
                  <a:lnTo>
                    <a:pt x="2210245" y="381599"/>
                  </a:lnTo>
                  <a:lnTo>
                    <a:pt x="2207375" y="429465"/>
                  </a:lnTo>
                  <a:lnTo>
                    <a:pt x="2198995" y="475558"/>
                  </a:lnTo>
                  <a:lnTo>
                    <a:pt x="2185450" y="519518"/>
                  </a:lnTo>
                  <a:lnTo>
                    <a:pt x="2167085" y="560990"/>
                  </a:lnTo>
                  <a:lnTo>
                    <a:pt x="2144245" y="599614"/>
                  </a:lnTo>
                  <a:lnTo>
                    <a:pt x="2117277" y="635033"/>
                  </a:lnTo>
                  <a:lnTo>
                    <a:pt x="2086524" y="666890"/>
                  </a:lnTo>
                  <a:lnTo>
                    <a:pt x="2052332" y="694828"/>
                  </a:lnTo>
                  <a:lnTo>
                    <a:pt x="2015046" y="718487"/>
                  </a:lnTo>
                  <a:lnTo>
                    <a:pt x="1975012" y="737512"/>
                  </a:lnTo>
                  <a:lnTo>
                    <a:pt x="1932575" y="751543"/>
                  </a:lnTo>
                  <a:lnTo>
                    <a:pt x="1888079" y="760225"/>
                  </a:lnTo>
                  <a:lnTo>
                    <a:pt x="1841871" y="763198"/>
                  </a:lnTo>
                  <a:lnTo>
                    <a:pt x="368374" y="763198"/>
                  </a:lnTo>
                  <a:lnTo>
                    <a:pt x="322166" y="760225"/>
                  </a:lnTo>
                  <a:lnTo>
                    <a:pt x="277671" y="751543"/>
                  </a:lnTo>
                  <a:lnTo>
                    <a:pt x="235233" y="737512"/>
                  </a:lnTo>
                  <a:lnTo>
                    <a:pt x="195199" y="718487"/>
                  </a:lnTo>
                  <a:lnTo>
                    <a:pt x="157914" y="694828"/>
                  </a:lnTo>
                  <a:lnTo>
                    <a:pt x="123722" y="666890"/>
                  </a:lnTo>
                  <a:lnTo>
                    <a:pt x="92969" y="635033"/>
                  </a:lnTo>
                  <a:lnTo>
                    <a:pt x="66000" y="599614"/>
                  </a:lnTo>
                  <a:lnTo>
                    <a:pt x="43160" y="560990"/>
                  </a:lnTo>
                  <a:lnTo>
                    <a:pt x="24795" y="519518"/>
                  </a:lnTo>
                  <a:lnTo>
                    <a:pt x="11250" y="475558"/>
                  </a:lnTo>
                  <a:lnTo>
                    <a:pt x="2870" y="429465"/>
                  </a:lnTo>
                  <a:lnTo>
                    <a:pt x="0" y="381599"/>
                  </a:lnTo>
                  <a:lnTo>
                    <a:pt x="2870" y="333732"/>
                  </a:lnTo>
                  <a:lnTo>
                    <a:pt x="11250" y="287640"/>
                  </a:lnTo>
                  <a:lnTo>
                    <a:pt x="24795" y="243679"/>
                  </a:lnTo>
                  <a:lnTo>
                    <a:pt x="43160" y="202208"/>
                  </a:lnTo>
                  <a:lnTo>
                    <a:pt x="66000" y="163584"/>
                  </a:lnTo>
                  <a:lnTo>
                    <a:pt x="92969" y="128164"/>
                  </a:lnTo>
                  <a:lnTo>
                    <a:pt x="123722" y="96307"/>
                  </a:lnTo>
                  <a:lnTo>
                    <a:pt x="157914" y="68370"/>
                  </a:lnTo>
                  <a:lnTo>
                    <a:pt x="195199" y="44710"/>
                  </a:lnTo>
                  <a:lnTo>
                    <a:pt x="235233" y="25686"/>
                  </a:lnTo>
                  <a:lnTo>
                    <a:pt x="277671" y="11654"/>
                  </a:lnTo>
                  <a:lnTo>
                    <a:pt x="322166" y="2973"/>
                  </a:lnTo>
                  <a:lnTo>
                    <a:pt x="368374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66695" y="5117274"/>
            <a:ext cx="85153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latin typeface="Arial"/>
                <a:cs typeface="Arial"/>
              </a:rPr>
              <a:t>limited  </a:t>
            </a:r>
            <a:r>
              <a:rPr dirty="0">
                <a:latin typeface="Arial"/>
                <a:cs typeface="Arial"/>
              </a:rPr>
              <a:t>memory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4702052" y="4761704"/>
            <a:ext cx="2569210" cy="1529715"/>
            <a:chOff x="4517778" y="4190203"/>
            <a:chExt cx="2569210" cy="1529715"/>
          </a:xfrm>
        </p:grpSpPr>
        <p:sp>
          <p:nvSpPr>
            <p:cNvPr id="26" name="object 26"/>
            <p:cNvSpPr/>
            <p:nvPr/>
          </p:nvSpPr>
          <p:spPr>
            <a:xfrm>
              <a:off x="4522541" y="4194966"/>
              <a:ext cx="2559685" cy="1520190"/>
            </a:xfrm>
            <a:custGeom>
              <a:avLst/>
              <a:gdLst/>
              <a:ahLst/>
              <a:cxnLst/>
              <a:rect l="l" t="t" r="r" b="b"/>
              <a:pathLst>
                <a:path w="2559684" h="1520189">
                  <a:moveTo>
                    <a:pt x="1279697" y="1520021"/>
                  </a:moveTo>
                  <a:lnTo>
                    <a:pt x="1204506" y="1519591"/>
                  </a:lnTo>
                  <a:lnTo>
                    <a:pt x="1130459" y="1518317"/>
                  </a:lnTo>
                  <a:lnTo>
                    <a:pt x="1057676" y="1516222"/>
                  </a:lnTo>
                  <a:lnTo>
                    <a:pt x="986277" y="1513330"/>
                  </a:lnTo>
                  <a:lnTo>
                    <a:pt x="916382" y="1509666"/>
                  </a:lnTo>
                  <a:lnTo>
                    <a:pt x="848111" y="1505252"/>
                  </a:lnTo>
                  <a:lnTo>
                    <a:pt x="781585" y="1500112"/>
                  </a:lnTo>
                  <a:lnTo>
                    <a:pt x="716922" y="1494271"/>
                  </a:lnTo>
                  <a:lnTo>
                    <a:pt x="654244" y="1487752"/>
                  </a:lnTo>
                  <a:lnTo>
                    <a:pt x="593670" y="1480579"/>
                  </a:lnTo>
                  <a:lnTo>
                    <a:pt x="535320" y="1472775"/>
                  </a:lnTo>
                  <a:lnTo>
                    <a:pt x="479315" y="1464365"/>
                  </a:lnTo>
                  <a:lnTo>
                    <a:pt x="425774" y="1455371"/>
                  </a:lnTo>
                  <a:lnTo>
                    <a:pt x="374817" y="1445818"/>
                  </a:lnTo>
                  <a:lnTo>
                    <a:pt x="326565" y="1435730"/>
                  </a:lnTo>
                  <a:lnTo>
                    <a:pt x="281137" y="1425131"/>
                  </a:lnTo>
                  <a:lnTo>
                    <a:pt x="238654" y="1414043"/>
                  </a:lnTo>
                  <a:lnTo>
                    <a:pt x="199235" y="1402491"/>
                  </a:lnTo>
                  <a:lnTo>
                    <a:pt x="163001" y="1390499"/>
                  </a:lnTo>
                  <a:lnTo>
                    <a:pt x="100566" y="1365289"/>
                  </a:lnTo>
                  <a:lnTo>
                    <a:pt x="52309" y="1338602"/>
                  </a:lnTo>
                  <a:lnTo>
                    <a:pt x="19191" y="1310628"/>
                  </a:lnTo>
                  <a:lnTo>
                    <a:pt x="0" y="1266672"/>
                  </a:lnTo>
                  <a:lnTo>
                    <a:pt x="0" y="253349"/>
                  </a:lnTo>
                  <a:lnTo>
                    <a:pt x="19191" y="209393"/>
                  </a:lnTo>
                  <a:lnTo>
                    <a:pt x="52309" y="181419"/>
                  </a:lnTo>
                  <a:lnTo>
                    <a:pt x="100566" y="154732"/>
                  </a:lnTo>
                  <a:lnTo>
                    <a:pt x="163001" y="129522"/>
                  </a:lnTo>
                  <a:lnTo>
                    <a:pt x="199235" y="117530"/>
                  </a:lnTo>
                  <a:lnTo>
                    <a:pt x="238654" y="105978"/>
                  </a:lnTo>
                  <a:lnTo>
                    <a:pt x="281137" y="94890"/>
                  </a:lnTo>
                  <a:lnTo>
                    <a:pt x="326565" y="84291"/>
                  </a:lnTo>
                  <a:lnTo>
                    <a:pt x="374817" y="74202"/>
                  </a:lnTo>
                  <a:lnTo>
                    <a:pt x="425774" y="64650"/>
                  </a:lnTo>
                  <a:lnTo>
                    <a:pt x="479315" y="55656"/>
                  </a:lnTo>
                  <a:lnTo>
                    <a:pt x="535320" y="47246"/>
                  </a:lnTo>
                  <a:lnTo>
                    <a:pt x="593670" y="39442"/>
                  </a:lnTo>
                  <a:lnTo>
                    <a:pt x="654244" y="32269"/>
                  </a:lnTo>
                  <a:lnTo>
                    <a:pt x="716922" y="25750"/>
                  </a:lnTo>
                  <a:lnTo>
                    <a:pt x="781585" y="19908"/>
                  </a:lnTo>
                  <a:lnTo>
                    <a:pt x="848111" y="14769"/>
                  </a:lnTo>
                  <a:lnTo>
                    <a:pt x="916382" y="10355"/>
                  </a:lnTo>
                  <a:lnTo>
                    <a:pt x="986277" y="6690"/>
                  </a:lnTo>
                  <a:lnTo>
                    <a:pt x="1057676" y="3799"/>
                  </a:lnTo>
                  <a:lnTo>
                    <a:pt x="1130459" y="1704"/>
                  </a:lnTo>
                  <a:lnTo>
                    <a:pt x="1204506" y="430"/>
                  </a:lnTo>
                  <a:lnTo>
                    <a:pt x="1279697" y="0"/>
                  </a:lnTo>
                  <a:lnTo>
                    <a:pt x="1354888" y="430"/>
                  </a:lnTo>
                  <a:lnTo>
                    <a:pt x="1428935" y="1704"/>
                  </a:lnTo>
                  <a:lnTo>
                    <a:pt x="1501718" y="3799"/>
                  </a:lnTo>
                  <a:lnTo>
                    <a:pt x="1573117" y="6690"/>
                  </a:lnTo>
                  <a:lnTo>
                    <a:pt x="1643012" y="10355"/>
                  </a:lnTo>
                  <a:lnTo>
                    <a:pt x="1711283" y="14769"/>
                  </a:lnTo>
                  <a:lnTo>
                    <a:pt x="1777809" y="19908"/>
                  </a:lnTo>
                  <a:lnTo>
                    <a:pt x="1842472" y="25750"/>
                  </a:lnTo>
                  <a:lnTo>
                    <a:pt x="1905150" y="32269"/>
                  </a:lnTo>
                  <a:lnTo>
                    <a:pt x="1965724" y="39442"/>
                  </a:lnTo>
                  <a:lnTo>
                    <a:pt x="2024073" y="47246"/>
                  </a:lnTo>
                  <a:lnTo>
                    <a:pt x="2080079" y="55656"/>
                  </a:lnTo>
                  <a:lnTo>
                    <a:pt x="2133620" y="64650"/>
                  </a:lnTo>
                  <a:lnTo>
                    <a:pt x="2184576" y="74202"/>
                  </a:lnTo>
                  <a:lnTo>
                    <a:pt x="2232829" y="84291"/>
                  </a:lnTo>
                  <a:lnTo>
                    <a:pt x="2278256" y="94890"/>
                  </a:lnTo>
                  <a:lnTo>
                    <a:pt x="2320740" y="105978"/>
                  </a:lnTo>
                  <a:lnTo>
                    <a:pt x="2360159" y="117530"/>
                  </a:lnTo>
                  <a:lnTo>
                    <a:pt x="2396393" y="129522"/>
                  </a:lnTo>
                  <a:lnTo>
                    <a:pt x="2458828" y="154732"/>
                  </a:lnTo>
                  <a:lnTo>
                    <a:pt x="2507085" y="181419"/>
                  </a:lnTo>
                  <a:lnTo>
                    <a:pt x="2540203" y="209393"/>
                  </a:lnTo>
                  <a:lnTo>
                    <a:pt x="2559394" y="253349"/>
                  </a:lnTo>
                  <a:lnTo>
                    <a:pt x="2559394" y="1266672"/>
                  </a:lnTo>
                  <a:lnTo>
                    <a:pt x="2540203" y="1310628"/>
                  </a:lnTo>
                  <a:lnTo>
                    <a:pt x="2507085" y="1338602"/>
                  </a:lnTo>
                  <a:lnTo>
                    <a:pt x="2458828" y="1365289"/>
                  </a:lnTo>
                  <a:lnTo>
                    <a:pt x="2396393" y="1390499"/>
                  </a:lnTo>
                  <a:lnTo>
                    <a:pt x="2360159" y="1402491"/>
                  </a:lnTo>
                  <a:lnTo>
                    <a:pt x="2320740" y="1414043"/>
                  </a:lnTo>
                  <a:lnTo>
                    <a:pt x="2278256" y="1425131"/>
                  </a:lnTo>
                  <a:lnTo>
                    <a:pt x="2232829" y="1435730"/>
                  </a:lnTo>
                  <a:lnTo>
                    <a:pt x="2184576" y="1445818"/>
                  </a:lnTo>
                  <a:lnTo>
                    <a:pt x="2133620" y="1455371"/>
                  </a:lnTo>
                  <a:lnTo>
                    <a:pt x="2080079" y="1464365"/>
                  </a:lnTo>
                  <a:lnTo>
                    <a:pt x="2024073" y="1472775"/>
                  </a:lnTo>
                  <a:lnTo>
                    <a:pt x="1965724" y="1480579"/>
                  </a:lnTo>
                  <a:lnTo>
                    <a:pt x="1905150" y="1487752"/>
                  </a:lnTo>
                  <a:lnTo>
                    <a:pt x="1842472" y="1494271"/>
                  </a:lnTo>
                  <a:lnTo>
                    <a:pt x="1777809" y="1500112"/>
                  </a:lnTo>
                  <a:lnTo>
                    <a:pt x="1711283" y="1505252"/>
                  </a:lnTo>
                  <a:lnTo>
                    <a:pt x="1643012" y="1509666"/>
                  </a:lnTo>
                  <a:lnTo>
                    <a:pt x="1573117" y="1513330"/>
                  </a:lnTo>
                  <a:lnTo>
                    <a:pt x="1501718" y="1516222"/>
                  </a:lnTo>
                  <a:lnTo>
                    <a:pt x="1428935" y="1518317"/>
                  </a:lnTo>
                  <a:lnTo>
                    <a:pt x="1354888" y="1519591"/>
                  </a:lnTo>
                  <a:lnTo>
                    <a:pt x="1279697" y="1520021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2541" y="4194966"/>
              <a:ext cx="2559685" cy="1520190"/>
            </a:xfrm>
            <a:custGeom>
              <a:avLst/>
              <a:gdLst/>
              <a:ahLst/>
              <a:cxnLst/>
              <a:rect l="l" t="t" r="r" b="b"/>
              <a:pathLst>
                <a:path w="2559684" h="1520189">
                  <a:moveTo>
                    <a:pt x="2559394" y="253349"/>
                  </a:moveTo>
                  <a:lnTo>
                    <a:pt x="2557222" y="268233"/>
                  </a:lnTo>
                  <a:lnTo>
                    <a:pt x="2550785" y="282891"/>
                  </a:lnTo>
                  <a:lnTo>
                    <a:pt x="2507085" y="325267"/>
                  </a:lnTo>
                  <a:lnTo>
                    <a:pt x="2458828" y="351951"/>
                  </a:lnTo>
                  <a:lnTo>
                    <a:pt x="2396393" y="377159"/>
                  </a:lnTo>
                  <a:lnTo>
                    <a:pt x="2360159" y="389150"/>
                  </a:lnTo>
                  <a:lnTo>
                    <a:pt x="2320740" y="400701"/>
                  </a:lnTo>
                  <a:lnTo>
                    <a:pt x="2278256" y="411787"/>
                  </a:lnTo>
                  <a:lnTo>
                    <a:pt x="2232829" y="422386"/>
                  </a:lnTo>
                  <a:lnTo>
                    <a:pt x="2184576" y="432474"/>
                  </a:lnTo>
                  <a:lnTo>
                    <a:pt x="2133620" y="442026"/>
                  </a:lnTo>
                  <a:lnTo>
                    <a:pt x="2080079" y="451019"/>
                  </a:lnTo>
                  <a:lnTo>
                    <a:pt x="2024073" y="459429"/>
                  </a:lnTo>
                  <a:lnTo>
                    <a:pt x="1965724" y="467232"/>
                  </a:lnTo>
                  <a:lnTo>
                    <a:pt x="1905150" y="474405"/>
                  </a:lnTo>
                  <a:lnTo>
                    <a:pt x="1842472" y="480924"/>
                  </a:lnTo>
                  <a:lnTo>
                    <a:pt x="1777809" y="486765"/>
                  </a:lnTo>
                  <a:lnTo>
                    <a:pt x="1711283" y="491904"/>
                  </a:lnTo>
                  <a:lnTo>
                    <a:pt x="1643012" y="496318"/>
                  </a:lnTo>
                  <a:lnTo>
                    <a:pt x="1573117" y="499983"/>
                  </a:lnTo>
                  <a:lnTo>
                    <a:pt x="1501718" y="502874"/>
                  </a:lnTo>
                  <a:lnTo>
                    <a:pt x="1428935" y="504969"/>
                  </a:lnTo>
                  <a:lnTo>
                    <a:pt x="1354888" y="506243"/>
                  </a:lnTo>
                  <a:lnTo>
                    <a:pt x="1279697" y="506673"/>
                  </a:lnTo>
                  <a:lnTo>
                    <a:pt x="1204506" y="506243"/>
                  </a:lnTo>
                  <a:lnTo>
                    <a:pt x="1130459" y="504969"/>
                  </a:lnTo>
                  <a:lnTo>
                    <a:pt x="1057676" y="502874"/>
                  </a:lnTo>
                  <a:lnTo>
                    <a:pt x="986277" y="499983"/>
                  </a:lnTo>
                  <a:lnTo>
                    <a:pt x="916382" y="496318"/>
                  </a:lnTo>
                  <a:lnTo>
                    <a:pt x="848111" y="491904"/>
                  </a:lnTo>
                  <a:lnTo>
                    <a:pt x="781585" y="486765"/>
                  </a:lnTo>
                  <a:lnTo>
                    <a:pt x="716922" y="480924"/>
                  </a:lnTo>
                  <a:lnTo>
                    <a:pt x="654244" y="474405"/>
                  </a:lnTo>
                  <a:lnTo>
                    <a:pt x="593670" y="467232"/>
                  </a:lnTo>
                  <a:lnTo>
                    <a:pt x="535320" y="459429"/>
                  </a:lnTo>
                  <a:lnTo>
                    <a:pt x="479315" y="451019"/>
                  </a:lnTo>
                  <a:lnTo>
                    <a:pt x="425774" y="442026"/>
                  </a:lnTo>
                  <a:lnTo>
                    <a:pt x="374817" y="432474"/>
                  </a:lnTo>
                  <a:lnTo>
                    <a:pt x="326565" y="422386"/>
                  </a:lnTo>
                  <a:lnTo>
                    <a:pt x="281137" y="411787"/>
                  </a:lnTo>
                  <a:lnTo>
                    <a:pt x="238654" y="400701"/>
                  </a:lnTo>
                  <a:lnTo>
                    <a:pt x="199235" y="389150"/>
                  </a:lnTo>
                  <a:lnTo>
                    <a:pt x="163001" y="377159"/>
                  </a:lnTo>
                  <a:lnTo>
                    <a:pt x="100566" y="351951"/>
                  </a:lnTo>
                  <a:lnTo>
                    <a:pt x="52309" y="325267"/>
                  </a:lnTo>
                  <a:lnTo>
                    <a:pt x="19191" y="297298"/>
                  </a:lnTo>
                  <a:lnTo>
                    <a:pt x="2172" y="268233"/>
                  </a:lnTo>
                  <a:lnTo>
                    <a:pt x="0" y="253349"/>
                  </a:lnTo>
                </a:path>
                <a:path w="2559684" h="1520189">
                  <a:moveTo>
                    <a:pt x="0" y="253349"/>
                  </a:moveTo>
                  <a:lnTo>
                    <a:pt x="2172" y="238462"/>
                  </a:lnTo>
                  <a:lnTo>
                    <a:pt x="8609" y="223802"/>
                  </a:lnTo>
                  <a:lnTo>
                    <a:pt x="52309" y="181419"/>
                  </a:lnTo>
                  <a:lnTo>
                    <a:pt x="100566" y="154732"/>
                  </a:lnTo>
                  <a:lnTo>
                    <a:pt x="163001" y="129522"/>
                  </a:lnTo>
                  <a:lnTo>
                    <a:pt x="199235" y="117530"/>
                  </a:lnTo>
                  <a:lnTo>
                    <a:pt x="238654" y="105978"/>
                  </a:lnTo>
                  <a:lnTo>
                    <a:pt x="281137" y="94890"/>
                  </a:lnTo>
                  <a:lnTo>
                    <a:pt x="326565" y="84291"/>
                  </a:lnTo>
                  <a:lnTo>
                    <a:pt x="374817" y="74202"/>
                  </a:lnTo>
                  <a:lnTo>
                    <a:pt x="425774" y="64650"/>
                  </a:lnTo>
                  <a:lnTo>
                    <a:pt x="479315" y="55656"/>
                  </a:lnTo>
                  <a:lnTo>
                    <a:pt x="535320" y="47246"/>
                  </a:lnTo>
                  <a:lnTo>
                    <a:pt x="593670" y="39442"/>
                  </a:lnTo>
                  <a:lnTo>
                    <a:pt x="654244" y="32269"/>
                  </a:lnTo>
                  <a:lnTo>
                    <a:pt x="716922" y="25750"/>
                  </a:lnTo>
                  <a:lnTo>
                    <a:pt x="781585" y="19908"/>
                  </a:lnTo>
                  <a:lnTo>
                    <a:pt x="848111" y="14769"/>
                  </a:lnTo>
                  <a:lnTo>
                    <a:pt x="916382" y="10355"/>
                  </a:lnTo>
                  <a:lnTo>
                    <a:pt x="986277" y="6690"/>
                  </a:lnTo>
                  <a:lnTo>
                    <a:pt x="1057676" y="3799"/>
                  </a:lnTo>
                  <a:lnTo>
                    <a:pt x="1130459" y="1704"/>
                  </a:lnTo>
                  <a:lnTo>
                    <a:pt x="1204506" y="430"/>
                  </a:lnTo>
                  <a:lnTo>
                    <a:pt x="1279697" y="0"/>
                  </a:lnTo>
                  <a:lnTo>
                    <a:pt x="1354888" y="430"/>
                  </a:lnTo>
                  <a:lnTo>
                    <a:pt x="1428935" y="1704"/>
                  </a:lnTo>
                  <a:lnTo>
                    <a:pt x="1501718" y="3799"/>
                  </a:lnTo>
                  <a:lnTo>
                    <a:pt x="1573117" y="6690"/>
                  </a:lnTo>
                  <a:lnTo>
                    <a:pt x="1643012" y="10355"/>
                  </a:lnTo>
                  <a:lnTo>
                    <a:pt x="1711283" y="14769"/>
                  </a:lnTo>
                  <a:lnTo>
                    <a:pt x="1777809" y="19908"/>
                  </a:lnTo>
                  <a:lnTo>
                    <a:pt x="1842472" y="25750"/>
                  </a:lnTo>
                  <a:lnTo>
                    <a:pt x="1905150" y="32269"/>
                  </a:lnTo>
                  <a:lnTo>
                    <a:pt x="1965724" y="39442"/>
                  </a:lnTo>
                  <a:lnTo>
                    <a:pt x="2024073" y="47246"/>
                  </a:lnTo>
                  <a:lnTo>
                    <a:pt x="2080079" y="55656"/>
                  </a:lnTo>
                  <a:lnTo>
                    <a:pt x="2133620" y="64650"/>
                  </a:lnTo>
                  <a:lnTo>
                    <a:pt x="2184576" y="74202"/>
                  </a:lnTo>
                  <a:lnTo>
                    <a:pt x="2232829" y="84291"/>
                  </a:lnTo>
                  <a:lnTo>
                    <a:pt x="2278256" y="94890"/>
                  </a:lnTo>
                  <a:lnTo>
                    <a:pt x="2320740" y="105978"/>
                  </a:lnTo>
                  <a:lnTo>
                    <a:pt x="2360159" y="117530"/>
                  </a:lnTo>
                  <a:lnTo>
                    <a:pt x="2396393" y="129522"/>
                  </a:lnTo>
                  <a:lnTo>
                    <a:pt x="2458828" y="154732"/>
                  </a:lnTo>
                  <a:lnTo>
                    <a:pt x="2507085" y="181419"/>
                  </a:lnTo>
                  <a:lnTo>
                    <a:pt x="2540203" y="209393"/>
                  </a:lnTo>
                  <a:lnTo>
                    <a:pt x="2559394" y="253349"/>
                  </a:lnTo>
                  <a:lnTo>
                    <a:pt x="2559394" y="1266672"/>
                  </a:lnTo>
                  <a:lnTo>
                    <a:pt x="2540203" y="1310628"/>
                  </a:lnTo>
                  <a:lnTo>
                    <a:pt x="2507085" y="1338602"/>
                  </a:lnTo>
                  <a:lnTo>
                    <a:pt x="2458828" y="1365289"/>
                  </a:lnTo>
                  <a:lnTo>
                    <a:pt x="2396393" y="1390499"/>
                  </a:lnTo>
                  <a:lnTo>
                    <a:pt x="2360159" y="1402491"/>
                  </a:lnTo>
                  <a:lnTo>
                    <a:pt x="2320740" y="1414043"/>
                  </a:lnTo>
                  <a:lnTo>
                    <a:pt x="2278256" y="1425131"/>
                  </a:lnTo>
                  <a:lnTo>
                    <a:pt x="2232829" y="1435730"/>
                  </a:lnTo>
                  <a:lnTo>
                    <a:pt x="2184576" y="1445818"/>
                  </a:lnTo>
                  <a:lnTo>
                    <a:pt x="2133620" y="1455371"/>
                  </a:lnTo>
                  <a:lnTo>
                    <a:pt x="2080079" y="1464365"/>
                  </a:lnTo>
                  <a:lnTo>
                    <a:pt x="2024073" y="1472775"/>
                  </a:lnTo>
                  <a:lnTo>
                    <a:pt x="1965724" y="1480579"/>
                  </a:lnTo>
                  <a:lnTo>
                    <a:pt x="1905150" y="1487752"/>
                  </a:lnTo>
                  <a:lnTo>
                    <a:pt x="1842472" y="1494271"/>
                  </a:lnTo>
                  <a:lnTo>
                    <a:pt x="1777809" y="1500112"/>
                  </a:lnTo>
                  <a:lnTo>
                    <a:pt x="1711283" y="1505252"/>
                  </a:lnTo>
                  <a:lnTo>
                    <a:pt x="1643012" y="1509666"/>
                  </a:lnTo>
                  <a:lnTo>
                    <a:pt x="1573117" y="1513330"/>
                  </a:lnTo>
                  <a:lnTo>
                    <a:pt x="1501718" y="1516222"/>
                  </a:lnTo>
                  <a:lnTo>
                    <a:pt x="1428935" y="1518317"/>
                  </a:lnTo>
                  <a:lnTo>
                    <a:pt x="1354888" y="1519591"/>
                  </a:lnTo>
                  <a:lnTo>
                    <a:pt x="1279697" y="1520021"/>
                  </a:lnTo>
                  <a:lnTo>
                    <a:pt x="1204506" y="1519591"/>
                  </a:lnTo>
                  <a:lnTo>
                    <a:pt x="1130459" y="1518317"/>
                  </a:lnTo>
                  <a:lnTo>
                    <a:pt x="1057676" y="1516222"/>
                  </a:lnTo>
                  <a:lnTo>
                    <a:pt x="986277" y="1513330"/>
                  </a:lnTo>
                  <a:lnTo>
                    <a:pt x="916382" y="1509666"/>
                  </a:lnTo>
                  <a:lnTo>
                    <a:pt x="848111" y="1505252"/>
                  </a:lnTo>
                  <a:lnTo>
                    <a:pt x="781585" y="1500112"/>
                  </a:lnTo>
                  <a:lnTo>
                    <a:pt x="716922" y="1494271"/>
                  </a:lnTo>
                  <a:lnTo>
                    <a:pt x="654244" y="1487752"/>
                  </a:lnTo>
                  <a:lnTo>
                    <a:pt x="593670" y="1480579"/>
                  </a:lnTo>
                  <a:lnTo>
                    <a:pt x="535320" y="1472775"/>
                  </a:lnTo>
                  <a:lnTo>
                    <a:pt x="479315" y="1464365"/>
                  </a:lnTo>
                  <a:lnTo>
                    <a:pt x="425774" y="1455371"/>
                  </a:lnTo>
                  <a:lnTo>
                    <a:pt x="374817" y="1445818"/>
                  </a:lnTo>
                  <a:lnTo>
                    <a:pt x="326565" y="1435730"/>
                  </a:lnTo>
                  <a:lnTo>
                    <a:pt x="281137" y="1425131"/>
                  </a:lnTo>
                  <a:lnTo>
                    <a:pt x="238654" y="1414043"/>
                  </a:lnTo>
                  <a:lnTo>
                    <a:pt x="199235" y="1402491"/>
                  </a:lnTo>
                  <a:lnTo>
                    <a:pt x="163001" y="1390499"/>
                  </a:lnTo>
                  <a:lnTo>
                    <a:pt x="100566" y="1365289"/>
                  </a:lnTo>
                  <a:lnTo>
                    <a:pt x="52309" y="1338602"/>
                  </a:lnTo>
                  <a:lnTo>
                    <a:pt x="19191" y="1310628"/>
                  </a:lnTo>
                  <a:lnTo>
                    <a:pt x="0" y="1266672"/>
                  </a:lnTo>
                  <a:lnTo>
                    <a:pt x="0" y="2533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166958" y="5493194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archival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storage</a:t>
            </a:r>
            <a:endParaRPr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53331" y="4631629"/>
            <a:ext cx="2381885" cy="397510"/>
            <a:chOff x="2969056" y="4060129"/>
            <a:chExt cx="2381885" cy="397510"/>
          </a:xfrm>
        </p:grpSpPr>
        <p:sp>
          <p:nvSpPr>
            <p:cNvPr id="30" name="object 30"/>
            <p:cNvSpPr/>
            <p:nvPr/>
          </p:nvSpPr>
          <p:spPr>
            <a:xfrm>
              <a:off x="3098868" y="4133366"/>
              <a:ext cx="492125" cy="251460"/>
            </a:xfrm>
            <a:custGeom>
              <a:avLst/>
              <a:gdLst/>
              <a:ahLst/>
              <a:cxnLst/>
              <a:rect l="l" t="t" r="r" b="b"/>
              <a:pathLst>
                <a:path w="492125" h="251460">
                  <a:moveTo>
                    <a:pt x="0" y="250949"/>
                  </a:moveTo>
                  <a:lnTo>
                    <a:pt x="491949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69056" y="4328003"/>
              <a:ext cx="165549" cy="1295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55080" y="4060129"/>
              <a:ext cx="165549" cy="1295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20590" y="4121116"/>
              <a:ext cx="313055" cy="236220"/>
            </a:xfrm>
            <a:custGeom>
              <a:avLst/>
              <a:gdLst/>
              <a:ahLst/>
              <a:cxnLst/>
              <a:rect l="l" t="t" r="r" b="b"/>
              <a:pathLst>
                <a:path w="313054" h="236220">
                  <a:moveTo>
                    <a:pt x="312449" y="23602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90302" y="4305203"/>
              <a:ext cx="160499" cy="1443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61477" y="4072979"/>
              <a:ext cx="118399" cy="10744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968792" y="3769769"/>
            <a:ext cx="1157605" cy="637097"/>
          </a:xfrm>
          <a:prstGeom prst="rect">
            <a:avLst/>
          </a:prstGeom>
          <a:solidFill>
            <a:srgbClr val="FFF2CC">
              <a:alpha val="82308"/>
            </a:srgbClr>
          </a:solidFill>
          <a:ln w="19049">
            <a:solidFill>
              <a:srgbClr val="BF9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03200" marR="138430" indent="-57785">
              <a:lnSpc>
                <a:spcPct val="100699"/>
              </a:lnSpc>
              <a:spcBef>
                <a:spcPts val="740"/>
              </a:spcBef>
            </a:pPr>
            <a:r>
              <a:rPr dirty="0">
                <a:latin typeface="Arial"/>
                <a:cs typeface="Arial"/>
              </a:rPr>
              <a:t>standing  </a:t>
            </a:r>
            <a:r>
              <a:rPr spc="-5" dirty="0">
                <a:latin typeface="Arial"/>
                <a:cs typeface="Arial"/>
              </a:rPr>
              <a:t>queries</a:t>
            </a:r>
            <a:endParaRPr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46534" y="5460869"/>
            <a:ext cx="1888489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69265" marR="5080" indent="-457200">
              <a:lnSpc>
                <a:spcPts val="2850"/>
              </a:lnSpc>
              <a:spcBef>
                <a:spcPts val="219"/>
              </a:spcBef>
            </a:pPr>
            <a:r>
              <a:rPr sz="2400" i="1" spc="-20" dirty="0">
                <a:solidFill>
                  <a:srgbClr val="424242"/>
                </a:solidFill>
                <a:latin typeface="Times New Roman"/>
                <a:cs typeface="Times New Roman"/>
              </a:rPr>
              <a:t>-- </a:t>
            </a:r>
            <a:r>
              <a:rPr sz="2400" i="1" spc="-120" dirty="0">
                <a:solidFill>
                  <a:srgbClr val="424242"/>
                </a:solidFill>
                <a:latin typeface="Times New Roman"/>
                <a:cs typeface="Times New Roman"/>
              </a:rPr>
              <a:t>not </a:t>
            </a:r>
            <a:r>
              <a:rPr sz="2400" i="1" spc="-175" dirty="0">
                <a:solidFill>
                  <a:srgbClr val="424242"/>
                </a:solidFill>
                <a:latin typeface="Times New Roman"/>
                <a:cs typeface="Times New Roman"/>
              </a:rPr>
              <a:t>suitable </a:t>
            </a:r>
            <a:r>
              <a:rPr sz="2400" i="1" spc="-135" dirty="0">
                <a:solidFill>
                  <a:srgbClr val="424242"/>
                </a:solidFill>
                <a:latin typeface="Times New Roman"/>
                <a:cs typeface="Times New Roman"/>
              </a:rPr>
              <a:t>for  </a:t>
            </a:r>
            <a:r>
              <a:rPr sz="2400" i="1" spc="-35" dirty="0">
                <a:solidFill>
                  <a:srgbClr val="424242"/>
                </a:solidFill>
                <a:latin typeface="Times New Roman"/>
                <a:cs typeface="Times New Roman"/>
              </a:rPr>
              <a:t>fast</a:t>
            </a:r>
            <a:r>
              <a:rPr sz="2400" i="1" spc="-5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400" i="1" spc="-215" dirty="0">
                <a:solidFill>
                  <a:srgbClr val="424242"/>
                </a:solidFill>
                <a:latin typeface="Times New Roman"/>
                <a:cs typeface="Times New Roman"/>
              </a:rPr>
              <a:t>queries.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30223" y="630400"/>
            <a:ext cx="7424420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General Stream Processing</a:t>
            </a:r>
            <a:r>
              <a:rPr spc="-90" dirty="0"/>
              <a:t> </a:t>
            </a:r>
            <a:r>
              <a:rPr dirty="0"/>
              <a:t>Model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718B9DB0-B910-596A-E455-C52E455A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17</a:t>
            </a:fld>
            <a:endParaRPr lang="fr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915900"/>
            <a:ext cx="482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Create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a random sample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for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statistical</a:t>
            </a:r>
            <a:r>
              <a:rPr spc="-10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analysis.</a:t>
            </a:r>
            <a:endParaRPr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30157" y="2395383"/>
            <a:ext cx="1994535" cy="1112520"/>
            <a:chOff x="3130156" y="1823883"/>
            <a:chExt cx="1994535" cy="1112520"/>
          </a:xfrm>
        </p:grpSpPr>
        <p:sp>
          <p:nvSpPr>
            <p:cNvPr id="4" name="object 4"/>
            <p:cNvSpPr/>
            <p:nvPr/>
          </p:nvSpPr>
          <p:spPr>
            <a:xfrm>
              <a:off x="3144443" y="1838171"/>
              <a:ext cx="1965960" cy="1083945"/>
            </a:xfrm>
            <a:custGeom>
              <a:avLst/>
              <a:gdLst/>
              <a:ahLst/>
              <a:cxnLst/>
              <a:rect l="l" t="t" r="r" b="b"/>
              <a:pathLst>
                <a:path w="1965960" h="1083945">
                  <a:moveTo>
                    <a:pt x="1785246" y="1083897"/>
                  </a:moveTo>
                  <a:lnTo>
                    <a:pt x="180649" y="1083897"/>
                  </a:lnTo>
                  <a:lnTo>
                    <a:pt x="132624" y="1077445"/>
                  </a:lnTo>
                  <a:lnTo>
                    <a:pt x="89470" y="1059234"/>
                  </a:lnTo>
                  <a:lnTo>
                    <a:pt x="52909" y="1030988"/>
                  </a:lnTo>
                  <a:lnTo>
                    <a:pt x="24662" y="994427"/>
                  </a:lnTo>
                  <a:lnTo>
                    <a:pt x="6452" y="951273"/>
                  </a:lnTo>
                  <a:lnTo>
                    <a:pt x="0" y="903248"/>
                  </a:lnTo>
                  <a:lnTo>
                    <a:pt x="0" y="180652"/>
                  </a:lnTo>
                  <a:lnTo>
                    <a:pt x="6452" y="132628"/>
                  </a:lnTo>
                  <a:lnTo>
                    <a:pt x="24662" y="89474"/>
                  </a:lnTo>
                  <a:lnTo>
                    <a:pt x="52909" y="52912"/>
                  </a:lnTo>
                  <a:lnTo>
                    <a:pt x="89470" y="24664"/>
                  </a:lnTo>
                  <a:lnTo>
                    <a:pt x="132624" y="6453"/>
                  </a:lnTo>
                  <a:lnTo>
                    <a:pt x="180649" y="0"/>
                  </a:lnTo>
                  <a:lnTo>
                    <a:pt x="1785246" y="0"/>
                  </a:lnTo>
                  <a:lnTo>
                    <a:pt x="1854371" y="13751"/>
                  </a:lnTo>
                  <a:lnTo>
                    <a:pt x="1912996" y="52912"/>
                  </a:lnTo>
                  <a:lnTo>
                    <a:pt x="1952149" y="111521"/>
                  </a:lnTo>
                  <a:lnTo>
                    <a:pt x="1965896" y="180652"/>
                  </a:lnTo>
                  <a:lnTo>
                    <a:pt x="1965896" y="903248"/>
                  </a:lnTo>
                  <a:lnTo>
                    <a:pt x="1959443" y="951273"/>
                  </a:lnTo>
                  <a:lnTo>
                    <a:pt x="1941233" y="994427"/>
                  </a:lnTo>
                  <a:lnTo>
                    <a:pt x="1912986" y="1030988"/>
                  </a:lnTo>
                  <a:lnTo>
                    <a:pt x="1876425" y="1059234"/>
                  </a:lnTo>
                  <a:lnTo>
                    <a:pt x="1833271" y="1077445"/>
                  </a:lnTo>
                  <a:lnTo>
                    <a:pt x="1785246" y="1083897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4443" y="1838171"/>
              <a:ext cx="1965960" cy="1083945"/>
            </a:xfrm>
            <a:custGeom>
              <a:avLst/>
              <a:gdLst/>
              <a:ahLst/>
              <a:cxnLst/>
              <a:rect l="l" t="t" r="r" b="b"/>
              <a:pathLst>
                <a:path w="1965960" h="1083945">
                  <a:moveTo>
                    <a:pt x="0" y="180652"/>
                  </a:moveTo>
                  <a:lnTo>
                    <a:pt x="6452" y="132628"/>
                  </a:lnTo>
                  <a:lnTo>
                    <a:pt x="24662" y="89474"/>
                  </a:lnTo>
                  <a:lnTo>
                    <a:pt x="52909" y="52912"/>
                  </a:lnTo>
                  <a:lnTo>
                    <a:pt x="89470" y="24664"/>
                  </a:lnTo>
                  <a:lnTo>
                    <a:pt x="132624" y="6453"/>
                  </a:lnTo>
                  <a:lnTo>
                    <a:pt x="180649" y="0"/>
                  </a:lnTo>
                  <a:lnTo>
                    <a:pt x="1785246" y="0"/>
                  </a:lnTo>
                  <a:lnTo>
                    <a:pt x="1854371" y="13751"/>
                  </a:lnTo>
                  <a:lnTo>
                    <a:pt x="1912996" y="52912"/>
                  </a:lnTo>
                  <a:lnTo>
                    <a:pt x="1952149" y="111521"/>
                  </a:lnTo>
                  <a:lnTo>
                    <a:pt x="1965896" y="180652"/>
                  </a:lnTo>
                  <a:lnTo>
                    <a:pt x="1965896" y="903248"/>
                  </a:lnTo>
                  <a:lnTo>
                    <a:pt x="1959443" y="951273"/>
                  </a:lnTo>
                  <a:lnTo>
                    <a:pt x="1941233" y="994427"/>
                  </a:lnTo>
                  <a:lnTo>
                    <a:pt x="1912986" y="1030988"/>
                  </a:lnTo>
                  <a:lnTo>
                    <a:pt x="1876425" y="1059234"/>
                  </a:lnTo>
                  <a:lnTo>
                    <a:pt x="1833271" y="1077445"/>
                  </a:lnTo>
                  <a:lnTo>
                    <a:pt x="1785246" y="1083897"/>
                  </a:lnTo>
                  <a:lnTo>
                    <a:pt x="180649" y="1083897"/>
                  </a:lnTo>
                  <a:lnTo>
                    <a:pt x="132624" y="1077445"/>
                  </a:lnTo>
                  <a:lnTo>
                    <a:pt x="89470" y="1059234"/>
                  </a:lnTo>
                  <a:lnTo>
                    <a:pt x="52909" y="1030988"/>
                  </a:lnTo>
                  <a:lnTo>
                    <a:pt x="24662" y="994427"/>
                  </a:lnTo>
                  <a:lnTo>
                    <a:pt x="6452" y="951273"/>
                  </a:lnTo>
                  <a:lnTo>
                    <a:pt x="0" y="903248"/>
                  </a:lnTo>
                  <a:lnTo>
                    <a:pt x="0" y="180652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56110" y="2638245"/>
            <a:ext cx="941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18403" y="2485979"/>
            <a:ext cx="2163445" cy="839469"/>
            <a:chOff x="5218402" y="1914478"/>
            <a:chExt cx="2163445" cy="839469"/>
          </a:xfrm>
        </p:grpSpPr>
        <p:sp>
          <p:nvSpPr>
            <p:cNvPr id="8" name="object 8"/>
            <p:cNvSpPr/>
            <p:nvPr/>
          </p:nvSpPr>
          <p:spPr>
            <a:xfrm>
              <a:off x="5223164" y="1919241"/>
              <a:ext cx="2153395" cy="829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23164" y="1919241"/>
              <a:ext cx="2153920" cy="829944"/>
            </a:xfrm>
            <a:custGeom>
              <a:avLst/>
              <a:gdLst/>
              <a:ahLst/>
              <a:cxnLst/>
              <a:rect l="l" t="t" r="r" b="b"/>
              <a:pathLst>
                <a:path w="2153920" h="829944">
                  <a:moveTo>
                    <a:pt x="0" y="207449"/>
                  </a:moveTo>
                  <a:lnTo>
                    <a:pt x="1738496" y="207449"/>
                  </a:lnTo>
                  <a:lnTo>
                    <a:pt x="1738496" y="0"/>
                  </a:lnTo>
                  <a:lnTo>
                    <a:pt x="2153395" y="414899"/>
                  </a:lnTo>
                  <a:lnTo>
                    <a:pt x="1738496" y="829803"/>
                  </a:lnTo>
                  <a:lnTo>
                    <a:pt x="1738496" y="622353"/>
                  </a:lnTo>
                  <a:lnTo>
                    <a:pt x="0" y="622353"/>
                  </a:lnTo>
                  <a:lnTo>
                    <a:pt x="0" y="207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96191" y="2745683"/>
            <a:ext cx="175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RECORD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GONE</a:t>
            </a:r>
            <a:endParaRPr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6834" y="2485979"/>
            <a:ext cx="1796414" cy="839469"/>
            <a:chOff x="1246834" y="1914478"/>
            <a:chExt cx="1796414" cy="839469"/>
          </a:xfrm>
        </p:grpSpPr>
        <p:sp>
          <p:nvSpPr>
            <p:cNvPr id="12" name="object 12"/>
            <p:cNvSpPr/>
            <p:nvPr/>
          </p:nvSpPr>
          <p:spPr>
            <a:xfrm>
              <a:off x="1251597" y="1919241"/>
              <a:ext cx="1786796" cy="8298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1597" y="1919241"/>
              <a:ext cx="1786889" cy="829944"/>
            </a:xfrm>
            <a:custGeom>
              <a:avLst/>
              <a:gdLst/>
              <a:ahLst/>
              <a:cxnLst/>
              <a:rect l="l" t="t" r="r" b="b"/>
              <a:pathLst>
                <a:path w="1786889" h="829944">
                  <a:moveTo>
                    <a:pt x="0" y="207449"/>
                  </a:moveTo>
                  <a:lnTo>
                    <a:pt x="1371897" y="207449"/>
                  </a:lnTo>
                  <a:lnTo>
                    <a:pt x="1371897" y="0"/>
                  </a:lnTo>
                  <a:lnTo>
                    <a:pt x="1786796" y="414899"/>
                  </a:lnTo>
                  <a:lnTo>
                    <a:pt x="1371897" y="829803"/>
                  </a:lnTo>
                  <a:lnTo>
                    <a:pt x="1371897" y="622353"/>
                  </a:lnTo>
                  <a:lnTo>
                    <a:pt x="0" y="622353"/>
                  </a:lnTo>
                  <a:lnTo>
                    <a:pt x="0" y="207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24627" y="2745683"/>
            <a:ext cx="130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RECORD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207962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Sampling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63F0E485-F3F1-8212-1957-54A62453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18</a:t>
            </a:fld>
            <a:endParaRPr lang="fr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915900"/>
            <a:ext cx="482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Create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a random sample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for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statistical</a:t>
            </a:r>
            <a:r>
              <a:rPr spc="-10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analysis.</a:t>
            </a:r>
            <a:endParaRPr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30157" y="2395383"/>
            <a:ext cx="1994535" cy="1112520"/>
            <a:chOff x="3130156" y="1823883"/>
            <a:chExt cx="1994535" cy="1112520"/>
          </a:xfrm>
        </p:grpSpPr>
        <p:sp>
          <p:nvSpPr>
            <p:cNvPr id="4" name="object 4"/>
            <p:cNvSpPr/>
            <p:nvPr/>
          </p:nvSpPr>
          <p:spPr>
            <a:xfrm>
              <a:off x="3144443" y="1838171"/>
              <a:ext cx="1965960" cy="1083945"/>
            </a:xfrm>
            <a:custGeom>
              <a:avLst/>
              <a:gdLst/>
              <a:ahLst/>
              <a:cxnLst/>
              <a:rect l="l" t="t" r="r" b="b"/>
              <a:pathLst>
                <a:path w="1965960" h="1083945">
                  <a:moveTo>
                    <a:pt x="1785246" y="1083897"/>
                  </a:moveTo>
                  <a:lnTo>
                    <a:pt x="180649" y="1083897"/>
                  </a:lnTo>
                  <a:lnTo>
                    <a:pt x="132624" y="1077445"/>
                  </a:lnTo>
                  <a:lnTo>
                    <a:pt x="89470" y="1059234"/>
                  </a:lnTo>
                  <a:lnTo>
                    <a:pt x="52909" y="1030988"/>
                  </a:lnTo>
                  <a:lnTo>
                    <a:pt x="24662" y="994427"/>
                  </a:lnTo>
                  <a:lnTo>
                    <a:pt x="6452" y="951273"/>
                  </a:lnTo>
                  <a:lnTo>
                    <a:pt x="0" y="903248"/>
                  </a:lnTo>
                  <a:lnTo>
                    <a:pt x="0" y="180652"/>
                  </a:lnTo>
                  <a:lnTo>
                    <a:pt x="6452" y="132628"/>
                  </a:lnTo>
                  <a:lnTo>
                    <a:pt x="24662" y="89474"/>
                  </a:lnTo>
                  <a:lnTo>
                    <a:pt x="52909" y="52912"/>
                  </a:lnTo>
                  <a:lnTo>
                    <a:pt x="89470" y="24664"/>
                  </a:lnTo>
                  <a:lnTo>
                    <a:pt x="132624" y="6453"/>
                  </a:lnTo>
                  <a:lnTo>
                    <a:pt x="180649" y="0"/>
                  </a:lnTo>
                  <a:lnTo>
                    <a:pt x="1785246" y="0"/>
                  </a:lnTo>
                  <a:lnTo>
                    <a:pt x="1854371" y="13751"/>
                  </a:lnTo>
                  <a:lnTo>
                    <a:pt x="1912996" y="52912"/>
                  </a:lnTo>
                  <a:lnTo>
                    <a:pt x="1952149" y="111521"/>
                  </a:lnTo>
                  <a:lnTo>
                    <a:pt x="1965896" y="180652"/>
                  </a:lnTo>
                  <a:lnTo>
                    <a:pt x="1965896" y="903248"/>
                  </a:lnTo>
                  <a:lnTo>
                    <a:pt x="1959443" y="951273"/>
                  </a:lnTo>
                  <a:lnTo>
                    <a:pt x="1941233" y="994427"/>
                  </a:lnTo>
                  <a:lnTo>
                    <a:pt x="1912986" y="1030988"/>
                  </a:lnTo>
                  <a:lnTo>
                    <a:pt x="1876425" y="1059234"/>
                  </a:lnTo>
                  <a:lnTo>
                    <a:pt x="1833271" y="1077445"/>
                  </a:lnTo>
                  <a:lnTo>
                    <a:pt x="1785246" y="1083897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4443" y="1838171"/>
              <a:ext cx="1965960" cy="1083945"/>
            </a:xfrm>
            <a:custGeom>
              <a:avLst/>
              <a:gdLst/>
              <a:ahLst/>
              <a:cxnLst/>
              <a:rect l="l" t="t" r="r" b="b"/>
              <a:pathLst>
                <a:path w="1965960" h="1083945">
                  <a:moveTo>
                    <a:pt x="0" y="180652"/>
                  </a:moveTo>
                  <a:lnTo>
                    <a:pt x="6452" y="132628"/>
                  </a:lnTo>
                  <a:lnTo>
                    <a:pt x="24662" y="89474"/>
                  </a:lnTo>
                  <a:lnTo>
                    <a:pt x="52909" y="52912"/>
                  </a:lnTo>
                  <a:lnTo>
                    <a:pt x="89470" y="24664"/>
                  </a:lnTo>
                  <a:lnTo>
                    <a:pt x="132624" y="6453"/>
                  </a:lnTo>
                  <a:lnTo>
                    <a:pt x="180649" y="0"/>
                  </a:lnTo>
                  <a:lnTo>
                    <a:pt x="1785246" y="0"/>
                  </a:lnTo>
                  <a:lnTo>
                    <a:pt x="1854371" y="13751"/>
                  </a:lnTo>
                  <a:lnTo>
                    <a:pt x="1912996" y="52912"/>
                  </a:lnTo>
                  <a:lnTo>
                    <a:pt x="1952149" y="111521"/>
                  </a:lnTo>
                  <a:lnTo>
                    <a:pt x="1965896" y="180652"/>
                  </a:lnTo>
                  <a:lnTo>
                    <a:pt x="1965896" y="903248"/>
                  </a:lnTo>
                  <a:lnTo>
                    <a:pt x="1959443" y="951273"/>
                  </a:lnTo>
                  <a:lnTo>
                    <a:pt x="1941233" y="994427"/>
                  </a:lnTo>
                  <a:lnTo>
                    <a:pt x="1912986" y="1030988"/>
                  </a:lnTo>
                  <a:lnTo>
                    <a:pt x="1876425" y="1059234"/>
                  </a:lnTo>
                  <a:lnTo>
                    <a:pt x="1833271" y="1077445"/>
                  </a:lnTo>
                  <a:lnTo>
                    <a:pt x="1785246" y="1083897"/>
                  </a:lnTo>
                  <a:lnTo>
                    <a:pt x="180649" y="1083897"/>
                  </a:lnTo>
                  <a:lnTo>
                    <a:pt x="132624" y="1077445"/>
                  </a:lnTo>
                  <a:lnTo>
                    <a:pt x="89470" y="1059234"/>
                  </a:lnTo>
                  <a:lnTo>
                    <a:pt x="52909" y="1030988"/>
                  </a:lnTo>
                  <a:lnTo>
                    <a:pt x="24662" y="994427"/>
                  </a:lnTo>
                  <a:lnTo>
                    <a:pt x="6452" y="951273"/>
                  </a:lnTo>
                  <a:lnTo>
                    <a:pt x="0" y="903248"/>
                  </a:lnTo>
                  <a:lnTo>
                    <a:pt x="0" y="180652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56110" y="2638245"/>
            <a:ext cx="941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18403" y="2485979"/>
            <a:ext cx="2163445" cy="839469"/>
            <a:chOff x="5218402" y="1914478"/>
            <a:chExt cx="2163445" cy="839469"/>
          </a:xfrm>
        </p:grpSpPr>
        <p:sp>
          <p:nvSpPr>
            <p:cNvPr id="8" name="object 8"/>
            <p:cNvSpPr/>
            <p:nvPr/>
          </p:nvSpPr>
          <p:spPr>
            <a:xfrm>
              <a:off x="5223164" y="1919241"/>
              <a:ext cx="2153395" cy="829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23164" y="1919241"/>
              <a:ext cx="2153920" cy="829944"/>
            </a:xfrm>
            <a:custGeom>
              <a:avLst/>
              <a:gdLst/>
              <a:ahLst/>
              <a:cxnLst/>
              <a:rect l="l" t="t" r="r" b="b"/>
              <a:pathLst>
                <a:path w="2153920" h="829944">
                  <a:moveTo>
                    <a:pt x="0" y="207449"/>
                  </a:moveTo>
                  <a:lnTo>
                    <a:pt x="1738496" y="207449"/>
                  </a:lnTo>
                  <a:lnTo>
                    <a:pt x="1738496" y="0"/>
                  </a:lnTo>
                  <a:lnTo>
                    <a:pt x="2153395" y="414899"/>
                  </a:lnTo>
                  <a:lnTo>
                    <a:pt x="1738496" y="829803"/>
                  </a:lnTo>
                  <a:lnTo>
                    <a:pt x="1738496" y="622353"/>
                  </a:lnTo>
                  <a:lnTo>
                    <a:pt x="0" y="622353"/>
                  </a:lnTo>
                  <a:lnTo>
                    <a:pt x="0" y="207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96191" y="2745683"/>
            <a:ext cx="175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RECORD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GONE</a:t>
            </a:r>
            <a:endParaRPr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6834" y="2485979"/>
            <a:ext cx="1796414" cy="839469"/>
            <a:chOff x="1246834" y="1914478"/>
            <a:chExt cx="1796414" cy="839469"/>
          </a:xfrm>
        </p:grpSpPr>
        <p:sp>
          <p:nvSpPr>
            <p:cNvPr id="12" name="object 12"/>
            <p:cNvSpPr/>
            <p:nvPr/>
          </p:nvSpPr>
          <p:spPr>
            <a:xfrm>
              <a:off x="1251597" y="1919241"/>
              <a:ext cx="1786796" cy="8298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1597" y="1919241"/>
              <a:ext cx="1786889" cy="829944"/>
            </a:xfrm>
            <a:custGeom>
              <a:avLst/>
              <a:gdLst/>
              <a:ahLst/>
              <a:cxnLst/>
              <a:rect l="l" t="t" r="r" b="b"/>
              <a:pathLst>
                <a:path w="1786889" h="829944">
                  <a:moveTo>
                    <a:pt x="0" y="207449"/>
                  </a:moveTo>
                  <a:lnTo>
                    <a:pt x="1371897" y="207449"/>
                  </a:lnTo>
                  <a:lnTo>
                    <a:pt x="1371897" y="0"/>
                  </a:lnTo>
                  <a:lnTo>
                    <a:pt x="1786796" y="414899"/>
                  </a:lnTo>
                  <a:lnTo>
                    <a:pt x="1371897" y="829803"/>
                  </a:lnTo>
                  <a:lnTo>
                    <a:pt x="1371897" y="622353"/>
                  </a:lnTo>
                  <a:lnTo>
                    <a:pt x="0" y="622353"/>
                  </a:lnTo>
                  <a:lnTo>
                    <a:pt x="0" y="207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24627" y="2745683"/>
            <a:ext cx="130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RECORD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32618" y="3127920"/>
            <a:ext cx="1887220" cy="1440815"/>
            <a:chOff x="3232618" y="2556419"/>
            <a:chExt cx="1887220" cy="1440815"/>
          </a:xfrm>
        </p:grpSpPr>
        <p:sp>
          <p:nvSpPr>
            <p:cNvPr id="16" name="object 16"/>
            <p:cNvSpPr/>
            <p:nvPr/>
          </p:nvSpPr>
          <p:spPr>
            <a:xfrm>
              <a:off x="3242143" y="2565944"/>
              <a:ext cx="1868170" cy="1421765"/>
            </a:xfrm>
            <a:custGeom>
              <a:avLst/>
              <a:gdLst/>
              <a:ahLst/>
              <a:cxnLst/>
              <a:rect l="l" t="t" r="r" b="b"/>
              <a:pathLst>
                <a:path w="1868170" h="1421764">
                  <a:moveTo>
                    <a:pt x="934023" y="1421722"/>
                  </a:moveTo>
                  <a:lnTo>
                    <a:pt x="0" y="710848"/>
                  </a:lnTo>
                  <a:lnTo>
                    <a:pt x="934023" y="0"/>
                  </a:lnTo>
                  <a:lnTo>
                    <a:pt x="1868021" y="710848"/>
                  </a:lnTo>
                  <a:lnTo>
                    <a:pt x="934023" y="1421722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42143" y="2565944"/>
              <a:ext cx="1868170" cy="1421765"/>
            </a:xfrm>
            <a:custGeom>
              <a:avLst/>
              <a:gdLst/>
              <a:ahLst/>
              <a:cxnLst/>
              <a:rect l="l" t="t" r="r" b="b"/>
              <a:pathLst>
                <a:path w="1868170" h="1421764">
                  <a:moveTo>
                    <a:pt x="0" y="710848"/>
                  </a:moveTo>
                  <a:lnTo>
                    <a:pt x="934023" y="0"/>
                  </a:lnTo>
                  <a:lnTo>
                    <a:pt x="1868021" y="710848"/>
                  </a:lnTo>
                  <a:lnTo>
                    <a:pt x="934023" y="1421722"/>
                  </a:lnTo>
                  <a:lnTo>
                    <a:pt x="0" y="710848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32947" y="3688352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Keep?</a:t>
            </a:r>
            <a:endParaRPr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31459" y="5257578"/>
            <a:ext cx="2219960" cy="772795"/>
            <a:chOff x="1531459" y="4686077"/>
            <a:chExt cx="2219960" cy="772795"/>
          </a:xfrm>
        </p:grpSpPr>
        <p:sp>
          <p:nvSpPr>
            <p:cNvPr id="20" name="object 20"/>
            <p:cNvSpPr/>
            <p:nvPr/>
          </p:nvSpPr>
          <p:spPr>
            <a:xfrm>
              <a:off x="1536221" y="4690840"/>
              <a:ext cx="2210435" cy="763270"/>
            </a:xfrm>
            <a:custGeom>
              <a:avLst/>
              <a:gdLst/>
              <a:ahLst/>
              <a:cxnLst/>
              <a:rect l="l" t="t" r="r" b="b"/>
              <a:pathLst>
                <a:path w="2210435" h="763270">
                  <a:moveTo>
                    <a:pt x="1841871" y="763198"/>
                  </a:moveTo>
                  <a:lnTo>
                    <a:pt x="368374" y="763198"/>
                  </a:lnTo>
                  <a:lnTo>
                    <a:pt x="322166" y="760225"/>
                  </a:lnTo>
                  <a:lnTo>
                    <a:pt x="277671" y="751543"/>
                  </a:lnTo>
                  <a:lnTo>
                    <a:pt x="235233" y="737512"/>
                  </a:lnTo>
                  <a:lnTo>
                    <a:pt x="195199" y="718487"/>
                  </a:lnTo>
                  <a:lnTo>
                    <a:pt x="157914" y="694828"/>
                  </a:lnTo>
                  <a:lnTo>
                    <a:pt x="123722" y="666890"/>
                  </a:lnTo>
                  <a:lnTo>
                    <a:pt x="92969" y="635033"/>
                  </a:lnTo>
                  <a:lnTo>
                    <a:pt x="66000" y="599614"/>
                  </a:lnTo>
                  <a:lnTo>
                    <a:pt x="43160" y="560990"/>
                  </a:lnTo>
                  <a:lnTo>
                    <a:pt x="24795" y="519518"/>
                  </a:lnTo>
                  <a:lnTo>
                    <a:pt x="11250" y="475558"/>
                  </a:lnTo>
                  <a:lnTo>
                    <a:pt x="2870" y="429465"/>
                  </a:lnTo>
                  <a:lnTo>
                    <a:pt x="0" y="381599"/>
                  </a:lnTo>
                  <a:lnTo>
                    <a:pt x="2870" y="333732"/>
                  </a:lnTo>
                  <a:lnTo>
                    <a:pt x="11250" y="287640"/>
                  </a:lnTo>
                  <a:lnTo>
                    <a:pt x="24795" y="243679"/>
                  </a:lnTo>
                  <a:lnTo>
                    <a:pt x="43160" y="202208"/>
                  </a:lnTo>
                  <a:lnTo>
                    <a:pt x="66000" y="163584"/>
                  </a:lnTo>
                  <a:lnTo>
                    <a:pt x="92969" y="128164"/>
                  </a:lnTo>
                  <a:lnTo>
                    <a:pt x="123722" y="96307"/>
                  </a:lnTo>
                  <a:lnTo>
                    <a:pt x="157914" y="68370"/>
                  </a:lnTo>
                  <a:lnTo>
                    <a:pt x="195199" y="44710"/>
                  </a:lnTo>
                  <a:lnTo>
                    <a:pt x="235233" y="25686"/>
                  </a:lnTo>
                  <a:lnTo>
                    <a:pt x="277671" y="11654"/>
                  </a:lnTo>
                  <a:lnTo>
                    <a:pt x="322166" y="2973"/>
                  </a:lnTo>
                  <a:lnTo>
                    <a:pt x="368374" y="0"/>
                  </a:lnTo>
                  <a:lnTo>
                    <a:pt x="1841871" y="0"/>
                  </a:lnTo>
                  <a:lnTo>
                    <a:pt x="1888079" y="2973"/>
                  </a:lnTo>
                  <a:lnTo>
                    <a:pt x="1932575" y="11654"/>
                  </a:lnTo>
                  <a:lnTo>
                    <a:pt x="1975012" y="25686"/>
                  </a:lnTo>
                  <a:lnTo>
                    <a:pt x="2015046" y="44710"/>
                  </a:lnTo>
                  <a:lnTo>
                    <a:pt x="2052332" y="68370"/>
                  </a:lnTo>
                  <a:lnTo>
                    <a:pt x="2086524" y="96307"/>
                  </a:lnTo>
                  <a:lnTo>
                    <a:pt x="2117277" y="128164"/>
                  </a:lnTo>
                  <a:lnTo>
                    <a:pt x="2144245" y="163584"/>
                  </a:lnTo>
                  <a:lnTo>
                    <a:pt x="2167085" y="202208"/>
                  </a:lnTo>
                  <a:lnTo>
                    <a:pt x="2185450" y="243679"/>
                  </a:lnTo>
                  <a:lnTo>
                    <a:pt x="2198995" y="287640"/>
                  </a:lnTo>
                  <a:lnTo>
                    <a:pt x="2207375" y="333732"/>
                  </a:lnTo>
                  <a:lnTo>
                    <a:pt x="2210245" y="381599"/>
                  </a:lnTo>
                  <a:lnTo>
                    <a:pt x="2207375" y="429465"/>
                  </a:lnTo>
                  <a:lnTo>
                    <a:pt x="2198995" y="475558"/>
                  </a:lnTo>
                  <a:lnTo>
                    <a:pt x="2185450" y="519518"/>
                  </a:lnTo>
                  <a:lnTo>
                    <a:pt x="2167085" y="560990"/>
                  </a:lnTo>
                  <a:lnTo>
                    <a:pt x="2144245" y="599614"/>
                  </a:lnTo>
                  <a:lnTo>
                    <a:pt x="2117277" y="635033"/>
                  </a:lnTo>
                  <a:lnTo>
                    <a:pt x="2086524" y="666890"/>
                  </a:lnTo>
                  <a:lnTo>
                    <a:pt x="2052332" y="694828"/>
                  </a:lnTo>
                  <a:lnTo>
                    <a:pt x="2015046" y="718487"/>
                  </a:lnTo>
                  <a:lnTo>
                    <a:pt x="1975012" y="737512"/>
                  </a:lnTo>
                  <a:lnTo>
                    <a:pt x="1932575" y="751543"/>
                  </a:lnTo>
                  <a:lnTo>
                    <a:pt x="1888079" y="760225"/>
                  </a:lnTo>
                  <a:lnTo>
                    <a:pt x="1841871" y="76319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6221" y="4690840"/>
              <a:ext cx="2210435" cy="763270"/>
            </a:xfrm>
            <a:custGeom>
              <a:avLst/>
              <a:gdLst/>
              <a:ahLst/>
              <a:cxnLst/>
              <a:rect l="l" t="t" r="r" b="b"/>
              <a:pathLst>
                <a:path w="2210435" h="763270">
                  <a:moveTo>
                    <a:pt x="1841871" y="763198"/>
                  </a:moveTo>
                  <a:lnTo>
                    <a:pt x="1795662" y="760225"/>
                  </a:lnTo>
                  <a:lnTo>
                    <a:pt x="1751167" y="751543"/>
                  </a:lnTo>
                  <a:lnTo>
                    <a:pt x="1708729" y="737512"/>
                  </a:lnTo>
                  <a:lnTo>
                    <a:pt x="1668695" y="718487"/>
                  </a:lnTo>
                  <a:lnTo>
                    <a:pt x="1631410" y="694828"/>
                  </a:lnTo>
                  <a:lnTo>
                    <a:pt x="1597218" y="666890"/>
                  </a:lnTo>
                  <a:lnTo>
                    <a:pt x="1566465" y="635033"/>
                  </a:lnTo>
                  <a:lnTo>
                    <a:pt x="1539496" y="599614"/>
                  </a:lnTo>
                  <a:lnTo>
                    <a:pt x="1516657" y="560990"/>
                  </a:lnTo>
                  <a:lnTo>
                    <a:pt x="1498292" y="519518"/>
                  </a:lnTo>
                  <a:lnTo>
                    <a:pt x="1484747" y="475558"/>
                  </a:lnTo>
                  <a:lnTo>
                    <a:pt x="1476367" y="429465"/>
                  </a:lnTo>
                  <a:lnTo>
                    <a:pt x="1473497" y="381599"/>
                  </a:lnTo>
                  <a:lnTo>
                    <a:pt x="1476367" y="333732"/>
                  </a:lnTo>
                  <a:lnTo>
                    <a:pt x="1484747" y="287640"/>
                  </a:lnTo>
                  <a:lnTo>
                    <a:pt x="1498292" y="243679"/>
                  </a:lnTo>
                  <a:lnTo>
                    <a:pt x="1516657" y="202208"/>
                  </a:lnTo>
                  <a:lnTo>
                    <a:pt x="1539496" y="163584"/>
                  </a:lnTo>
                  <a:lnTo>
                    <a:pt x="1566465" y="128164"/>
                  </a:lnTo>
                  <a:lnTo>
                    <a:pt x="1597218" y="96307"/>
                  </a:lnTo>
                  <a:lnTo>
                    <a:pt x="1631410" y="68370"/>
                  </a:lnTo>
                  <a:lnTo>
                    <a:pt x="1668695" y="44710"/>
                  </a:lnTo>
                  <a:lnTo>
                    <a:pt x="1708729" y="25686"/>
                  </a:lnTo>
                  <a:lnTo>
                    <a:pt x="1751167" y="11654"/>
                  </a:lnTo>
                  <a:lnTo>
                    <a:pt x="1795662" y="2973"/>
                  </a:lnTo>
                  <a:lnTo>
                    <a:pt x="1841871" y="0"/>
                  </a:lnTo>
                </a:path>
                <a:path w="2210435" h="763270">
                  <a:moveTo>
                    <a:pt x="368374" y="0"/>
                  </a:moveTo>
                  <a:lnTo>
                    <a:pt x="1841871" y="0"/>
                  </a:lnTo>
                  <a:lnTo>
                    <a:pt x="1888079" y="2973"/>
                  </a:lnTo>
                  <a:lnTo>
                    <a:pt x="1932575" y="11654"/>
                  </a:lnTo>
                  <a:lnTo>
                    <a:pt x="1975012" y="25686"/>
                  </a:lnTo>
                  <a:lnTo>
                    <a:pt x="2015046" y="44710"/>
                  </a:lnTo>
                  <a:lnTo>
                    <a:pt x="2052332" y="68370"/>
                  </a:lnTo>
                  <a:lnTo>
                    <a:pt x="2086524" y="96307"/>
                  </a:lnTo>
                  <a:lnTo>
                    <a:pt x="2117277" y="128164"/>
                  </a:lnTo>
                  <a:lnTo>
                    <a:pt x="2144245" y="163584"/>
                  </a:lnTo>
                  <a:lnTo>
                    <a:pt x="2167085" y="202208"/>
                  </a:lnTo>
                  <a:lnTo>
                    <a:pt x="2185450" y="243679"/>
                  </a:lnTo>
                  <a:lnTo>
                    <a:pt x="2198995" y="287640"/>
                  </a:lnTo>
                  <a:lnTo>
                    <a:pt x="2207375" y="333732"/>
                  </a:lnTo>
                  <a:lnTo>
                    <a:pt x="2210245" y="381599"/>
                  </a:lnTo>
                  <a:lnTo>
                    <a:pt x="2207375" y="429465"/>
                  </a:lnTo>
                  <a:lnTo>
                    <a:pt x="2198995" y="475558"/>
                  </a:lnTo>
                  <a:lnTo>
                    <a:pt x="2185450" y="519518"/>
                  </a:lnTo>
                  <a:lnTo>
                    <a:pt x="2167085" y="560990"/>
                  </a:lnTo>
                  <a:lnTo>
                    <a:pt x="2144245" y="599614"/>
                  </a:lnTo>
                  <a:lnTo>
                    <a:pt x="2117277" y="635033"/>
                  </a:lnTo>
                  <a:lnTo>
                    <a:pt x="2086524" y="666890"/>
                  </a:lnTo>
                  <a:lnTo>
                    <a:pt x="2052332" y="694828"/>
                  </a:lnTo>
                  <a:lnTo>
                    <a:pt x="2015046" y="718487"/>
                  </a:lnTo>
                  <a:lnTo>
                    <a:pt x="1975012" y="737512"/>
                  </a:lnTo>
                  <a:lnTo>
                    <a:pt x="1932575" y="751543"/>
                  </a:lnTo>
                  <a:lnTo>
                    <a:pt x="1888079" y="760225"/>
                  </a:lnTo>
                  <a:lnTo>
                    <a:pt x="1841871" y="763198"/>
                  </a:lnTo>
                  <a:lnTo>
                    <a:pt x="368374" y="763198"/>
                  </a:lnTo>
                  <a:lnTo>
                    <a:pt x="322166" y="760225"/>
                  </a:lnTo>
                  <a:lnTo>
                    <a:pt x="277671" y="751543"/>
                  </a:lnTo>
                  <a:lnTo>
                    <a:pt x="235233" y="737512"/>
                  </a:lnTo>
                  <a:lnTo>
                    <a:pt x="195199" y="718487"/>
                  </a:lnTo>
                  <a:lnTo>
                    <a:pt x="157914" y="694828"/>
                  </a:lnTo>
                  <a:lnTo>
                    <a:pt x="123722" y="666890"/>
                  </a:lnTo>
                  <a:lnTo>
                    <a:pt x="92969" y="635033"/>
                  </a:lnTo>
                  <a:lnTo>
                    <a:pt x="66000" y="599614"/>
                  </a:lnTo>
                  <a:lnTo>
                    <a:pt x="43160" y="560990"/>
                  </a:lnTo>
                  <a:lnTo>
                    <a:pt x="24795" y="519518"/>
                  </a:lnTo>
                  <a:lnTo>
                    <a:pt x="11250" y="475558"/>
                  </a:lnTo>
                  <a:lnTo>
                    <a:pt x="2870" y="429465"/>
                  </a:lnTo>
                  <a:lnTo>
                    <a:pt x="0" y="381599"/>
                  </a:lnTo>
                  <a:lnTo>
                    <a:pt x="2870" y="333732"/>
                  </a:lnTo>
                  <a:lnTo>
                    <a:pt x="11250" y="287640"/>
                  </a:lnTo>
                  <a:lnTo>
                    <a:pt x="24795" y="243679"/>
                  </a:lnTo>
                  <a:lnTo>
                    <a:pt x="43160" y="202208"/>
                  </a:lnTo>
                  <a:lnTo>
                    <a:pt x="66000" y="163584"/>
                  </a:lnTo>
                  <a:lnTo>
                    <a:pt x="92969" y="128164"/>
                  </a:lnTo>
                  <a:lnTo>
                    <a:pt x="123722" y="96307"/>
                  </a:lnTo>
                  <a:lnTo>
                    <a:pt x="157914" y="68370"/>
                  </a:lnTo>
                  <a:lnTo>
                    <a:pt x="195199" y="44710"/>
                  </a:lnTo>
                  <a:lnTo>
                    <a:pt x="235233" y="25686"/>
                  </a:lnTo>
                  <a:lnTo>
                    <a:pt x="277671" y="11654"/>
                  </a:lnTo>
                  <a:lnTo>
                    <a:pt x="322166" y="2973"/>
                  </a:lnTo>
                  <a:lnTo>
                    <a:pt x="368374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77621" y="5345874"/>
            <a:ext cx="85153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latin typeface="Arial"/>
                <a:cs typeface="Arial"/>
              </a:rPr>
              <a:t>limited  </a:t>
            </a:r>
            <a:r>
              <a:rPr dirty="0">
                <a:latin typeface="Arial"/>
                <a:cs typeface="Arial"/>
              </a:rPr>
              <a:t>memory</a:t>
            </a:r>
            <a:endParaRPr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04456" y="4357980"/>
            <a:ext cx="918210" cy="714375"/>
            <a:chOff x="2904456" y="3786479"/>
            <a:chExt cx="918210" cy="714375"/>
          </a:xfrm>
        </p:grpSpPr>
        <p:sp>
          <p:nvSpPr>
            <p:cNvPr id="24" name="object 24"/>
            <p:cNvSpPr/>
            <p:nvPr/>
          </p:nvSpPr>
          <p:spPr>
            <a:xfrm>
              <a:off x="3021443" y="3800767"/>
              <a:ext cx="786765" cy="606425"/>
            </a:xfrm>
            <a:custGeom>
              <a:avLst/>
              <a:gdLst/>
              <a:ahLst/>
              <a:cxnLst/>
              <a:rect l="l" t="t" r="r" b="b"/>
              <a:pathLst>
                <a:path w="786764" h="606425">
                  <a:moveTo>
                    <a:pt x="0" y="606048"/>
                  </a:moveTo>
                  <a:lnTo>
                    <a:pt x="786398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04456" y="4355128"/>
              <a:ext cx="160099" cy="1451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 rot="19560000">
            <a:off x="2943359" y="4493319"/>
            <a:ext cx="42327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latin typeface="Arial"/>
                <a:cs typeface="Arial"/>
              </a:rPr>
              <a:t>yes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207962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Sampling</a:t>
            </a:r>
          </a:p>
        </p:txBody>
      </p:sp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D51EB684-9417-98BA-CC70-8B2F77F1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19</a:t>
            </a:fld>
            <a:endParaRPr lang="fr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840" y="-14077"/>
            <a:ext cx="7772400" cy="114300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5" dirty="0"/>
              <a:t>Big Data Analytics, </a:t>
            </a:r>
            <a:r>
              <a:rPr sz="4400" spc="-10" dirty="0"/>
              <a:t>The</a:t>
            </a:r>
            <a:r>
              <a:rPr sz="4400" spc="-265" dirty="0"/>
              <a:t> </a:t>
            </a:r>
            <a:r>
              <a:rPr sz="4400" spc="-5" dirty="0"/>
              <a:t>Class</a:t>
            </a:r>
            <a:endParaRPr sz="4400" dirty="0"/>
          </a:p>
        </p:txBody>
      </p:sp>
      <p:sp>
        <p:nvSpPr>
          <p:cNvPr id="30" name="Espace réservé du contenu 29">
            <a:extLst>
              <a:ext uri="{FF2B5EF4-FFF2-40B4-BE49-F238E27FC236}">
                <a16:creationId xmlns:a16="http://schemas.microsoft.com/office/drawing/2014/main" id="{74C07F96-4D5A-B8DF-6622-72AB0B96DA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3" name="object 13"/>
          <p:cNvSpPr txBox="1"/>
          <p:nvPr/>
        </p:nvSpPr>
        <p:spPr>
          <a:xfrm>
            <a:off x="2240523" y="1779757"/>
            <a:ext cx="38735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Goal: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Generalizations</a:t>
            </a:r>
            <a:endParaRPr>
              <a:latin typeface="Arial"/>
              <a:cs typeface="Arial"/>
            </a:endParaRPr>
          </a:p>
          <a:p>
            <a:pPr algn="ctr">
              <a:spcBef>
                <a:spcPts val="15"/>
              </a:spcBef>
            </a:pPr>
            <a:r>
              <a:rPr dirty="0">
                <a:latin typeface="Arial"/>
                <a:cs typeface="Arial"/>
              </a:rPr>
              <a:t>A </a:t>
            </a:r>
            <a:r>
              <a:rPr i="1" dirty="0">
                <a:latin typeface="Arial"/>
                <a:cs typeface="Arial"/>
              </a:rPr>
              <a:t>model </a:t>
            </a:r>
            <a:r>
              <a:rPr spc="-5" dirty="0">
                <a:latin typeface="Arial"/>
                <a:cs typeface="Arial"/>
              </a:rPr>
              <a:t>or </a:t>
            </a:r>
            <a:r>
              <a:rPr i="1" dirty="0">
                <a:latin typeface="Arial"/>
                <a:cs typeface="Arial"/>
              </a:rPr>
              <a:t>summarization </a:t>
            </a:r>
            <a:r>
              <a:rPr spc="-5" dirty="0">
                <a:latin typeface="Arial"/>
                <a:cs typeface="Arial"/>
              </a:rPr>
              <a:t>of the</a:t>
            </a:r>
            <a:r>
              <a:rPr spc="-19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data.</a:t>
            </a:r>
            <a:endParaRPr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7356" y="2647473"/>
            <a:ext cx="6136640" cy="2992120"/>
            <a:chOff x="2857356" y="2075973"/>
            <a:chExt cx="6136640" cy="2992120"/>
          </a:xfrm>
        </p:grpSpPr>
        <p:sp>
          <p:nvSpPr>
            <p:cNvPr id="15" name="object 15"/>
            <p:cNvSpPr/>
            <p:nvPr/>
          </p:nvSpPr>
          <p:spPr>
            <a:xfrm>
              <a:off x="2871644" y="2138828"/>
              <a:ext cx="347980" cy="283845"/>
            </a:xfrm>
            <a:custGeom>
              <a:avLst/>
              <a:gdLst/>
              <a:ahLst/>
              <a:cxnLst/>
              <a:rect l="l" t="t" r="r" b="b"/>
              <a:pathLst>
                <a:path w="347980" h="283844">
                  <a:moveTo>
                    <a:pt x="347449" y="0"/>
                  </a:moveTo>
                  <a:lnTo>
                    <a:pt x="0" y="283666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59581" y="2089028"/>
              <a:ext cx="117299" cy="1093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67039" y="2127180"/>
              <a:ext cx="354965" cy="309880"/>
            </a:xfrm>
            <a:custGeom>
              <a:avLst/>
              <a:gdLst/>
              <a:ahLst/>
              <a:cxnLst/>
              <a:rect l="l" t="t" r="r" b="b"/>
              <a:pathLst>
                <a:path w="354964" h="309880">
                  <a:moveTo>
                    <a:pt x="0" y="0"/>
                  </a:moveTo>
                  <a:lnTo>
                    <a:pt x="354599" y="309414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10427" y="2075973"/>
              <a:ext cx="116224" cy="110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041" y="3037843"/>
              <a:ext cx="4410075" cy="2025014"/>
            </a:xfrm>
            <a:custGeom>
              <a:avLst/>
              <a:gdLst/>
              <a:ahLst/>
              <a:cxnLst/>
              <a:rect l="l" t="t" r="r" b="b"/>
              <a:pathLst>
                <a:path w="4410075" h="2025014">
                  <a:moveTo>
                    <a:pt x="2204845" y="2024995"/>
                  </a:moveTo>
                  <a:lnTo>
                    <a:pt x="2139836" y="2024564"/>
                  </a:lnTo>
                  <a:lnTo>
                    <a:pt x="2075294" y="2023277"/>
                  </a:lnTo>
                  <a:lnTo>
                    <a:pt x="2011245" y="2021146"/>
                  </a:lnTo>
                  <a:lnTo>
                    <a:pt x="1947714" y="2018184"/>
                  </a:lnTo>
                  <a:lnTo>
                    <a:pt x="1884728" y="2014402"/>
                  </a:lnTo>
                  <a:lnTo>
                    <a:pt x="1822313" y="2009812"/>
                  </a:lnTo>
                  <a:lnTo>
                    <a:pt x="1760493" y="2004426"/>
                  </a:lnTo>
                  <a:lnTo>
                    <a:pt x="1699296" y="1998255"/>
                  </a:lnTo>
                  <a:lnTo>
                    <a:pt x="1638746" y="1991313"/>
                  </a:lnTo>
                  <a:lnTo>
                    <a:pt x="1578871" y="1983610"/>
                  </a:lnTo>
                  <a:lnTo>
                    <a:pt x="1519694" y="1975158"/>
                  </a:lnTo>
                  <a:lnTo>
                    <a:pt x="1461244" y="1965970"/>
                  </a:lnTo>
                  <a:lnTo>
                    <a:pt x="1403544" y="1956056"/>
                  </a:lnTo>
                  <a:lnTo>
                    <a:pt x="1346622" y="1945430"/>
                  </a:lnTo>
                  <a:lnTo>
                    <a:pt x="1290503" y="1934103"/>
                  </a:lnTo>
                  <a:lnTo>
                    <a:pt x="1235212" y="1922086"/>
                  </a:lnTo>
                  <a:lnTo>
                    <a:pt x="1180776" y="1909392"/>
                  </a:lnTo>
                  <a:lnTo>
                    <a:pt x="1127221" y="1896033"/>
                  </a:lnTo>
                  <a:lnTo>
                    <a:pt x="1074572" y="1882019"/>
                  </a:lnTo>
                  <a:lnTo>
                    <a:pt x="1022856" y="1867365"/>
                  </a:lnTo>
                  <a:lnTo>
                    <a:pt x="972097" y="1852080"/>
                  </a:lnTo>
                  <a:lnTo>
                    <a:pt x="922323" y="1836177"/>
                  </a:lnTo>
                  <a:lnTo>
                    <a:pt x="873558" y="1819668"/>
                  </a:lnTo>
                  <a:lnTo>
                    <a:pt x="825829" y="1802565"/>
                  </a:lnTo>
                  <a:lnTo>
                    <a:pt x="779161" y="1784879"/>
                  </a:lnTo>
                  <a:lnTo>
                    <a:pt x="733581" y="1766623"/>
                  </a:lnTo>
                  <a:lnTo>
                    <a:pt x="689114" y="1747808"/>
                  </a:lnTo>
                  <a:lnTo>
                    <a:pt x="645786" y="1728446"/>
                  </a:lnTo>
                  <a:lnTo>
                    <a:pt x="603623" y="1708549"/>
                  </a:lnTo>
                  <a:lnTo>
                    <a:pt x="562650" y="1688130"/>
                  </a:lnTo>
                  <a:lnTo>
                    <a:pt x="522894" y="1667199"/>
                  </a:lnTo>
                  <a:lnTo>
                    <a:pt x="484381" y="1645768"/>
                  </a:lnTo>
                  <a:lnTo>
                    <a:pt x="447136" y="1623850"/>
                  </a:lnTo>
                  <a:lnTo>
                    <a:pt x="411185" y="1601457"/>
                  </a:lnTo>
                  <a:lnTo>
                    <a:pt x="376554" y="1578600"/>
                  </a:lnTo>
                  <a:lnTo>
                    <a:pt x="343269" y="1555291"/>
                  </a:lnTo>
                  <a:lnTo>
                    <a:pt x="311355" y="1531542"/>
                  </a:lnTo>
                  <a:lnTo>
                    <a:pt x="280839" y="1507365"/>
                  </a:lnTo>
                  <a:lnTo>
                    <a:pt x="224103" y="1457774"/>
                  </a:lnTo>
                  <a:lnTo>
                    <a:pt x="173268" y="1406612"/>
                  </a:lnTo>
                  <a:lnTo>
                    <a:pt x="128540" y="1353976"/>
                  </a:lnTo>
                  <a:lnTo>
                    <a:pt x="90125" y="1299959"/>
                  </a:lnTo>
                  <a:lnTo>
                    <a:pt x="58231" y="1244658"/>
                  </a:lnTo>
                  <a:lnTo>
                    <a:pt x="33065" y="1188166"/>
                  </a:lnTo>
                  <a:lnTo>
                    <a:pt x="14833" y="1130578"/>
                  </a:lnTo>
                  <a:lnTo>
                    <a:pt x="3742" y="1071991"/>
                  </a:lnTo>
                  <a:lnTo>
                    <a:pt x="0" y="1012497"/>
                  </a:lnTo>
                  <a:lnTo>
                    <a:pt x="940" y="982644"/>
                  </a:lnTo>
                  <a:lnTo>
                    <a:pt x="8382" y="923591"/>
                  </a:lnTo>
                  <a:lnTo>
                    <a:pt x="23069" y="865492"/>
                  </a:lnTo>
                  <a:lnTo>
                    <a:pt x="44794" y="808440"/>
                  </a:lnTo>
                  <a:lnTo>
                    <a:pt x="73350" y="752532"/>
                  </a:lnTo>
                  <a:lnTo>
                    <a:pt x="108530" y="697861"/>
                  </a:lnTo>
                  <a:lnTo>
                    <a:pt x="150127" y="644522"/>
                  </a:lnTo>
                  <a:lnTo>
                    <a:pt x="197935" y="592612"/>
                  </a:lnTo>
                  <a:lnTo>
                    <a:pt x="251747" y="542224"/>
                  </a:lnTo>
                  <a:lnTo>
                    <a:pt x="311355" y="493453"/>
                  </a:lnTo>
                  <a:lnTo>
                    <a:pt x="343269" y="469704"/>
                  </a:lnTo>
                  <a:lnTo>
                    <a:pt x="376554" y="446395"/>
                  </a:lnTo>
                  <a:lnTo>
                    <a:pt x="411185" y="423538"/>
                  </a:lnTo>
                  <a:lnTo>
                    <a:pt x="447136" y="401145"/>
                  </a:lnTo>
                  <a:lnTo>
                    <a:pt x="484381" y="379227"/>
                  </a:lnTo>
                  <a:lnTo>
                    <a:pt x="522894" y="357796"/>
                  </a:lnTo>
                  <a:lnTo>
                    <a:pt x="562650" y="336865"/>
                  </a:lnTo>
                  <a:lnTo>
                    <a:pt x="603623" y="316446"/>
                  </a:lnTo>
                  <a:lnTo>
                    <a:pt x="645786" y="296549"/>
                  </a:lnTo>
                  <a:lnTo>
                    <a:pt x="689114" y="277187"/>
                  </a:lnTo>
                  <a:lnTo>
                    <a:pt x="733581" y="258372"/>
                  </a:lnTo>
                  <a:lnTo>
                    <a:pt x="779161" y="240116"/>
                  </a:lnTo>
                  <a:lnTo>
                    <a:pt x="825829" y="222430"/>
                  </a:lnTo>
                  <a:lnTo>
                    <a:pt x="873558" y="205327"/>
                  </a:lnTo>
                  <a:lnTo>
                    <a:pt x="922323" y="188818"/>
                  </a:lnTo>
                  <a:lnTo>
                    <a:pt x="972097" y="172915"/>
                  </a:lnTo>
                  <a:lnTo>
                    <a:pt x="1022856" y="157630"/>
                  </a:lnTo>
                  <a:lnTo>
                    <a:pt x="1074572" y="142975"/>
                  </a:lnTo>
                  <a:lnTo>
                    <a:pt x="1127221" y="128962"/>
                  </a:lnTo>
                  <a:lnTo>
                    <a:pt x="1180776" y="115603"/>
                  </a:lnTo>
                  <a:lnTo>
                    <a:pt x="1235212" y="102909"/>
                  </a:lnTo>
                  <a:lnTo>
                    <a:pt x="1290503" y="90892"/>
                  </a:lnTo>
                  <a:lnTo>
                    <a:pt x="1346622" y="79565"/>
                  </a:lnTo>
                  <a:lnTo>
                    <a:pt x="1403544" y="68939"/>
                  </a:lnTo>
                  <a:lnTo>
                    <a:pt x="1461244" y="59025"/>
                  </a:lnTo>
                  <a:lnTo>
                    <a:pt x="1519694" y="49837"/>
                  </a:lnTo>
                  <a:lnTo>
                    <a:pt x="1578871" y="41385"/>
                  </a:lnTo>
                  <a:lnTo>
                    <a:pt x="1638746" y="33682"/>
                  </a:lnTo>
                  <a:lnTo>
                    <a:pt x="1699296" y="26740"/>
                  </a:lnTo>
                  <a:lnTo>
                    <a:pt x="1760493" y="20569"/>
                  </a:lnTo>
                  <a:lnTo>
                    <a:pt x="1822313" y="15183"/>
                  </a:lnTo>
                  <a:lnTo>
                    <a:pt x="1884728" y="10593"/>
                  </a:lnTo>
                  <a:lnTo>
                    <a:pt x="1947714" y="6811"/>
                  </a:lnTo>
                  <a:lnTo>
                    <a:pt x="2011245" y="3849"/>
                  </a:lnTo>
                  <a:lnTo>
                    <a:pt x="2075294" y="1718"/>
                  </a:lnTo>
                  <a:lnTo>
                    <a:pt x="2139836" y="431"/>
                  </a:lnTo>
                  <a:lnTo>
                    <a:pt x="2204845" y="0"/>
                  </a:lnTo>
                  <a:lnTo>
                    <a:pt x="2269854" y="431"/>
                  </a:lnTo>
                  <a:lnTo>
                    <a:pt x="2334396" y="1718"/>
                  </a:lnTo>
                  <a:lnTo>
                    <a:pt x="2398445" y="3849"/>
                  </a:lnTo>
                  <a:lnTo>
                    <a:pt x="2461976" y="6811"/>
                  </a:lnTo>
                  <a:lnTo>
                    <a:pt x="2524962" y="10593"/>
                  </a:lnTo>
                  <a:lnTo>
                    <a:pt x="2587377" y="15183"/>
                  </a:lnTo>
                  <a:lnTo>
                    <a:pt x="2649197" y="20569"/>
                  </a:lnTo>
                  <a:lnTo>
                    <a:pt x="2710394" y="26740"/>
                  </a:lnTo>
                  <a:lnTo>
                    <a:pt x="2770944" y="33682"/>
                  </a:lnTo>
                  <a:lnTo>
                    <a:pt x="2830820" y="41385"/>
                  </a:lnTo>
                  <a:lnTo>
                    <a:pt x="2889996" y="49837"/>
                  </a:lnTo>
                  <a:lnTo>
                    <a:pt x="2948447" y="59025"/>
                  </a:lnTo>
                  <a:lnTo>
                    <a:pt x="3006146" y="68939"/>
                  </a:lnTo>
                  <a:lnTo>
                    <a:pt x="3063068" y="79565"/>
                  </a:lnTo>
                  <a:lnTo>
                    <a:pt x="3119188" y="90892"/>
                  </a:lnTo>
                  <a:lnTo>
                    <a:pt x="3174478" y="102909"/>
                  </a:lnTo>
                  <a:lnTo>
                    <a:pt x="3228914" y="115603"/>
                  </a:lnTo>
                  <a:lnTo>
                    <a:pt x="3282469" y="128962"/>
                  </a:lnTo>
                  <a:lnTo>
                    <a:pt x="3335118" y="142975"/>
                  </a:lnTo>
                  <a:lnTo>
                    <a:pt x="3386835" y="157630"/>
                  </a:lnTo>
                  <a:lnTo>
                    <a:pt x="3437593" y="172915"/>
                  </a:lnTo>
                  <a:lnTo>
                    <a:pt x="3487368" y="188818"/>
                  </a:lnTo>
                  <a:lnTo>
                    <a:pt x="3536132" y="205327"/>
                  </a:lnTo>
                  <a:lnTo>
                    <a:pt x="3583861" y="222430"/>
                  </a:lnTo>
                  <a:lnTo>
                    <a:pt x="3630529" y="240116"/>
                  </a:lnTo>
                  <a:lnTo>
                    <a:pt x="3676109" y="258372"/>
                  </a:lnTo>
                  <a:lnTo>
                    <a:pt x="3720576" y="277187"/>
                  </a:lnTo>
                  <a:lnTo>
                    <a:pt x="3763905" y="296549"/>
                  </a:lnTo>
                  <a:lnTo>
                    <a:pt x="3806068" y="316446"/>
                  </a:lnTo>
                  <a:lnTo>
                    <a:pt x="3847040" y="336865"/>
                  </a:lnTo>
                  <a:lnTo>
                    <a:pt x="3886796" y="357796"/>
                  </a:lnTo>
                  <a:lnTo>
                    <a:pt x="3925309" y="379227"/>
                  </a:lnTo>
                  <a:lnTo>
                    <a:pt x="3962554" y="401145"/>
                  </a:lnTo>
                  <a:lnTo>
                    <a:pt x="3998505" y="423538"/>
                  </a:lnTo>
                  <a:lnTo>
                    <a:pt x="4033136" y="446395"/>
                  </a:lnTo>
                  <a:lnTo>
                    <a:pt x="4066422" y="469704"/>
                  </a:lnTo>
                  <a:lnTo>
                    <a:pt x="4098335" y="493453"/>
                  </a:lnTo>
                  <a:lnTo>
                    <a:pt x="4128851" y="517630"/>
                  </a:lnTo>
                  <a:lnTo>
                    <a:pt x="4185587" y="567221"/>
                  </a:lnTo>
                  <a:lnTo>
                    <a:pt x="4236422" y="618383"/>
                  </a:lnTo>
                  <a:lnTo>
                    <a:pt x="4281151" y="671019"/>
                  </a:lnTo>
                  <a:lnTo>
                    <a:pt x="4319565" y="725036"/>
                  </a:lnTo>
                  <a:lnTo>
                    <a:pt x="4351459" y="780337"/>
                  </a:lnTo>
                  <a:lnTo>
                    <a:pt x="4376625" y="836829"/>
                  </a:lnTo>
                  <a:lnTo>
                    <a:pt x="4394857" y="894417"/>
                  </a:lnTo>
                  <a:lnTo>
                    <a:pt x="4405948" y="953004"/>
                  </a:lnTo>
                  <a:lnTo>
                    <a:pt x="4409691" y="1012497"/>
                  </a:lnTo>
                  <a:lnTo>
                    <a:pt x="4408751" y="1042351"/>
                  </a:lnTo>
                  <a:lnTo>
                    <a:pt x="4401308" y="1101404"/>
                  </a:lnTo>
                  <a:lnTo>
                    <a:pt x="4386621" y="1159503"/>
                  </a:lnTo>
                  <a:lnTo>
                    <a:pt x="4364896" y="1216555"/>
                  </a:lnTo>
                  <a:lnTo>
                    <a:pt x="4336340" y="1272463"/>
                  </a:lnTo>
                  <a:lnTo>
                    <a:pt x="4301160" y="1327134"/>
                  </a:lnTo>
                  <a:lnTo>
                    <a:pt x="4259563" y="1380473"/>
                  </a:lnTo>
                  <a:lnTo>
                    <a:pt x="4211755" y="1432383"/>
                  </a:lnTo>
                  <a:lnTo>
                    <a:pt x="4157944" y="1482771"/>
                  </a:lnTo>
                  <a:lnTo>
                    <a:pt x="4098335" y="1531542"/>
                  </a:lnTo>
                  <a:lnTo>
                    <a:pt x="4066422" y="1555291"/>
                  </a:lnTo>
                  <a:lnTo>
                    <a:pt x="4033136" y="1578600"/>
                  </a:lnTo>
                  <a:lnTo>
                    <a:pt x="3998505" y="1601457"/>
                  </a:lnTo>
                  <a:lnTo>
                    <a:pt x="3962554" y="1623850"/>
                  </a:lnTo>
                  <a:lnTo>
                    <a:pt x="3925309" y="1645768"/>
                  </a:lnTo>
                  <a:lnTo>
                    <a:pt x="3886796" y="1667199"/>
                  </a:lnTo>
                  <a:lnTo>
                    <a:pt x="3847040" y="1688130"/>
                  </a:lnTo>
                  <a:lnTo>
                    <a:pt x="3806068" y="1708549"/>
                  </a:lnTo>
                  <a:lnTo>
                    <a:pt x="3763905" y="1728446"/>
                  </a:lnTo>
                  <a:lnTo>
                    <a:pt x="3720576" y="1747808"/>
                  </a:lnTo>
                  <a:lnTo>
                    <a:pt x="3676109" y="1766623"/>
                  </a:lnTo>
                  <a:lnTo>
                    <a:pt x="3630529" y="1784879"/>
                  </a:lnTo>
                  <a:lnTo>
                    <a:pt x="3583861" y="1802565"/>
                  </a:lnTo>
                  <a:lnTo>
                    <a:pt x="3536132" y="1819668"/>
                  </a:lnTo>
                  <a:lnTo>
                    <a:pt x="3487368" y="1836177"/>
                  </a:lnTo>
                  <a:lnTo>
                    <a:pt x="3437593" y="1852080"/>
                  </a:lnTo>
                  <a:lnTo>
                    <a:pt x="3386835" y="1867365"/>
                  </a:lnTo>
                  <a:lnTo>
                    <a:pt x="3335118" y="1882019"/>
                  </a:lnTo>
                  <a:lnTo>
                    <a:pt x="3282469" y="1896033"/>
                  </a:lnTo>
                  <a:lnTo>
                    <a:pt x="3228914" y="1909392"/>
                  </a:lnTo>
                  <a:lnTo>
                    <a:pt x="3174478" y="1922086"/>
                  </a:lnTo>
                  <a:lnTo>
                    <a:pt x="3119188" y="1934103"/>
                  </a:lnTo>
                  <a:lnTo>
                    <a:pt x="3063068" y="1945430"/>
                  </a:lnTo>
                  <a:lnTo>
                    <a:pt x="3006146" y="1956056"/>
                  </a:lnTo>
                  <a:lnTo>
                    <a:pt x="2948447" y="1965970"/>
                  </a:lnTo>
                  <a:lnTo>
                    <a:pt x="2889996" y="1975158"/>
                  </a:lnTo>
                  <a:lnTo>
                    <a:pt x="2830820" y="1983610"/>
                  </a:lnTo>
                  <a:lnTo>
                    <a:pt x="2770944" y="1991313"/>
                  </a:lnTo>
                  <a:lnTo>
                    <a:pt x="2710394" y="1998255"/>
                  </a:lnTo>
                  <a:lnTo>
                    <a:pt x="2649197" y="2004426"/>
                  </a:lnTo>
                  <a:lnTo>
                    <a:pt x="2587377" y="2009812"/>
                  </a:lnTo>
                  <a:lnTo>
                    <a:pt x="2524962" y="2014402"/>
                  </a:lnTo>
                  <a:lnTo>
                    <a:pt x="2461976" y="2018184"/>
                  </a:lnTo>
                  <a:lnTo>
                    <a:pt x="2398445" y="2021146"/>
                  </a:lnTo>
                  <a:lnTo>
                    <a:pt x="2334396" y="2023277"/>
                  </a:lnTo>
                  <a:lnTo>
                    <a:pt x="2269854" y="2024564"/>
                  </a:lnTo>
                  <a:lnTo>
                    <a:pt x="2204845" y="2024995"/>
                  </a:lnTo>
                  <a:close/>
                </a:path>
              </a:pathLst>
            </a:custGeom>
            <a:solidFill>
              <a:srgbClr val="FFE499">
                <a:alpha val="442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040" y="3037843"/>
              <a:ext cx="4410075" cy="2025014"/>
            </a:xfrm>
            <a:custGeom>
              <a:avLst/>
              <a:gdLst/>
              <a:ahLst/>
              <a:cxnLst/>
              <a:rect l="l" t="t" r="r" b="b"/>
              <a:pathLst>
                <a:path w="4410075" h="2025014">
                  <a:moveTo>
                    <a:pt x="0" y="1012497"/>
                  </a:moveTo>
                  <a:lnTo>
                    <a:pt x="940" y="982644"/>
                  </a:lnTo>
                  <a:lnTo>
                    <a:pt x="3742" y="953004"/>
                  </a:lnTo>
                  <a:lnTo>
                    <a:pt x="14833" y="894417"/>
                  </a:lnTo>
                  <a:lnTo>
                    <a:pt x="33065" y="836829"/>
                  </a:lnTo>
                  <a:lnTo>
                    <a:pt x="58231" y="780337"/>
                  </a:lnTo>
                  <a:lnTo>
                    <a:pt x="90125" y="725036"/>
                  </a:lnTo>
                  <a:lnTo>
                    <a:pt x="128540" y="671019"/>
                  </a:lnTo>
                  <a:lnTo>
                    <a:pt x="173268" y="618383"/>
                  </a:lnTo>
                  <a:lnTo>
                    <a:pt x="224103" y="567221"/>
                  </a:lnTo>
                  <a:lnTo>
                    <a:pt x="280839" y="517630"/>
                  </a:lnTo>
                  <a:lnTo>
                    <a:pt x="311355" y="493453"/>
                  </a:lnTo>
                  <a:lnTo>
                    <a:pt x="343269" y="469704"/>
                  </a:lnTo>
                  <a:lnTo>
                    <a:pt x="376554" y="446395"/>
                  </a:lnTo>
                  <a:lnTo>
                    <a:pt x="411185" y="423538"/>
                  </a:lnTo>
                  <a:lnTo>
                    <a:pt x="447136" y="401145"/>
                  </a:lnTo>
                  <a:lnTo>
                    <a:pt x="484381" y="379227"/>
                  </a:lnTo>
                  <a:lnTo>
                    <a:pt x="522894" y="357796"/>
                  </a:lnTo>
                  <a:lnTo>
                    <a:pt x="562650" y="336865"/>
                  </a:lnTo>
                  <a:lnTo>
                    <a:pt x="603623" y="316446"/>
                  </a:lnTo>
                  <a:lnTo>
                    <a:pt x="645786" y="296549"/>
                  </a:lnTo>
                  <a:lnTo>
                    <a:pt x="689114" y="277187"/>
                  </a:lnTo>
                  <a:lnTo>
                    <a:pt x="733581" y="258372"/>
                  </a:lnTo>
                  <a:lnTo>
                    <a:pt x="779161" y="240116"/>
                  </a:lnTo>
                  <a:lnTo>
                    <a:pt x="825829" y="222430"/>
                  </a:lnTo>
                  <a:lnTo>
                    <a:pt x="873558" y="205327"/>
                  </a:lnTo>
                  <a:lnTo>
                    <a:pt x="922323" y="188818"/>
                  </a:lnTo>
                  <a:lnTo>
                    <a:pt x="972097" y="172915"/>
                  </a:lnTo>
                  <a:lnTo>
                    <a:pt x="1022856" y="157630"/>
                  </a:lnTo>
                  <a:lnTo>
                    <a:pt x="1074572" y="142975"/>
                  </a:lnTo>
                  <a:lnTo>
                    <a:pt x="1127221" y="128962"/>
                  </a:lnTo>
                  <a:lnTo>
                    <a:pt x="1180776" y="115603"/>
                  </a:lnTo>
                  <a:lnTo>
                    <a:pt x="1235212" y="102909"/>
                  </a:lnTo>
                  <a:lnTo>
                    <a:pt x="1290502" y="90892"/>
                  </a:lnTo>
                  <a:lnTo>
                    <a:pt x="1346622" y="79565"/>
                  </a:lnTo>
                  <a:lnTo>
                    <a:pt x="1403544" y="68939"/>
                  </a:lnTo>
                  <a:lnTo>
                    <a:pt x="1461244" y="59025"/>
                  </a:lnTo>
                  <a:lnTo>
                    <a:pt x="1519694" y="49837"/>
                  </a:lnTo>
                  <a:lnTo>
                    <a:pt x="1578870" y="41385"/>
                  </a:lnTo>
                  <a:lnTo>
                    <a:pt x="1638746" y="33682"/>
                  </a:lnTo>
                  <a:lnTo>
                    <a:pt x="1699296" y="26740"/>
                  </a:lnTo>
                  <a:lnTo>
                    <a:pt x="1760493" y="20569"/>
                  </a:lnTo>
                  <a:lnTo>
                    <a:pt x="1822313" y="15183"/>
                  </a:lnTo>
                  <a:lnTo>
                    <a:pt x="1884728" y="10593"/>
                  </a:lnTo>
                  <a:lnTo>
                    <a:pt x="1947714" y="6811"/>
                  </a:lnTo>
                  <a:lnTo>
                    <a:pt x="2011245" y="3849"/>
                  </a:lnTo>
                  <a:lnTo>
                    <a:pt x="2075294" y="1718"/>
                  </a:lnTo>
                  <a:lnTo>
                    <a:pt x="2139836" y="431"/>
                  </a:lnTo>
                  <a:lnTo>
                    <a:pt x="2204845" y="0"/>
                  </a:lnTo>
                  <a:lnTo>
                    <a:pt x="2269854" y="431"/>
                  </a:lnTo>
                  <a:lnTo>
                    <a:pt x="2334396" y="1718"/>
                  </a:lnTo>
                  <a:lnTo>
                    <a:pt x="2398445" y="3849"/>
                  </a:lnTo>
                  <a:lnTo>
                    <a:pt x="2461976" y="6811"/>
                  </a:lnTo>
                  <a:lnTo>
                    <a:pt x="2524962" y="10593"/>
                  </a:lnTo>
                  <a:lnTo>
                    <a:pt x="2587377" y="15183"/>
                  </a:lnTo>
                  <a:lnTo>
                    <a:pt x="2649197" y="20569"/>
                  </a:lnTo>
                  <a:lnTo>
                    <a:pt x="2710394" y="26740"/>
                  </a:lnTo>
                  <a:lnTo>
                    <a:pt x="2770944" y="33682"/>
                  </a:lnTo>
                  <a:lnTo>
                    <a:pt x="2830820" y="41385"/>
                  </a:lnTo>
                  <a:lnTo>
                    <a:pt x="2889996" y="49837"/>
                  </a:lnTo>
                  <a:lnTo>
                    <a:pt x="2948447" y="59025"/>
                  </a:lnTo>
                  <a:lnTo>
                    <a:pt x="3006146" y="68939"/>
                  </a:lnTo>
                  <a:lnTo>
                    <a:pt x="3063068" y="79565"/>
                  </a:lnTo>
                  <a:lnTo>
                    <a:pt x="3119188" y="90892"/>
                  </a:lnTo>
                  <a:lnTo>
                    <a:pt x="3174478" y="102909"/>
                  </a:lnTo>
                  <a:lnTo>
                    <a:pt x="3228914" y="115603"/>
                  </a:lnTo>
                  <a:lnTo>
                    <a:pt x="3282469" y="128962"/>
                  </a:lnTo>
                  <a:lnTo>
                    <a:pt x="3335118" y="142975"/>
                  </a:lnTo>
                  <a:lnTo>
                    <a:pt x="3386834" y="157630"/>
                  </a:lnTo>
                  <a:lnTo>
                    <a:pt x="3437593" y="172915"/>
                  </a:lnTo>
                  <a:lnTo>
                    <a:pt x="3487368" y="188818"/>
                  </a:lnTo>
                  <a:lnTo>
                    <a:pt x="3536132" y="205327"/>
                  </a:lnTo>
                  <a:lnTo>
                    <a:pt x="3583861" y="222430"/>
                  </a:lnTo>
                  <a:lnTo>
                    <a:pt x="3630529" y="240116"/>
                  </a:lnTo>
                  <a:lnTo>
                    <a:pt x="3676109" y="258372"/>
                  </a:lnTo>
                  <a:lnTo>
                    <a:pt x="3720576" y="277187"/>
                  </a:lnTo>
                  <a:lnTo>
                    <a:pt x="3763904" y="296549"/>
                  </a:lnTo>
                  <a:lnTo>
                    <a:pt x="3806068" y="316446"/>
                  </a:lnTo>
                  <a:lnTo>
                    <a:pt x="3847040" y="336865"/>
                  </a:lnTo>
                  <a:lnTo>
                    <a:pt x="3886796" y="357796"/>
                  </a:lnTo>
                  <a:lnTo>
                    <a:pt x="3925309" y="379227"/>
                  </a:lnTo>
                  <a:lnTo>
                    <a:pt x="3962554" y="401145"/>
                  </a:lnTo>
                  <a:lnTo>
                    <a:pt x="3998505" y="423538"/>
                  </a:lnTo>
                  <a:lnTo>
                    <a:pt x="4033136" y="446395"/>
                  </a:lnTo>
                  <a:lnTo>
                    <a:pt x="4066421" y="469704"/>
                  </a:lnTo>
                  <a:lnTo>
                    <a:pt x="4098335" y="493453"/>
                  </a:lnTo>
                  <a:lnTo>
                    <a:pt x="4128851" y="517630"/>
                  </a:lnTo>
                  <a:lnTo>
                    <a:pt x="4185587" y="567221"/>
                  </a:lnTo>
                  <a:lnTo>
                    <a:pt x="4236422" y="618383"/>
                  </a:lnTo>
                  <a:lnTo>
                    <a:pt x="4281151" y="671019"/>
                  </a:lnTo>
                  <a:lnTo>
                    <a:pt x="4319565" y="725036"/>
                  </a:lnTo>
                  <a:lnTo>
                    <a:pt x="4351459" y="780337"/>
                  </a:lnTo>
                  <a:lnTo>
                    <a:pt x="4376625" y="836829"/>
                  </a:lnTo>
                  <a:lnTo>
                    <a:pt x="4394857" y="894417"/>
                  </a:lnTo>
                  <a:lnTo>
                    <a:pt x="4405948" y="953004"/>
                  </a:lnTo>
                  <a:lnTo>
                    <a:pt x="4409691" y="1012497"/>
                  </a:lnTo>
                  <a:lnTo>
                    <a:pt x="4405948" y="1071991"/>
                  </a:lnTo>
                  <a:lnTo>
                    <a:pt x="4394857" y="1130578"/>
                  </a:lnTo>
                  <a:lnTo>
                    <a:pt x="4376625" y="1188166"/>
                  </a:lnTo>
                  <a:lnTo>
                    <a:pt x="4351459" y="1244658"/>
                  </a:lnTo>
                  <a:lnTo>
                    <a:pt x="4319565" y="1299959"/>
                  </a:lnTo>
                  <a:lnTo>
                    <a:pt x="4281151" y="1353976"/>
                  </a:lnTo>
                  <a:lnTo>
                    <a:pt x="4236422" y="1406612"/>
                  </a:lnTo>
                  <a:lnTo>
                    <a:pt x="4185587" y="1457774"/>
                  </a:lnTo>
                  <a:lnTo>
                    <a:pt x="4128851" y="1507365"/>
                  </a:lnTo>
                  <a:lnTo>
                    <a:pt x="4098335" y="1531542"/>
                  </a:lnTo>
                  <a:lnTo>
                    <a:pt x="4066421" y="1555291"/>
                  </a:lnTo>
                  <a:lnTo>
                    <a:pt x="4033136" y="1578600"/>
                  </a:lnTo>
                  <a:lnTo>
                    <a:pt x="3998505" y="1601457"/>
                  </a:lnTo>
                  <a:lnTo>
                    <a:pt x="3962554" y="1623850"/>
                  </a:lnTo>
                  <a:lnTo>
                    <a:pt x="3925309" y="1645768"/>
                  </a:lnTo>
                  <a:lnTo>
                    <a:pt x="3886796" y="1667199"/>
                  </a:lnTo>
                  <a:lnTo>
                    <a:pt x="3847040" y="1688130"/>
                  </a:lnTo>
                  <a:lnTo>
                    <a:pt x="3806068" y="1708549"/>
                  </a:lnTo>
                  <a:lnTo>
                    <a:pt x="3763904" y="1728446"/>
                  </a:lnTo>
                  <a:lnTo>
                    <a:pt x="3720576" y="1747808"/>
                  </a:lnTo>
                  <a:lnTo>
                    <a:pt x="3676109" y="1766623"/>
                  </a:lnTo>
                  <a:lnTo>
                    <a:pt x="3630529" y="1784879"/>
                  </a:lnTo>
                  <a:lnTo>
                    <a:pt x="3583861" y="1802565"/>
                  </a:lnTo>
                  <a:lnTo>
                    <a:pt x="3536132" y="1819668"/>
                  </a:lnTo>
                  <a:lnTo>
                    <a:pt x="3487368" y="1836177"/>
                  </a:lnTo>
                  <a:lnTo>
                    <a:pt x="3437593" y="1852080"/>
                  </a:lnTo>
                  <a:lnTo>
                    <a:pt x="3386834" y="1867365"/>
                  </a:lnTo>
                  <a:lnTo>
                    <a:pt x="3335118" y="1882019"/>
                  </a:lnTo>
                  <a:lnTo>
                    <a:pt x="3282469" y="1896033"/>
                  </a:lnTo>
                  <a:lnTo>
                    <a:pt x="3228914" y="1909392"/>
                  </a:lnTo>
                  <a:lnTo>
                    <a:pt x="3174478" y="1922086"/>
                  </a:lnTo>
                  <a:lnTo>
                    <a:pt x="3119188" y="1934103"/>
                  </a:lnTo>
                  <a:lnTo>
                    <a:pt x="3063068" y="1945430"/>
                  </a:lnTo>
                  <a:lnTo>
                    <a:pt x="3006146" y="1956056"/>
                  </a:lnTo>
                  <a:lnTo>
                    <a:pt x="2948447" y="1965969"/>
                  </a:lnTo>
                  <a:lnTo>
                    <a:pt x="2889996" y="1975158"/>
                  </a:lnTo>
                  <a:lnTo>
                    <a:pt x="2830820" y="1983610"/>
                  </a:lnTo>
                  <a:lnTo>
                    <a:pt x="2770944" y="1991313"/>
                  </a:lnTo>
                  <a:lnTo>
                    <a:pt x="2710394" y="1998255"/>
                  </a:lnTo>
                  <a:lnTo>
                    <a:pt x="2649197" y="2004426"/>
                  </a:lnTo>
                  <a:lnTo>
                    <a:pt x="2587377" y="2009812"/>
                  </a:lnTo>
                  <a:lnTo>
                    <a:pt x="2524962" y="2014402"/>
                  </a:lnTo>
                  <a:lnTo>
                    <a:pt x="2461976" y="2018184"/>
                  </a:lnTo>
                  <a:lnTo>
                    <a:pt x="2398445" y="2021146"/>
                  </a:lnTo>
                  <a:lnTo>
                    <a:pt x="2334396" y="2023277"/>
                  </a:lnTo>
                  <a:lnTo>
                    <a:pt x="2269854" y="2024564"/>
                  </a:lnTo>
                  <a:lnTo>
                    <a:pt x="2204845" y="2024995"/>
                  </a:lnTo>
                  <a:lnTo>
                    <a:pt x="2139836" y="2024564"/>
                  </a:lnTo>
                  <a:lnTo>
                    <a:pt x="2075294" y="2023277"/>
                  </a:lnTo>
                  <a:lnTo>
                    <a:pt x="2011245" y="2021146"/>
                  </a:lnTo>
                  <a:lnTo>
                    <a:pt x="1947714" y="2018184"/>
                  </a:lnTo>
                  <a:lnTo>
                    <a:pt x="1884728" y="2014402"/>
                  </a:lnTo>
                  <a:lnTo>
                    <a:pt x="1822313" y="2009812"/>
                  </a:lnTo>
                  <a:lnTo>
                    <a:pt x="1760493" y="2004426"/>
                  </a:lnTo>
                  <a:lnTo>
                    <a:pt x="1699296" y="1998255"/>
                  </a:lnTo>
                  <a:lnTo>
                    <a:pt x="1638746" y="1991313"/>
                  </a:lnTo>
                  <a:lnTo>
                    <a:pt x="1578870" y="1983610"/>
                  </a:lnTo>
                  <a:lnTo>
                    <a:pt x="1519694" y="1975158"/>
                  </a:lnTo>
                  <a:lnTo>
                    <a:pt x="1461244" y="1965969"/>
                  </a:lnTo>
                  <a:lnTo>
                    <a:pt x="1403544" y="1956056"/>
                  </a:lnTo>
                  <a:lnTo>
                    <a:pt x="1346622" y="1945430"/>
                  </a:lnTo>
                  <a:lnTo>
                    <a:pt x="1290502" y="1934103"/>
                  </a:lnTo>
                  <a:lnTo>
                    <a:pt x="1235212" y="1922086"/>
                  </a:lnTo>
                  <a:lnTo>
                    <a:pt x="1180776" y="1909392"/>
                  </a:lnTo>
                  <a:lnTo>
                    <a:pt x="1127221" y="1896033"/>
                  </a:lnTo>
                  <a:lnTo>
                    <a:pt x="1074572" y="1882019"/>
                  </a:lnTo>
                  <a:lnTo>
                    <a:pt x="1022856" y="1867365"/>
                  </a:lnTo>
                  <a:lnTo>
                    <a:pt x="972097" y="1852080"/>
                  </a:lnTo>
                  <a:lnTo>
                    <a:pt x="922323" y="1836177"/>
                  </a:lnTo>
                  <a:lnTo>
                    <a:pt x="873558" y="1819668"/>
                  </a:lnTo>
                  <a:lnTo>
                    <a:pt x="825829" y="1802565"/>
                  </a:lnTo>
                  <a:lnTo>
                    <a:pt x="779161" y="1784879"/>
                  </a:lnTo>
                  <a:lnTo>
                    <a:pt x="733581" y="1766623"/>
                  </a:lnTo>
                  <a:lnTo>
                    <a:pt x="689114" y="1747808"/>
                  </a:lnTo>
                  <a:lnTo>
                    <a:pt x="645786" y="1728446"/>
                  </a:lnTo>
                  <a:lnTo>
                    <a:pt x="603623" y="1708549"/>
                  </a:lnTo>
                  <a:lnTo>
                    <a:pt x="562650" y="1688130"/>
                  </a:lnTo>
                  <a:lnTo>
                    <a:pt x="522894" y="1667199"/>
                  </a:lnTo>
                  <a:lnTo>
                    <a:pt x="484381" y="1645768"/>
                  </a:lnTo>
                  <a:lnTo>
                    <a:pt x="447136" y="1623850"/>
                  </a:lnTo>
                  <a:lnTo>
                    <a:pt x="411185" y="1601457"/>
                  </a:lnTo>
                  <a:lnTo>
                    <a:pt x="376554" y="1578600"/>
                  </a:lnTo>
                  <a:lnTo>
                    <a:pt x="343269" y="1555291"/>
                  </a:lnTo>
                  <a:lnTo>
                    <a:pt x="311355" y="1531542"/>
                  </a:lnTo>
                  <a:lnTo>
                    <a:pt x="280839" y="1507365"/>
                  </a:lnTo>
                  <a:lnTo>
                    <a:pt x="224103" y="1457774"/>
                  </a:lnTo>
                  <a:lnTo>
                    <a:pt x="173268" y="1406612"/>
                  </a:lnTo>
                  <a:lnTo>
                    <a:pt x="128540" y="1353976"/>
                  </a:lnTo>
                  <a:lnTo>
                    <a:pt x="90125" y="1299959"/>
                  </a:lnTo>
                  <a:lnTo>
                    <a:pt x="58231" y="1244658"/>
                  </a:lnTo>
                  <a:lnTo>
                    <a:pt x="33065" y="1188166"/>
                  </a:lnTo>
                  <a:lnTo>
                    <a:pt x="14833" y="1130578"/>
                  </a:lnTo>
                  <a:lnTo>
                    <a:pt x="3742" y="1071991"/>
                  </a:lnTo>
                  <a:lnTo>
                    <a:pt x="940" y="1042351"/>
                  </a:lnTo>
                  <a:lnTo>
                    <a:pt x="0" y="1012497"/>
                  </a:lnTo>
                  <a:close/>
                </a:path>
              </a:pathLst>
            </a:custGeom>
            <a:ln w="9524">
              <a:solidFill>
                <a:srgbClr val="FFD8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17704" y="3060650"/>
            <a:ext cx="1862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155" dirty="0">
                <a:solidFill>
                  <a:srgbClr val="1154CC"/>
                </a:solidFill>
                <a:latin typeface="Times New Roman"/>
                <a:cs typeface="Times New Roman"/>
              </a:rPr>
              <a:t>Data</a:t>
            </a:r>
            <a:r>
              <a:rPr sz="2400" i="1" spc="-95" dirty="0">
                <a:solidFill>
                  <a:srgbClr val="1154CC"/>
                </a:solidFill>
                <a:latin typeface="Times New Roman"/>
                <a:cs typeface="Times New Roman"/>
              </a:rPr>
              <a:t> </a:t>
            </a:r>
            <a:r>
              <a:rPr sz="2400" i="1" spc="-245" dirty="0">
                <a:solidFill>
                  <a:srgbClr val="1154CC"/>
                </a:solidFill>
                <a:latin typeface="Times New Roman"/>
                <a:cs typeface="Times New Roman"/>
              </a:rPr>
              <a:t>Frameworks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2023" y="3060650"/>
            <a:ext cx="2538730" cy="9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200" dirty="0">
                <a:solidFill>
                  <a:srgbClr val="B35E05"/>
                </a:solidFill>
                <a:latin typeface="Times New Roman"/>
                <a:cs typeface="Times New Roman"/>
              </a:rPr>
              <a:t>Algorithms and</a:t>
            </a:r>
            <a:r>
              <a:rPr sz="2400" i="1" spc="-310" dirty="0">
                <a:solidFill>
                  <a:srgbClr val="B35E05"/>
                </a:solidFill>
                <a:latin typeface="Times New Roman"/>
                <a:cs typeface="Times New Roman"/>
              </a:rPr>
              <a:t> </a:t>
            </a:r>
            <a:r>
              <a:rPr sz="2400" i="1" spc="-200" dirty="0">
                <a:solidFill>
                  <a:srgbClr val="B35E05"/>
                </a:solidFill>
                <a:latin typeface="Times New Roman"/>
                <a:cs typeface="Times New Roman"/>
              </a:rPr>
              <a:t>Analyses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spcBef>
                <a:spcPts val="2535"/>
              </a:spcBef>
            </a:pP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Search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910356" y="4333397"/>
            <a:ext cx="15722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2535"/>
              </a:spcBef>
            </a:pP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Analysis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762814" y="4697637"/>
            <a:ext cx="2670175" cy="663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384810" algn="ctr">
              <a:lnSpc>
                <a:spcPct val="123000"/>
              </a:lnSpc>
              <a:spcBef>
                <a:spcPts val="2535"/>
              </a:spcBef>
            </a:pP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  Deep Learning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896025" y="4064564"/>
            <a:ext cx="19253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2535"/>
              </a:spcBef>
            </a:pP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7D6FC40-A4CB-702E-4C5E-10EF34DEBE96}"/>
              </a:ext>
            </a:extLst>
          </p:cNvPr>
          <p:cNvGrpSpPr/>
          <p:nvPr/>
        </p:nvGrpSpPr>
        <p:grpSpPr>
          <a:xfrm>
            <a:off x="108678" y="3789040"/>
            <a:ext cx="4454253" cy="1859952"/>
            <a:chOff x="-2670930" y="2098628"/>
            <a:chExt cx="4454253" cy="1859952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F612D73-B4A9-36A6-CCDD-D4A738095430}"/>
                </a:ext>
              </a:extLst>
            </p:cNvPr>
            <p:cNvSpPr/>
            <p:nvPr/>
          </p:nvSpPr>
          <p:spPr>
            <a:xfrm>
              <a:off x="-2670930" y="2098628"/>
              <a:ext cx="4454253" cy="185995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6A90C574-A1C1-B23E-9023-81F095C652E1}"/>
                </a:ext>
              </a:extLst>
            </p:cNvPr>
            <p:cNvSpPr txBox="1"/>
            <p:nvPr/>
          </p:nvSpPr>
          <p:spPr>
            <a:xfrm>
              <a:off x="-2122284" y="2336448"/>
              <a:ext cx="15908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Hadoop File System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5F8E286-A314-AF80-2AF6-DAB21432CA62}"/>
                </a:ext>
              </a:extLst>
            </p:cNvPr>
            <p:cNvSpPr txBox="1"/>
            <p:nvPr/>
          </p:nvSpPr>
          <p:spPr>
            <a:xfrm>
              <a:off x="-320972" y="2355702"/>
              <a:ext cx="1590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70380E7C-FE40-D911-4C6C-198698D32278}"/>
                </a:ext>
              </a:extLst>
            </p:cNvPr>
            <p:cNvSpPr txBox="1"/>
            <p:nvPr/>
          </p:nvSpPr>
          <p:spPr>
            <a:xfrm>
              <a:off x="-1269221" y="2854671"/>
              <a:ext cx="1590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Streaming</a:t>
              </a:r>
              <a:endParaRPr lang="en-CA" sz="1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A28C2F0C-439A-B7AB-7C4C-A968255D0E2F}"/>
                </a:ext>
              </a:extLst>
            </p:cNvPr>
            <p:cNvSpPr txBox="1"/>
            <p:nvPr/>
          </p:nvSpPr>
          <p:spPr>
            <a:xfrm>
              <a:off x="-2318766" y="3338854"/>
              <a:ext cx="1590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MapReduce</a:t>
              </a:r>
              <a:endPara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8E76B7F9-290D-300A-7DF1-F838F0584549}"/>
                </a:ext>
              </a:extLst>
            </p:cNvPr>
            <p:cNvSpPr txBox="1"/>
            <p:nvPr/>
          </p:nvSpPr>
          <p:spPr>
            <a:xfrm>
              <a:off x="-377996" y="3372894"/>
              <a:ext cx="1590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</a:t>
              </a:r>
              <a:endParaRPr lang="en-CA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Espace réservé du numéro de diapositive 37">
            <a:extLst>
              <a:ext uri="{FF2B5EF4-FFF2-40B4-BE49-F238E27FC236}">
                <a16:creationId xmlns:a16="http://schemas.microsoft.com/office/drawing/2014/main" id="{F94D3061-B6EA-64B8-B62B-5745FADD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</a:t>
            </a:fld>
            <a:endParaRPr lang="fr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915900"/>
            <a:ext cx="482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Create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a random sample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for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statistical</a:t>
            </a:r>
            <a:r>
              <a:rPr spc="-10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analysis.</a:t>
            </a:r>
            <a:endParaRPr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30157" y="2395383"/>
            <a:ext cx="1994535" cy="1112520"/>
            <a:chOff x="3130156" y="1823883"/>
            <a:chExt cx="1994535" cy="1112520"/>
          </a:xfrm>
        </p:grpSpPr>
        <p:sp>
          <p:nvSpPr>
            <p:cNvPr id="4" name="object 4"/>
            <p:cNvSpPr/>
            <p:nvPr/>
          </p:nvSpPr>
          <p:spPr>
            <a:xfrm>
              <a:off x="3144443" y="1838171"/>
              <a:ext cx="1965960" cy="1083945"/>
            </a:xfrm>
            <a:custGeom>
              <a:avLst/>
              <a:gdLst/>
              <a:ahLst/>
              <a:cxnLst/>
              <a:rect l="l" t="t" r="r" b="b"/>
              <a:pathLst>
                <a:path w="1965960" h="1083945">
                  <a:moveTo>
                    <a:pt x="1785246" y="1083897"/>
                  </a:moveTo>
                  <a:lnTo>
                    <a:pt x="180649" y="1083897"/>
                  </a:lnTo>
                  <a:lnTo>
                    <a:pt x="132624" y="1077445"/>
                  </a:lnTo>
                  <a:lnTo>
                    <a:pt x="89470" y="1059234"/>
                  </a:lnTo>
                  <a:lnTo>
                    <a:pt x="52909" y="1030988"/>
                  </a:lnTo>
                  <a:lnTo>
                    <a:pt x="24662" y="994427"/>
                  </a:lnTo>
                  <a:lnTo>
                    <a:pt x="6452" y="951273"/>
                  </a:lnTo>
                  <a:lnTo>
                    <a:pt x="0" y="903248"/>
                  </a:lnTo>
                  <a:lnTo>
                    <a:pt x="0" y="180652"/>
                  </a:lnTo>
                  <a:lnTo>
                    <a:pt x="6452" y="132628"/>
                  </a:lnTo>
                  <a:lnTo>
                    <a:pt x="24662" y="89474"/>
                  </a:lnTo>
                  <a:lnTo>
                    <a:pt x="52909" y="52912"/>
                  </a:lnTo>
                  <a:lnTo>
                    <a:pt x="89470" y="24664"/>
                  </a:lnTo>
                  <a:lnTo>
                    <a:pt x="132624" y="6453"/>
                  </a:lnTo>
                  <a:lnTo>
                    <a:pt x="180649" y="0"/>
                  </a:lnTo>
                  <a:lnTo>
                    <a:pt x="1785246" y="0"/>
                  </a:lnTo>
                  <a:lnTo>
                    <a:pt x="1854371" y="13751"/>
                  </a:lnTo>
                  <a:lnTo>
                    <a:pt x="1912996" y="52912"/>
                  </a:lnTo>
                  <a:lnTo>
                    <a:pt x="1952149" y="111521"/>
                  </a:lnTo>
                  <a:lnTo>
                    <a:pt x="1965896" y="180652"/>
                  </a:lnTo>
                  <a:lnTo>
                    <a:pt x="1965896" y="903248"/>
                  </a:lnTo>
                  <a:lnTo>
                    <a:pt x="1959443" y="951273"/>
                  </a:lnTo>
                  <a:lnTo>
                    <a:pt x="1941233" y="994427"/>
                  </a:lnTo>
                  <a:lnTo>
                    <a:pt x="1912986" y="1030988"/>
                  </a:lnTo>
                  <a:lnTo>
                    <a:pt x="1876425" y="1059234"/>
                  </a:lnTo>
                  <a:lnTo>
                    <a:pt x="1833271" y="1077445"/>
                  </a:lnTo>
                  <a:lnTo>
                    <a:pt x="1785246" y="1083897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4443" y="1838171"/>
              <a:ext cx="1965960" cy="1083945"/>
            </a:xfrm>
            <a:custGeom>
              <a:avLst/>
              <a:gdLst/>
              <a:ahLst/>
              <a:cxnLst/>
              <a:rect l="l" t="t" r="r" b="b"/>
              <a:pathLst>
                <a:path w="1965960" h="1083945">
                  <a:moveTo>
                    <a:pt x="0" y="180652"/>
                  </a:moveTo>
                  <a:lnTo>
                    <a:pt x="6452" y="132628"/>
                  </a:lnTo>
                  <a:lnTo>
                    <a:pt x="24662" y="89474"/>
                  </a:lnTo>
                  <a:lnTo>
                    <a:pt x="52909" y="52912"/>
                  </a:lnTo>
                  <a:lnTo>
                    <a:pt x="89470" y="24664"/>
                  </a:lnTo>
                  <a:lnTo>
                    <a:pt x="132624" y="6453"/>
                  </a:lnTo>
                  <a:lnTo>
                    <a:pt x="180649" y="0"/>
                  </a:lnTo>
                  <a:lnTo>
                    <a:pt x="1785246" y="0"/>
                  </a:lnTo>
                  <a:lnTo>
                    <a:pt x="1854371" y="13751"/>
                  </a:lnTo>
                  <a:lnTo>
                    <a:pt x="1912996" y="52912"/>
                  </a:lnTo>
                  <a:lnTo>
                    <a:pt x="1952149" y="111521"/>
                  </a:lnTo>
                  <a:lnTo>
                    <a:pt x="1965896" y="180652"/>
                  </a:lnTo>
                  <a:lnTo>
                    <a:pt x="1965896" y="903248"/>
                  </a:lnTo>
                  <a:lnTo>
                    <a:pt x="1959443" y="951273"/>
                  </a:lnTo>
                  <a:lnTo>
                    <a:pt x="1941233" y="994427"/>
                  </a:lnTo>
                  <a:lnTo>
                    <a:pt x="1912986" y="1030988"/>
                  </a:lnTo>
                  <a:lnTo>
                    <a:pt x="1876425" y="1059234"/>
                  </a:lnTo>
                  <a:lnTo>
                    <a:pt x="1833271" y="1077445"/>
                  </a:lnTo>
                  <a:lnTo>
                    <a:pt x="1785246" y="1083897"/>
                  </a:lnTo>
                  <a:lnTo>
                    <a:pt x="180649" y="1083897"/>
                  </a:lnTo>
                  <a:lnTo>
                    <a:pt x="132624" y="1077445"/>
                  </a:lnTo>
                  <a:lnTo>
                    <a:pt x="89470" y="1059234"/>
                  </a:lnTo>
                  <a:lnTo>
                    <a:pt x="52909" y="1030988"/>
                  </a:lnTo>
                  <a:lnTo>
                    <a:pt x="24662" y="994427"/>
                  </a:lnTo>
                  <a:lnTo>
                    <a:pt x="6452" y="951273"/>
                  </a:lnTo>
                  <a:lnTo>
                    <a:pt x="0" y="903248"/>
                  </a:lnTo>
                  <a:lnTo>
                    <a:pt x="0" y="180652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56110" y="2638245"/>
            <a:ext cx="941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18403" y="2485979"/>
            <a:ext cx="2163445" cy="839469"/>
            <a:chOff x="5218402" y="1914478"/>
            <a:chExt cx="2163445" cy="839469"/>
          </a:xfrm>
        </p:grpSpPr>
        <p:sp>
          <p:nvSpPr>
            <p:cNvPr id="8" name="object 8"/>
            <p:cNvSpPr/>
            <p:nvPr/>
          </p:nvSpPr>
          <p:spPr>
            <a:xfrm>
              <a:off x="5223164" y="1919241"/>
              <a:ext cx="2153395" cy="829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23164" y="1919241"/>
              <a:ext cx="2153920" cy="829944"/>
            </a:xfrm>
            <a:custGeom>
              <a:avLst/>
              <a:gdLst/>
              <a:ahLst/>
              <a:cxnLst/>
              <a:rect l="l" t="t" r="r" b="b"/>
              <a:pathLst>
                <a:path w="2153920" h="829944">
                  <a:moveTo>
                    <a:pt x="0" y="207449"/>
                  </a:moveTo>
                  <a:lnTo>
                    <a:pt x="1738496" y="207449"/>
                  </a:lnTo>
                  <a:lnTo>
                    <a:pt x="1738496" y="0"/>
                  </a:lnTo>
                  <a:lnTo>
                    <a:pt x="2153395" y="414899"/>
                  </a:lnTo>
                  <a:lnTo>
                    <a:pt x="1738496" y="829803"/>
                  </a:lnTo>
                  <a:lnTo>
                    <a:pt x="1738496" y="622353"/>
                  </a:lnTo>
                  <a:lnTo>
                    <a:pt x="0" y="622353"/>
                  </a:lnTo>
                  <a:lnTo>
                    <a:pt x="0" y="207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96191" y="2745683"/>
            <a:ext cx="175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RECORD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GONE</a:t>
            </a:r>
            <a:endParaRPr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6834" y="2485979"/>
            <a:ext cx="1796414" cy="839469"/>
            <a:chOff x="1246834" y="1914478"/>
            <a:chExt cx="1796414" cy="839469"/>
          </a:xfrm>
        </p:grpSpPr>
        <p:sp>
          <p:nvSpPr>
            <p:cNvPr id="12" name="object 12"/>
            <p:cNvSpPr/>
            <p:nvPr/>
          </p:nvSpPr>
          <p:spPr>
            <a:xfrm>
              <a:off x="1251597" y="1919241"/>
              <a:ext cx="1786796" cy="8298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1597" y="1919241"/>
              <a:ext cx="1786889" cy="829944"/>
            </a:xfrm>
            <a:custGeom>
              <a:avLst/>
              <a:gdLst/>
              <a:ahLst/>
              <a:cxnLst/>
              <a:rect l="l" t="t" r="r" b="b"/>
              <a:pathLst>
                <a:path w="1786889" h="829944">
                  <a:moveTo>
                    <a:pt x="0" y="207449"/>
                  </a:moveTo>
                  <a:lnTo>
                    <a:pt x="1371897" y="207449"/>
                  </a:lnTo>
                  <a:lnTo>
                    <a:pt x="1371897" y="0"/>
                  </a:lnTo>
                  <a:lnTo>
                    <a:pt x="1786796" y="414899"/>
                  </a:lnTo>
                  <a:lnTo>
                    <a:pt x="1371897" y="829803"/>
                  </a:lnTo>
                  <a:lnTo>
                    <a:pt x="1371897" y="622353"/>
                  </a:lnTo>
                  <a:lnTo>
                    <a:pt x="0" y="622353"/>
                  </a:lnTo>
                  <a:lnTo>
                    <a:pt x="0" y="207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24627" y="2745683"/>
            <a:ext cx="130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RECORD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32618" y="3127920"/>
            <a:ext cx="1887220" cy="1440815"/>
            <a:chOff x="3232618" y="2556419"/>
            <a:chExt cx="1887220" cy="1440815"/>
          </a:xfrm>
        </p:grpSpPr>
        <p:sp>
          <p:nvSpPr>
            <p:cNvPr id="16" name="object 16"/>
            <p:cNvSpPr/>
            <p:nvPr/>
          </p:nvSpPr>
          <p:spPr>
            <a:xfrm>
              <a:off x="3242143" y="2565944"/>
              <a:ext cx="1868170" cy="1421765"/>
            </a:xfrm>
            <a:custGeom>
              <a:avLst/>
              <a:gdLst/>
              <a:ahLst/>
              <a:cxnLst/>
              <a:rect l="l" t="t" r="r" b="b"/>
              <a:pathLst>
                <a:path w="1868170" h="1421764">
                  <a:moveTo>
                    <a:pt x="934023" y="1421722"/>
                  </a:moveTo>
                  <a:lnTo>
                    <a:pt x="0" y="710848"/>
                  </a:lnTo>
                  <a:lnTo>
                    <a:pt x="934023" y="0"/>
                  </a:lnTo>
                  <a:lnTo>
                    <a:pt x="1868021" y="710848"/>
                  </a:lnTo>
                  <a:lnTo>
                    <a:pt x="934023" y="1421722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42143" y="2565944"/>
              <a:ext cx="1868170" cy="1421765"/>
            </a:xfrm>
            <a:custGeom>
              <a:avLst/>
              <a:gdLst/>
              <a:ahLst/>
              <a:cxnLst/>
              <a:rect l="l" t="t" r="r" b="b"/>
              <a:pathLst>
                <a:path w="1868170" h="1421764">
                  <a:moveTo>
                    <a:pt x="0" y="710848"/>
                  </a:moveTo>
                  <a:lnTo>
                    <a:pt x="934023" y="0"/>
                  </a:lnTo>
                  <a:lnTo>
                    <a:pt x="1868021" y="710848"/>
                  </a:lnTo>
                  <a:lnTo>
                    <a:pt x="934023" y="1421722"/>
                  </a:lnTo>
                  <a:lnTo>
                    <a:pt x="0" y="710848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32947" y="3688352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Keep?</a:t>
            </a:r>
            <a:endParaRPr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31459" y="5257578"/>
            <a:ext cx="2219960" cy="772795"/>
            <a:chOff x="1531459" y="4686077"/>
            <a:chExt cx="2219960" cy="772795"/>
          </a:xfrm>
        </p:grpSpPr>
        <p:sp>
          <p:nvSpPr>
            <p:cNvPr id="20" name="object 20"/>
            <p:cNvSpPr/>
            <p:nvPr/>
          </p:nvSpPr>
          <p:spPr>
            <a:xfrm>
              <a:off x="1536221" y="4690840"/>
              <a:ext cx="2210435" cy="763270"/>
            </a:xfrm>
            <a:custGeom>
              <a:avLst/>
              <a:gdLst/>
              <a:ahLst/>
              <a:cxnLst/>
              <a:rect l="l" t="t" r="r" b="b"/>
              <a:pathLst>
                <a:path w="2210435" h="763270">
                  <a:moveTo>
                    <a:pt x="1841871" y="763198"/>
                  </a:moveTo>
                  <a:lnTo>
                    <a:pt x="368374" y="763198"/>
                  </a:lnTo>
                  <a:lnTo>
                    <a:pt x="322166" y="760225"/>
                  </a:lnTo>
                  <a:lnTo>
                    <a:pt x="277671" y="751543"/>
                  </a:lnTo>
                  <a:lnTo>
                    <a:pt x="235233" y="737512"/>
                  </a:lnTo>
                  <a:lnTo>
                    <a:pt x="195199" y="718487"/>
                  </a:lnTo>
                  <a:lnTo>
                    <a:pt x="157914" y="694828"/>
                  </a:lnTo>
                  <a:lnTo>
                    <a:pt x="123722" y="666890"/>
                  </a:lnTo>
                  <a:lnTo>
                    <a:pt x="92969" y="635033"/>
                  </a:lnTo>
                  <a:lnTo>
                    <a:pt x="66000" y="599614"/>
                  </a:lnTo>
                  <a:lnTo>
                    <a:pt x="43160" y="560990"/>
                  </a:lnTo>
                  <a:lnTo>
                    <a:pt x="24795" y="519518"/>
                  </a:lnTo>
                  <a:lnTo>
                    <a:pt x="11250" y="475558"/>
                  </a:lnTo>
                  <a:lnTo>
                    <a:pt x="2870" y="429465"/>
                  </a:lnTo>
                  <a:lnTo>
                    <a:pt x="0" y="381599"/>
                  </a:lnTo>
                  <a:lnTo>
                    <a:pt x="2870" y="333732"/>
                  </a:lnTo>
                  <a:lnTo>
                    <a:pt x="11250" y="287640"/>
                  </a:lnTo>
                  <a:lnTo>
                    <a:pt x="24795" y="243679"/>
                  </a:lnTo>
                  <a:lnTo>
                    <a:pt x="43160" y="202208"/>
                  </a:lnTo>
                  <a:lnTo>
                    <a:pt x="66000" y="163584"/>
                  </a:lnTo>
                  <a:lnTo>
                    <a:pt x="92969" y="128164"/>
                  </a:lnTo>
                  <a:lnTo>
                    <a:pt x="123722" y="96307"/>
                  </a:lnTo>
                  <a:lnTo>
                    <a:pt x="157914" y="68370"/>
                  </a:lnTo>
                  <a:lnTo>
                    <a:pt x="195199" y="44710"/>
                  </a:lnTo>
                  <a:lnTo>
                    <a:pt x="235233" y="25686"/>
                  </a:lnTo>
                  <a:lnTo>
                    <a:pt x="277671" y="11654"/>
                  </a:lnTo>
                  <a:lnTo>
                    <a:pt x="322166" y="2973"/>
                  </a:lnTo>
                  <a:lnTo>
                    <a:pt x="368374" y="0"/>
                  </a:lnTo>
                  <a:lnTo>
                    <a:pt x="1841871" y="0"/>
                  </a:lnTo>
                  <a:lnTo>
                    <a:pt x="1888079" y="2973"/>
                  </a:lnTo>
                  <a:lnTo>
                    <a:pt x="1932575" y="11654"/>
                  </a:lnTo>
                  <a:lnTo>
                    <a:pt x="1975012" y="25686"/>
                  </a:lnTo>
                  <a:lnTo>
                    <a:pt x="2015046" y="44710"/>
                  </a:lnTo>
                  <a:lnTo>
                    <a:pt x="2052332" y="68370"/>
                  </a:lnTo>
                  <a:lnTo>
                    <a:pt x="2086524" y="96307"/>
                  </a:lnTo>
                  <a:lnTo>
                    <a:pt x="2117277" y="128164"/>
                  </a:lnTo>
                  <a:lnTo>
                    <a:pt x="2144245" y="163584"/>
                  </a:lnTo>
                  <a:lnTo>
                    <a:pt x="2167085" y="202208"/>
                  </a:lnTo>
                  <a:lnTo>
                    <a:pt x="2185450" y="243679"/>
                  </a:lnTo>
                  <a:lnTo>
                    <a:pt x="2198995" y="287640"/>
                  </a:lnTo>
                  <a:lnTo>
                    <a:pt x="2207375" y="333732"/>
                  </a:lnTo>
                  <a:lnTo>
                    <a:pt x="2210245" y="381599"/>
                  </a:lnTo>
                  <a:lnTo>
                    <a:pt x="2207375" y="429465"/>
                  </a:lnTo>
                  <a:lnTo>
                    <a:pt x="2198995" y="475558"/>
                  </a:lnTo>
                  <a:lnTo>
                    <a:pt x="2185450" y="519518"/>
                  </a:lnTo>
                  <a:lnTo>
                    <a:pt x="2167085" y="560990"/>
                  </a:lnTo>
                  <a:lnTo>
                    <a:pt x="2144245" y="599614"/>
                  </a:lnTo>
                  <a:lnTo>
                    <a:pt x="2117277" y="635033"/>
                  </a:lnTo>
                  <a:lnTo>
                    <a:pt x="2086524" y="666890"/>
                  </a:lnTo>
                  <a:lnTo>
                    <a:pt x="2052332" y="694828"/>
                  </a:lnTo>
                  <a:lnTo>
                    <a:pt x="2015046" y="718487"/>
                  </a:lnTo>
                  <a:lnTo>
                    <a:pt x="1975012" y="737512"/>
                  </a:lnTo>
                  <a:lnTo>
                    <a:pt x="1932575" y="751543"/>
                  </a:lnTo>
                  <a:lnTo>
                    <a:pt x="1888079" y="760225"/>
                  </a:lnTo>
                  <a:lnTo>
                    <a:pt x="1841871" y="76319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6221" y="4690840"/>
              <a:ext cx="2210435" cy="763270"/>
            </a:xfrm>
            <a:custGeom>
              <a:avLst/>
              <a:gdLst/>
              <a:ahLst/>
              <a:cxnLst/>
              <a:rect l="l" t="t" r="r" b="b"/>
              <a:pathLst>
                <a:path w="2210435" h="763270">
                  <a:moveTo>
                    <a:pt x="1841871" y="763198"/>
                  </a:moveTo>
                  <a:lnTo>
                    <a:pt x="1795662" y="760225"/>
                  </a:lnTo>
                  <a:lnTo>
                    <a:pt x="1751167" y="751543"/>
                  </a:lnTo>
                  <a:lnTo>
                    <a:pt x="1708729" y="737512"/>
                  </a:lnTo>
                  <a:lnTo>
                    <a:pt x="1668695" y="718487"/>
                  </a:lnTo>
                  <a:lnTo>
                    <a:pt x="1631410" y="694828"/>
                  </a:lnTo>
                  <a:lnTo>
                    <a:pt x="1597218" y="666890"/>
                  </a:lnTo>
                  <a:lnTo>
                    <a:pt x="1566465" y="635033"/>
                  </a:lnTo>
                  <a:lnTo>
                    <a:pt x="1539496" y="599614"/>
                  </a:lnTo>
                  <a:lnTo>
                    <a:pt x="1516657" y="560990"/>
                  </a:lnTo>
                  <a:lnTo>
                    <a:pt x="1498292" y="519518"/>
                  </a:lnTo>
                  <a:lnTo>
                    <a:pt x="1484747" y="475558"/>
                  </a:lnTo>
                  <a:lnTo>
                    <a:pt x="1476367" y="429465"/>
                  </a:lnTo>
                  <a:lnTo>
                    <a:pt x="1473497" y="381599"/>
                  </a:lnTo>
                  <a:lnTo>
                    <a:pt x="1476367" y="333732"/>
                  </a:lnTo>
                  <a:lnTo>
                    <a:pt x="1484747" y="287640"/>
                  </a:lnTo>
                  <a:lnTo>
                    <a:pt x="1498292" y="243679"/>
                  </a:lnTo>
                  <a:lnTo>
                    <a:pt x="1516657" y="202208"/>
                  </a:lnTo>
                  <a:lnTo>
                    <a:pt x="1539496" y="163584"/>
                  </a:lnTo>
                  <a:lnTo>
                    <a:pt x="1566465" y="128164"/>
                  </a:lnTo>
                  <a:lnTo>
                    <a:pt x="1597218" y="96307"/>
                  </a:lnTo>
                  <a:lnTo>
                    <a:pt x="1631410" y="68370"/>
                  </a:lnTo>
                  <a:lnTo>
                    <a:pt x="1668695" y="44710"/>
                  </a:lnTo>
                  <a:lnTo>
                    <a:pt x="1708729" y="25686"/>
                  </a:lnTo>
                  <a:lnTo>
                    <a:pt x="1751167" y="11654"/>
                  </a:lnTo>
                  <a:lnTo>
                    <a:pt x="1795662" y="2973"/>
                  </a:lnTo>
                  <a:lnTo>
                    <a:pt x="1841871" y="0"/>
                  </a:lnTo>
                </a:path>
                <a:path w="2210435" h="763270">
                  <a:moveTo>
                    <a:pt x="368374" y="0"/>
                  </a:moveTo>
                  <a:lnTo>
                    <a:pt x="1841871" y="0"/>
                  </a:lnTo>
                  <a:lnTo>
                    <a:pt x="1888079" y="2973"/>
                  </a:lnTo>
                  <a:lnTo>
                    <a:pt x="1932575" y="11654"/>
                  </a:lnTo>
                  <a:lnTo>
                    <a:pt x="1975012" y="25686"/>
                  </a:lnTo>
                  <a:lnTo>
                    <a:pt x="2015046" y="44710"/>
                  </a:lnTo>
                  <a:lnTo>
                    <a:pt x="2052332" y="68370"/>
                  </a:lnTo>
                  <a:lnTo>
                    <a:pt x="2086524" y="96307"/>
                  </a:lnTo>
                  <a:lnTo>
                    <a:pt x="2117277" y="128164"/>
                  </a:lnTo>
                  <a:lnTo>
                    <a:pt x="2144245" y="163584"/>
                  </a:lnTo>
                  <a:lnTo>
                    <a:pt x="2167085" y="202208"/>
                  </a:lnTo>
                  <a:lnTo>
                    <a:pt x="2185450" y="243679"/>
                  </a:lnTo>
                  <a:lnTo>
                    <a:pt x="2198995" y="287640"/>
                  </a:lnTo>
                  <a:lnTo>
                    <a:pt x="2207375" y="333732"/>
                  </a:lnTo>
                  <a:lnTo>
                    <a:pt x="2210245" y="381599"/>
                  </a:lnTo>
                  <a:lnTo>
                    <a:pt x="2207375" y="429465"/>
                  </a:lnTo>
                  <a:lnTo>
                    <a:pt x="2198995" y="475558"/>
                  </a:lnTo>
                  <a:lnTo>
                    <a:pt x="2185450" y="519518"/>
                  </a:lnTo>
                  <a:lnTo>
                    <a:pt x="2167085" y="560990"/>
                  </a:lnTo>
                  <a:lnTo>
                    <a:pt x="2144245" y="599614"/>
                  </a:lnTo>
                  <a:lnTo>
                    <a:pt x="2117277" y="635033"/>
                  </a:lnTo>
                  <a:lnTo>
                    <a:pt x="2086524" y="666890"/>
                  </a:lnTo>
                  <a:lnTo>
                    <a:pt x="2052332" y="694828"/>
                  </a:lnTo>
                  <a:lnTo>
                    <a:pt x="2015046" y="718487"/>
                  </a:lnTo>
                  <a:lnTo>
                    <a:pt x="1975012" y="737512"/>
                  </a:lnTo>
                  <a:lnTo>
                    <a:pt x="1932575" y="751543"/>
                  </a:lnTo>
                  <a:lnTo>
                    <a:pt x="1888079" y="760225"/>
                  </a:lnTo>
                  <a:lnTo>
                    <a:pt x="1841871" y="763198"/>
                  </a:lnTo>
                  <a:lnTo>
                    <a:pt x="368374" y="763198"/>
                  </a:lnTo>
                  <a:lnTo>
                    <a:pt x="322166" y="760225"/>
                  </a:lnTo>
                  <a:lnTo>
                    <a:pt x="277671" y="751543"/>
                  </a:lnTo>
                  <a:lnTo>
                    <a:pt x="235233" y="737512"/>
                  </a:lnTo>
                  <a:lnTo>
                    <a:pt x="195199" y="718487"/>
                  </a:lnTo>
                  <a:lnTo>
                    <a:pt x="157914" y="694828"/>
                  </a:lnTo>
                  <a:lnTo>
                    <a:pt x="123722" y="666890"/>
                  </a:lnTo>
                  <a:lnTo>
                    <a:pt x="92969" y="635033"/>
                  </a:lnTo>
                  <a:lnTo>
                    <a:pt x="66000" y="599614"/>
                  </a:lnTo>
                  <a:lnTo>
                    <a:pt x="43160" y="560990"/>
                  </a:lnTo>
                  <a:lnTo>
                    <a:pt x="24795" y="519518"/>
                  </a:lnTo>
                  <a:lnTo>
                    <a:pt x="11250" y="475558"/>
                  </a:lnTo>
                  <a:lnTo>
                    <a:pt x="2870" y="429465"/>
                  </a:lnTo>
                  <a:lnTo>
                    <a:pt x="0" y="381599"/>
                  </a:lnTo>
                  <a:lnTo>
                    <a:pt x="2870" y="333732"/>
                  </a:lnTo>
                  <a:lnTo>
                    <a:pt x="11250" y="287640"/>
                  </a:lnTo>
                  <a:lnTo>
                    <a:pt x="24795" y="243679"/>
                  </a:lnTo>
                  <a:lnTo>
                    <a:pt x="43160" y="202208"/>
                  </a:lnTo>
                  <a:lnTo>
                    <a:pt x="66000" y="163584"/>
                  </a:lnTo>
                  <a:lnTo>
                    <a:pt x="92969" y="128164"/>
                  </a:lnTo>
                  <a:lnTo>
                    <a:pt x="123722" y="96307"/>
                  </a:lnTo>
                  <a:lnTo>
                    <a:pt x="157914" y="68370"/>
                  </a:lnTo>
                  <a:lnTo>
                    <a:pt x="195199" y="44710"/>
                  </a:lnTo>
                  <a:lnTo>
                    <a:pt x="235233" y="25686"/>
                  </a:lnTo>
                  <a:lnTo>
                    <a:pt x="277671" y="11654"/>
                  </a:lnTo>
                  <a:lnTo>
                    <a:pt x="322166" y="2973"/>
                  </a:lnTo>
                  <a:lnTo>
                    <a:pt x="368374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77621" y="5345874"/>
            <a:ext cx="85153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latin typeface="Arial"/>
                <a:cs typeface="Arial"/>
              </a:rPr>
              <a:t>limited  </a:t>
            </a:r>
            <a:r>
              <a:rPr dirty="0">
                <a:latin typeface="Arial"/>
                <a:cs typeface="Arial"/>
              </a:rPr>
              <a:t>memory</a:t>
            </a:r>
            <a:endParaRPr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04456" y="4357980"/>
            <a:ext cx="918210" cy="714375"/>
            <a:chOff x="2904456" y="3786479"/>
            <a:chExt cx="918210" cy="714375"/>
          </a:xfrm>
        </p:grpSpPr>
        <p:sp>
          <p:nvSpPr>
            <p:cNvPr id="24" name="object 24"/>
            <p:cNvSpPr/>
            <p:nvPr/>
          </p:nvSpPr>
          <p:spPr>
            <a:xfrm>
              <a:off x="3021443" y="3800767"/>
              <a:ext cx="786765" cy="606425"/>
            </a:xfrm>
            <a:custGeom>
              <a:avLst/>
              <a:gdLst/>
              <a:ahLst/>
              <a:cxnLst/>
              <a:rect l="l" t="t" r="r" b="b"/>
              <a:pathLst>
                <a:path w="786764" h="606425">
                  <a:moveTo>
                    <a:pt x="0" y="606048"/>
                  </a:moveTo>
                  <a:lnTo>
                    <a:pt x="786398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04456" y="4355128"/>
              <a:ext cx="160099" cy="1451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 rot="19560000">
            <a:off x="2943359" y="4493319"/>
            <a:ext cx="42327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latin typeface="Arial"/>
                <a:cs typeface="Arial"/>
              </a:rPr>
              <a:t>yes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91002" y="5597002"/>
            <a:ext cx="158674" cy="122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5480377" y="5221079"/>
            <a:ext cx="1994535" cy="858519"/>
            <a:chOff x="5480376" y="4649578"/>
            <a:chExt cx="1994535" cy="858519"/>
          </a:xfrm>
        </p:grpSpPr>
        <p:sp>
          <p:nvSpPr>
            <p:cNvPr id="29" name="object 29"/>
            <p:cNvSpPr/>
            <p:nvPr/>
          </p:nvSpPr>
          <p:spPr>
            <a:xfrm>
              <a:off x="5494663" y="4663865"/>
              <a:ext cx="1965960" cy="829944"/>
            </a:xfrm>
            <a:custGeom>
              <a:avLst/>
              <a:gdLst/>
              <a:ahLst/>
              <a:cxnLst/>
              <a:rect l="l" t="t" r="r" b="b"/>
              <a:pathLst>
                <a:path w="1965959" h="829945">
                  <a:moveTo>
                    <a:pt x="1827596" y="829798"/>
                  </a:moveTo>
                  <a:lnTo>
                    <a:pt x="138299" y="829798"/>
                  </a:lnTo>
                  <a:lnTo>
                    <a:pt x="94588" y="822747"/>
                  </a:lnTo>
                  <a:lnTo>
                    <a:pt x="56624" y="803112"/>
                  </a:lnTo>
                  <a:lnTo>
                    <a:pt x="26685" y="773174"/>
                  </a:lnTo>
                  <a:lnTo>
                    <a:pt x="7051" y="735209"/>
                  </a:lnTo>
                  <a:lnTo>
                    <a:pt x="0" y="691498"/>
                  </a:lnTo>
                  <a:lnTo>
                    <a:pt x="0" y="138299"/>
                  </a:lnTo>
                  <a:lnTo>
                    <a:pt x="7051" y="94588"/>
                  </a:lnTo>
                  <a:lnTo>
                    <a:pt x="26685" y="56624"/>
                  </a:lnTo>
                  <a:lnTo>
                    <a:pt x="56624" y="26685"/>
                  </a:lnTo>
                  <a:lnTo>
                    <a:pt x="94588" y="7051"/>
                  </a:lnTo>
                  <a:lnTo>
                    <a:pt x="138299" y="0"/>
                  </a:lnTo>
                  <a:lnTo>
                    <a:pt x="1827596" y="0"/>
                  </a:lnTo>
                  <a:lnTo>
                    <a:pt x="1880518" y="10528"/>
                  </a:lnTo>
                  <a:lnTo>
                    <a:pt x="1925396" y="40499"/>
                  </a:lnTo>
                  <a:lnTo>
                    <a:pt x="1955367" y="85377"/>
                  </a:lnTo>
                  <a:lnTo>
                    <a:pt x="1965896" y="138299"/>
                  </a:lnTo>
                  <a:lnTo>
                    <a:pt x="1965896" y="691498"/>
                  </a:lnTo>
                  <a:lnTo>
                    <a:pt x="1958844" y="735209"/>
                  </a:lnTo>
                  <a:lnTo>
                    <a:pt x="1939210" y="773174"/>
                  </a:lnTo>
                  <a:lnTo>
                    <a:pt x="1909271" y="803112"/>
                  </a:lnTo>
                  <a:lnTo>
                    <a:pt x="1871307" y="822747"/>
                  </a:lnTo>
                  <a:lnTo>
                    <a:pt x="1827596" y="829798"/>
                  </a:lnTo>
                  <a:close/>
                </a:path>
              </a:pathLst>
            </a:custGeom>
            <a:solidFill>
              <a:srgbClr val="D8E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94663" y="4663865"/>
              <a:ext cx="1965960" cy="829944"/>
            </a:xfrm>
            <a:custGeom>
              <a:avLst/>
              <a:gdLst/>
              <a:ahLst/>
              <a:cxnLst/>
              <a:rect l="l" t="t" r="r" b="b"/>
              <a:pathLst>
                <a:path w="1965959" h="829945">
                  <a:moveTo>
                    <a:pt x="0" y="138299"/>
                  </a:moveTo>
                  <a:lnTo>
                    <a:pt x="7051" y="94588"/>
                  </a:lnTo>
                  <a:lnTo>
                    <a:pt x="26685" y="56624"/>
                  </a:lnTo>
                  <a:lnTo>
                    <a:pt x="56624" y="26685"/>
                  </a:lnTo>
                  <a:lnTo>
                    <a:pt x="94588" y="7051"/>
                  </a:lnTo>
                  <a:lnTo>
                    <a:pt x="138299" y="0"/>
                  </a:lnTo>
                  <a:lnTo>
                    <a:pt x="1827596" y="0"/>
                  </a:lnTo>
                  <a:lnTo>
                    <a:pt x="1880518" y="10528"/>
                  </a:lnTo>
                  <a:lnTo>
                    <a:pt x="1925396" y="40499"/>
                  </a:lnTo>
                  <a:lnTo>
                    <a:pt x="1955367" y="85377"/>
                  </a:lnTo>
                  <a:lnTo>
                    <a:pt x="1965896" y="138299"/>
                  </a:lnTo>
                  <a:lnTo>
                    <a:pt x="1965896" y="691498"/>
                  </a:lnTo>
                  <a:lnTo>
                    <a:pt x="1958844" y="735209"/>
                  </a:lnTo>
                  <a:lnTo>
                    <a:pt x="1939210" y="773174"/>
                  </a:lnTo>
                  <a:lnTo>
                    <a:pt x="1909271" y="803112"/>
                  </a:lnTo>
                  <a:lnTo>
                    <a:pt x="1871307" y="822747"/>
                  </a:lnTo>
                  <a:lnTo>
                    <a:pt x="1827596" y="829798"/>
                  </a:lnTo>
                  <a:lnTo>
                    <a:pt x="138299" y="829798"/>
                  </a:lnTo>
                  <a:lnTo>
                    <a:pt x="94588" y="822747"/>
                  </a:lnTo>
                  <a:lnTo>
                    <a:pt x="56624" y="803112"/>
                  </a:lnTo>
                  <a:lnTo>
                    <a:pt x="26685" y="773174"/>
                  </a:lnTo>
                  <a:lnTo>
                    <a:pt x="7051" y="735209"/>
                  </a:lnTo>
                  <a:lnTo>
                    <a:pt x="0" y="691498"/>
                  </a:lnTo>
                  <a:lnTo>
                    <a:pt x="0" y="138299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724095" y="5322601"/>
            <a:ext cx="1507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2575">
              <a:spcBef>
                <a:spcPts val="100"/>
              </a:spcBef>
            </a:pPr>
            <a:r>
              <a:rPr sz="2000" dirty="0">
                <a:solidFill>
                  <a:srgbClr val="666666"/>
                </a:solidFill>
                <a:latin typeface="Arial"/>
                <a:cs typeface="Arial"/>
              </a:rPr>
              <a:t>run</a:t>
            </a:r>
            <a:r>
              <a:rPr sz="2000" spc="-10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66666"/>
                </a:solidFill>
                <a:latin typeface="Arial"/>
                <a:cs typeface="Arial"/>
              </a:rPr>
              <a:t>statistical  </a:t>
            </a:r>
            <a:r>
              <a:rPr sz="2000" spc="-5" dirty="0">
                <a:solidFill>
                  <a:srgbClr val="666666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36979" y="5076470"/>
            <a:ext cx="139573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>
              <a:spcBef>
                <a:spcPts val="100"/>
              </a:spcBef>
            </a:pPr>
            <a:r>
              <a:rPr dirty="0">
                <a:solidFill>
                  <a:srgbClr val="666666"/>
                </a:solidFill>
                <a:latin typeface="Arial"/>
                <a:cs typeface="Arial"/>
              </a:rPr>
              <a:t>sometime</a:t>
            </a:r>
            <a:r>
              <a:rPr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666666"/>
                </a:solidFill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5"/>
              </a:spcBef>
              <a:tabLst>
                <a:tab pos="442595" algn="l"/>
                <a:tab pos="1382395" algn="l"/>
              </a:tabLst>
            </a:pPr>
            <a:r>
              <a:rPr u="heavy" dirty="0">
                <a:solidFill>
                  <a:srgbClr val="666666"/>
                </a:solidFill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heavy" spc="-5" dirty="0">
                <a:solidFill>
                  <a:srgbClr val="666666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future	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207962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Sampling</a:t>
            </a:r>
          </a:p>
        </p:txBody>
      </p:sp>
      <p:sp>
        <p:nvSpPr>
          <p:cNvPr id="38" name="Espace réservé du numéro de diapositive 37">
            <a:extLst>
              <a:ext uri="{FF2B5EF4-FFF2-40B4-BE49-F238E27FC236}">
                <a16:creationId xmlns:a16="http://schemas.microsoft.com/office/drawing/2014/main" id="{44CF245B-79D6-B90C-A3EA-231A6611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20</a:t>
            </a:fld>
            <a:endParaRPr lang="fr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780645"/>
            <a:ext cx="7260590" cy="8445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spcBef>
                <a:spcPts val="1165"/>
              </a:spcBef>
            </a:pP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Create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a random sample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for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statistical</a:t>
            </a:r>
            <a:r>
              <a:rPr spc="-3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analysis.</a:t>
            </a:r>
            <a:endParaRPr>
              <a:latin typeface="Arial"/>
              <a:cs typeface="Arial"/>
            </a:endParaRPr>
          </a:p>
          <a:p>
            <a:pPr marL="50165">
              <a:spcBef>
                <a:spcPts val="1065"/>
              </a:spcBef>
              <a:tabLst>
                <a:tab pos="469265" algn="l"/>
              </a:tabLst>
            </a:pP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1.	</a:t>
            </a:r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Simple Sampling: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Individual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records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are what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wish to</a:t>
            </a:r>
            <a:r>
              <a:rPr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463994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Sampling: </a:t>
            </a:r>
            <a:r>
              <a:rPr dirty="0"/>
              <a:t>2</a:t>
            </a:r>
            <a:r>
              <a:rPr spc="-95" dirty="0"/>
              <a:t> </a:t>
            </a:r>
            <a:r>
              <a:rPr spc="-30" dirty="0"/>
              <a:t>Versions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316DA39-CDB1-E957-5ECB-FF3F346E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21</a:t>
            </a:fld>
            <a:endParaRPr lang="fr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780646"/>
            <a:ext cx="7260590" cy="20732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spcBef>
                <a:spcPts val="1165"/>
              </a:spcBef>
            </a:pP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Create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a random sample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for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statistical</a:t>
            </a:r>
            <a:r>
              <a:rPr spc="-3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analysis.</a:t>
            </a:r>
            <a:endParaRPr>
              <a:latin typeface="Arial"/>
              <a:cs typeface="Arial"/>
            </a:endParaRPr>
          </a:p>
          <a:p>
            <a:pPr marL="469900" indent="-419734">
              <a:spcBef>
                <a:spcPts val="1065"/>
              </a:spcBef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Simple Sampling: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Individual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records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are what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wish to</a:t>
            </a:r>
            <a:r>
              <a:rPr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sample.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  <a:buClr>
                <a:srgbClr val="595959"/>
              </a:buClr>
              <a:buFont typeface="Arial"/>
              <a:buAutoNum type="arabicPeriod"/>
            </a:pPr>
            <a:endParaRPr sz="2800">
              <a:latin typeface="Arial"/>
              <a:cs typeface="Arial"/>
            </a:endParaRPr>
          </a:p>
          <a:p>
            <a:pPr marL="469265" marR="1043940" indent="-419734">
              <a:lnSpc>
                <a:spcPct val="149300"/>
              </a:lnSpc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Hierarchical Sampling: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Sample an attribute of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a record.  (e.g. records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are tweets, but with to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</a:t>
            </a:r>
            <a:r>
              <a:rPr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users)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463994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Sampling: </a:t>
            </a:r>
            <a:r>
              <a:rPr dirty="0"/>
              <a:t>2</a:t>
            </a:r>
            <a:r>
              <a:rPr spc="-95" dirty="0"/>
              <a:t> </a:t>
            </a:r>
            <a:r>
              <a:rPr spc="-30" dirty="0"/>
              <a:t>Versions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02198" y="5373541"/>
            <a:ext cx="1607820" cy="845819"/>
            <a:chOff x="502198" y="4802040"/>
            <a:chExt cx="1607820" cy="845819"/>
          </a:xfrm>
        </p:grpSpPr>
        <p:sp>
          <p:nvSpPr>
            <p:cNvPr id="9" name="object 9"/>
            <p:cNvSpPr/>
            <p:nvPr/>
          </p:nvSpPr>
          <p:spPr>
            <a:xfrm>
              <a:off x="502198" y="48782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5597" y="5030639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2797" y="48020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1525" y="5517836"/>
            <a:ext cx="1522095" cy="459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30480" indent="-533400">
              <a:lnSpc>
                <a:spcPct val="115399"/>
              </a:lnSpc>
              <a:spcBef>
                <a:spcPts val="100"/>
              </a:spcBef>
              <a:tabLst>
                <a:tab pos="1028065" algn="l"/>
              </a:tabLst>
            </a:pP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spc="-15" baseline="-25641" dirty="0">
                <a:latin typeface="Carlito"/>
                <a:cs typeface="Carlito"/>
              </a:rPr>
              <a:t>w</a:t>
            </a:r>
            <a:r>
              <a:rPr sz="1950" b="1" spc="-7" baseline="-25641" dirty="0">
                <a:latin typeface="Carlito"/>
                <a:cs typeface="Carlito"/>
              </a:rPr>
              <a:t>e</a:t>
            </a:r>
            <a:r>
              <a:rPr sz="1950" b="1" spc="-15" baseline="-25641" dirty="0">
                <a:latin typeface="Carlito"/>
                <a:cs typeface="Carlito"/>
              </a:rPr>
              <a:t>e</a:t>
            </a: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baseline="-25641" dirty="0">
                <a:latin typeface="Carlito"/>
                <a:cs typeface="Carlito"/>
              </a:rPr>
              <a:t>!		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w</a:t>
            </a:r>
            <a:r>
              <a:rPr sz="1300" b="1" spc="-5" dirty="0">
                <a:latin typeface="Carlito"/>
                <a:cs typeface="Carlito"/>
              </a:rPr>
              <a:t>e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t!  </a:t>
            </a: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000" y="5678339"/>
            <a:ext cx="616873" cy="60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725" y="5853115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2587" y="4834229"/>
            <a:ext cx="2784475" cy="1308735"/>
            <a:chOff x="392586" y="4262728"/>
            <a:chExt cx="2784475" cy="1308735"/>
          </a:xfrm>
        </p:grpSpPr>
        <p:sp>
          <p:nvSpPr>
            <p:cNvPr id="16" name="object 16"/>
            <p:cNvSpPr/>
            <p:nvPr/>
          </p:nvSpPr>
          <p:spPr>
            <a:xfrm>
              <a:off x="910323" y="4267491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4" h="458470">
                  <a:moveTo>
                    <a:pt x="224399" y="458099"/>
                  </a:moveTo>
                  <a:lnTo>
                    <a:pt x="179175" y="453445"/>
                  </a:lnTo>
                  <a:lnTo>
                    <a:pt x="137053" y="440099"/>
                  </a:lnTo>
                  <a:lnTo>
                    <a:pt x="98935" y="418980"/>
                  </a:lnTo>
                  <a:lnTo>
                    <a:pt x="65725" y="391011"/>
                  </a:lnTo>
                  <a:lnTo>
                    <a:pt x="38323" y="357112"/>
                  </a:lnTo>
                  <a:lnTo>
                    <a:pt x="17634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4" y="139893"/>
                  </a:lnTo>
                  <a:lnTo>
                    <a:pt x="38323" y="100986"/>
                  </a:lnTo>
                  <a:lnTo>
                    <a:pt x="65725" y="67087"/>
                  </a:lnTo>
                  <a:lnTo>
                    <a:pt x="98935" y="39118"/>
                  </a:lnTo>
                  <a:lnTo>
                    <a:pt x="137053" y="17999"/>
                  </a:lnTo>
                  <a:lnTo>
                    <a:pt x="179175" y="4653"/>
                  </a:lnTo>
                  <a:lnTo>
                    <a:pt x="224399" y="0"/>
                  </a:lnTo>
                  <a:lnTo>
                    <a:pt x="269623" y="4653"/>
                  </a:lnTo>
                  <a:lnTo>
                    <a:pt x="311745" y="17999"/>
                  </a:lnTo>
                  <a:lnTo>
                    <a:pt x="349863" y="39118"/>
                  </a:lnTo>
                  <a:lnTo>
                    <a:pt x="383073" y="67087"/>
                  </a:lnTo>
                  <a:lnTo>
                    <a:pt x="410475" y="100986"/>
                  </a:lnTo>
                  <a:lnTo>
                    <a:pt x="431164" y="139893"/>
                  </a:lnTo>
                  <a:lnTo>
                    <a:pt x="444240" y="182888"/>
                  </a:lnTo>
                  <a:lnTo>
                    <a:pt x="448799" y="229049"/>
                  </a:lnTo>
                  <a:lnTo>
                    <a:pt x="444240" y="275210"/>
                  </a:lnTo>
                  <a:lnTo>
                    <a:pt x="431164" y="318205"/>
                  </a:lnTo>
                  <a:lnTo>
                    <a:pt x="410475" y="357112"/>
                  </a:lnTo>
                  <a:lnTo>
                    <a:pt x="383073" y="391011"/>
                  </a:lnTo>
                  <a:lnTo>
                    <a:pt x="349863" y="418980"/>
                  </a:lnTo>
                  <a:lnTo>
                    <a:pt x="311745" y="440099"/>
                  </a:lnTo>
                  <a:lnTo>
                    <a:pt x="269623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75A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9457" y="4404191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4" h="48260">
                  <a:moveTo>
                    <a:pt x="23374" y="47699"/>
                  </a:moveTo>
                  <a:lnTo>
                    <a:pt x="14276" y="45826"/>
                  </a:lnTo>
                  <a:lnTo>
                    <a:pt x="6846" y="40715"/>
                  </a:lnTo>
                  <a:lnTo>
                    <a:pt x="1836" y="33134"/>
                  </a:lnTo>
                  <a:lnTo>
                    <a:pt x="0" y="23849"/>
                  </a:lnTo>
                  <a:lnTo>
                    <a:pt x="1836" y="14565"/>
                  </a:lnTo>
                  <a:lnTo>
                    <a:pt x="6846" y="6984"/>
                  </a:lnTo>
                  <a:lnTo>
                    <a:pt x="14276" y="1873"/>
                  </a:lnTo>
                  <a:lnTo>
                    <a:pt x="23374" y="0"/>
                  </a:lnTo>
                  <a:lnTo>
                    <a:pt x="32472" y="1873"/>
                  </a:lnTo>
                  <a:lnTo>
                    <a:pt x="39902" y="6984"/>
                  </a:lnTo>
                  <a:lnTo>
                    <a:pt x="44912" y="14565"/>
                  </a:lnTo>
                  <a:lnTo>
                    <a:pt x="46749" y="23849"/>
                  </a:lnTo>
                  <a:lnTo>
                    <a:pt x="44912" y="33134"/>
                  </a:lnTo>
                  <a:lnTo>
                    <a:pt x="39902" y="40715"/>
                  </a:lnTo>
                  <a:lnTo>
                    <a:pt x="32472" y="45826"/>
                  </a:lnTo>
                  <a:lnTo>
                    <a:pt x="23374" y="47699"/>
                  </a:lnTo>
                  <a:close/>
                </a:path>
                <a:path w="191134" h="48260">
                  <a:moveTo>
                    <a:pt x="167154" y="47699"/>
                  </a:moveTo>
                  <a:lnTo>
                    <a:pt x="158056" y="45826"/>
                  </a:lnTo>
                  <a:lnTo>
                    <a:pt x="150626" y="40715"/>
                  </a:lnTo>
                  <a:lnTo>
                    <a:pt x="145616" y="33134"/>
                  </a:lnTo>
                  <a:lnTo>
                    <a:pt x="143779" y="23849"/>
                  </a:lnTo>
                  <a:lnTo>
                    <a:pt x="145616" y="14565"/>
                  </a:lnTo>
                  <a:lnTo>
                    <a:pt x="150626" y="6984"/>
                  </a:lnTo>
                  <a:lnTo>
                    <a:pt x="158056" y="1873"/>
                  </a:lnTo>
                  <a:lnTo>
                    <a:pt x="167154" y="0"/>
                  </a:lnTo>
                  <a:lnTo>
                    <a:pt x="176253" y="1873"/>
                  </a:lnTo>
                  <a:lnTo>
                    <a:pt x="183683" y="6984"/>
                  </a:lnTo>
                  <a:lnTo>
                    <a:pt x="188692" y="14565"/>
                  </a:lnTo>
                  <a:lnTo>
                    <a:pt x="190529" y="23849"/>
                  </a:lnTo>
                  <a:lnTo>
                    <a:pt x="188692" y="33134"/>
                  </a:lnTo>
                  <a:lnTo>
                    <a:pt x="183683" y="40715"/>
                  </a:lnTo>
                  <a:lnTo>
                    <a:pt x="176253" y="45826"/>
                  </a:lnTo>
                  <a:lnTo>
                    <a:pt x="167154" y="47699"/>
                  </a:lnTo>
                  <a:close/>
                </a:path>
              </a:pathLst>
            </a:custGeom>
            <a:solidFill>
              <a:srgbClr val="5D83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7349" y="4267491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108" y="160549"/>
                  </a:moveTo>
                  <a:lnTo>
                    <a:pt x="643945" y="151264"/>
                  </a:lnTo>
                  <a:lnTo>
                    <a:pt x="648954" y="143684"/>
                  </a:lnTo>
                  <a:lnTo>
                    <a:pt x="656384" y="138573"/>
                  </a:lnTo>
                  <a:lnTo>
                    <a:pt x="665483" y="136699"/>
                  </a:lnTo>
                  <a:lnTo>
                    <a:pt x="674581" y="138573"/>
                  </a:lnTo>
                  <a:lnTo>
                    <a:pt x="682011" y="143684"/>
                  </a:lnTo>
                  <a:lnTo>
                    <a:pt x="687021" y="151264"/>
                  </a:lnTo>
                  <a:lnTo>
                    <a:pt x="688858" y="160549"/>
                  </a:lnTo>
                  <a:lnTo>
                    <a:pt x="687021" y="169834"/>
                  </a:lnTo>
                  <a:lnTo>
                    <a:pt x="682011" y="177415"/>
                  </a:lnTo>
                  <a:lnTo>
                    <a:pt x="674581" y="182525"/>
                  </a:lnTo>
                  <a:lnTo>
                    <a:pt x="665483" y="184399"/>
                  </a:lnTo>
                  <a:lnTo>
                    <a:pt x="656384" y="182525"/>
                  </a:lnTo>
                  <a:lnTo>
                    <a:pt x="648954" y="177415"/>
                  </a:lnTo>
                  <a:lnTo>
                    <a:pt x="643945" y="169834"/>
                  </a:lnTo>
                  <a:lnTo>
                    <a:pt x="642108" y="160549"/>
                  </a:lnTo>
                </a:path>
                <a:path w="1447800" h="948054">
                  <a:moveTo>
                    <a:pt x="785888" y="160549"/>
                  </a:moveTo>
                  <a:lnTo>
                    <a:pt x="787725" y="151264"/>
                  </a:lnTo>
                  <a:lnTo>
                    <a:pt x="792735" y="143684"/>
                  </a:lnTo>
                  <a:lnTo>
                    <a:pt x="800165" y="138573"/>
                  </a:lnTo>
                  <a:lnTo>
                    <a:pt x="809263" y="136699"/>
                  </a:lnTo>
                  <a:lnTo>
                    <a:pt x="818362" y="138573"/>
                  </a:lnTo>
                  <a:lnTo>
                    <a:pt x="825792" y="143684"/>
                  </a:lnTo>
                  <a:lnTo>
                    <a:pt x="830801" y="151264"/>
                  </a:lnTo>
                  <a:lnTo>
                    <a:pt x="832638" y="160549"/>
                  </a:lnTo>
                  <a:lnTo>
                    <a:pt x="830801" y="169834"/>
                  </a:lnTo>
                  <a:lnTo>
                    <a:pt x="825792" y="177415"/>
                  </a:lnTo>
                  <a:lnTo>
                    <a:pt x="818362" y="182525"/>
                  </a:lnTo>
                  <a:lnTo>
                    <a:pt x="809263" y="184399"/>
                  </a:lnTo>
                  <a:lnTo>
                    <a:pt x="800165" y="182525"/>
                  </a:lnTo>
                  <a:lnTo>
                    <a:pt x="792735" y="177415"/>
                  </a:lnTo>
                  <a:lnTo>
                    <a:pt x="787725" y="169834"/>
                  </a:lnTo>
                  <a:lnTo>
                    <a:pt x="78588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7" y="356225"/>
                  </a:lnTo>
                  <a:lnTo>
                    <a:pt x="713003" y="369863"/>
                  </a:lnTo>
                  <a:lnTo>
                    <a:pt x="761596" y="369863"/>
                  </a:lnTo>
                  <a:lnTo>
                    <a:pt x="810167" y="356225"/>
                  </a:lnTo>
                  <a:lnTo>
                    <a:pt x="858715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2" y="182888"/>
                  </a:lnTo>
                  <a:lnTo>
                    <a:pt x="530608" y="139893"/>
                  </a:lnTo>
                  <a:lnTo>
                    <a:pt x="551297" y="100986"/>
                  </a:lnTo>
                  <a:lnTo>
                    <a:pt x="578699" y="67087"/>
                  </a:lnTo>
                  <a:lnTo>
                    <a:pt x="611909" y="39118"/>
                  </a:lnTo>
                  <a:lnTo>
                    <a:pt x="650027" y="17999"/>
                  </a:lnTo>
                  <a:lnTo>
                    <a:pt x="692149" y="4653"/>
                  </a:lnTo>
                  <a:lnTo>
                    <a:pt x="737373" y="0"/>
                  </a:lnTo>
                  <a:lnTo>
                    <a:pt x="782597" y="4653"/>
                  </a:lnTo>
                  <a:lnTo>
                    <a:pt x="824719" y="17999"/>
                  </a:lnTo>
                  <a:lnTo>
                    <a:pt x="862837" y="39118"/>
                  </a:lnTo>
                  <a:lnTo>
                    <a:pt x="896047" y="67087"/>
                  </a:lnTo>
                  <a:lnTo>
                    <a:pt x="923449" y="100986"/>
                  </a:lnTo>
                  <a:lnTo>
                    <a:pt x="944138" y="139893"/>
                  </a:lnTo>
                  <a:lnTo>
                    <a:pt x="957214" y="182888"/>
                  </a:lnTo>
                  <a:lnTo>
                    <a:pt x="961773" y="229049"/>
                  </a:lnTo>
                  <a:lnTo>
                    <a:pt x="957214" y="275210"/>
                  </a:lnTo>
                  <a:lnTo>
                    <a:pt x="944138" y="318205"/>
                  </a:lnTo>
                  <a:lnTo>
                    <a:pt x="923449" y="357112"/>
                  </a:lnTo>
                  <a:lnTo>
                    <a:pt x="896047" y="391011"/>
                  </a:lnTo>
                  <a:lnTo>
                    <a:pt x="862837" y="418980"/>
                  </a:lnTo>
                  <a:lnTo>
                    <a:pt x="824719" y="440099"/>
                  </a:lnTo>
                  <a:lnTo>
                    <a:pt x="782597" y="453445"/>
                  </a:lnTo>
                  <a:lnTo>
                    <a:pt x="737373" y="458099"/>
                  </a:lnTo>
                  <a:lnTo>
                    <a:pt x="692149" y="453445"/>
                  </a:lnTo>
                  <a:lnTo>
                    <a:pt x="650027" y="440099"/>
                  </a:lnTo>
                  <a:lnTo>
                    <a:pt x="611909" y="418980"/>
                  </a:lnTo>
                  <a:lnTo>
                    <a:pt x="578699" y="391011"/>
                  </a:lnTo>
                  <a:lnTo>
                    <a:pt x="551297" y="357112"/>
                  </a:lnTo>
                  <a:lnTo>
                    <a:pt x="530608" y="318205"/>
                  </a:lnTo>
                  <a:lnTo>
                    <a:pt x="517532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59594" y="49544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44322" y="5700716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92994" y="5678339"/>
            <a:ext cx="616873" cy="60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77721" y="5853115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50193" y="5449741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34920" y="5624516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02396" y="5754539"/>
            <a:ext cx="616873" cy="531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187123" y="5929315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49983" y="4910429"/>
            <a:ext cx="3927475" cy="1308735"/>
            <a:chOff x="2449982" y="4338928"/>
            <a:chExt cx="3927475" cy="1308735"/>
          </a:xfrm>
        </p:grpSpPr>
        <p:sp>
          <p:nvSpPr>
            <p:cNvPr id="28" name="object 28"/>
            <p:cNvSpPr/>
            <p:nvPr/>
          </p:nvSpPr>
          <p:spPr>
            <a:xfrm>
              <a:off x="2967719" y="4343691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5" h="458470">
                  <a:moveTo>
                    <a:pt x="224399" y="458099"/>
                  </a:moveTo>
                  <a:lnTo>
                    <a:pt x="179177" y="453445"/>
                  </a:lnTo>
                  <a:lnTo>
                    <a:pt x="137056" y="440099"/>
                  </a:lnTo>
                  <a:lnTo>
                    <a:pt x="98939" y="418980"/>
                  </a:lnTo>
                  <a:lnTo>
                    <a:pt x="65727" y="391011"/>
                  </a:lnTo>
                  <a:lnTo>
                    <a:pt x="38325" y="357112"/>
                  </a:lnTo>
                  <a:lnTo>
                    <a:pt x="17635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5" y="139893"/>
                  </a:lnTo>
                  <a:lnTo>
                    <a:pt x="38325" y="100986"/>
                  </a:lnTo>
                  <a:lnTo>
                    <a:pt x="65727" y="67087"/>
                  </a:lnTo>
                  <a:lnTo>
                    <a:pt x="98939" y="39118"/>
                  </a:lnTo>
                  <a:lnTo>
                    <a:pt x="137056" y="17999"/>
                  </a:lnTo>
                  <a:lnTo>
                    <a:pt x="179177" y="4653"/>
                  </a:lnTo>
                  <a:lnTo>
                    <a:pt x="224399" y="0"/>
                  </a:lnTo>
                  <a:lnTo>
                    <a:pt x="269621" y="4653"/>
                  </a:lnTo>
                  <a:lnTo>
                    <a:pt x="311742" y="17999"/>
                  </a:lnTo>
                  <a:lnTo>
                    <a:pt x="349860" y="39118"/>
                  </a:lnTo>
                  <a:lnTo>
                    <a:pt x="383071" y="67087"/>
                  </a:lnTo>
                  <a:lnTo>
                    <a:pt x="410473" y="100986"/>
                  </a:lnTo>
                  <a:lnTo>
                    <a:pt x="431163" y="139893"/>
                  </a:lnTo>
                  <a:lnTo>
                    <a:pt x="444239" y="182888"/>
                  </a:lnTo>
                  <a:lnTo>
                    <a:pt x="448799" y="229049"/>
                  </a:lnTo>
                  <a:lnTo>
                    <a:pt x="444239" y="275210"/>
                  </a:lnTo>
                  <a:lnTo>
                    <a:pt x="431163" y="318205"/>
                  </a:lnTo>
                  <a:lnTo>
                    <a:pt x="410473" y="357112"/>
                  </a:lnTo>
                  <a:lnTo>
                    <a:pt x="383071" y="391011"/>
                  </a:lnTo>
                  <a:lnTo>
                    <a:pt x="349860" y="418980"/>
                  </a:lnTo>
                  <a:lnTo>
                    <a:pt x="311742" y="440099"/>
                  </a:lnTo>
                  <a:lnTo>
                    <a:pt x="269621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A1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6843" y="4480390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5" h="48260">
                  <a:moveTo>
                    <a:pt x="23374" y="47699"/>
                  </a:moveTo>
                  <a:lnTo>
                    <a:pt x="14280" y="45826"/>
                  </a:lnTo>
                  <a:lnTo>
                    <a:pt x="6849" y="40715"/>
                  </a:lnTo>
                  <a:lnTo>
                    <a:pt x="1838" y="33134"/>
                  </a:lnTo>
                  <a:lnTo>
                    <a:pt x="0" y="23849"/>
                  </a:lnTo>
                  <a:lnTo>
                    <a:pt x="1838" y="14565"/>
                  </a:lnTo>
                  <a:lnTo>
                    <a:pt x="6849" y="6984"/>
                  </a:lnTo>
                  <a:lnTo>
                    <a:pt x="14280" y="1873"/>
                  </a:lnTo>
                  <a:lnTo>
                    <a:pt x="23374" y="0"/>
                  </a:lnTo>
                  <a:lnTo>
                    <a:pt x="32480" y="1873"/>
                  </a:lnTo>
                  <a:lnTo>
                    <a:pt x="39909" y="6984"/>
                  </a:lnTo>
                  <a:lnTo>
                    <a:pt x="44915" y="14565"/>
                  </a:lnTo>
                  <a:lnTo>
                    <a:pt x="46749" y="23849"/>
                  </a:lnTo>
                  <a:lnTo>
                    <a:pt x="44915" y="33134"/>
                  </a:lnTo>
                  <a:lnTo>
                    <a:pt x="39909" y="40715"/>
                  </a:lnTo>
                  <a:lnTo>
                    <a:pt x="32480" y="45826"/>
                  </a:lnTo>
                  <a:lnTo>
                    <a:pt x="23374" y="47699"/>
                  </a:lnTo>
                  <a:close/>
                </a:path>
                <a:path w="191135" h="48260">
                  <a:moveTo>
                    <a:pt x="167174" y="47699"/>
                  </a:moveTo>
                  <a:lnTo>
                    <a:pt x="158069" y="45826"/>
                  </a:lnTo>
                  <a:lnTo>
                    <a:pt x="150640" y="40715"/>
                  </a:lnTo>
                  <a:lnTo>
                    <a:pt x="145634" y="33134"/>
                  </a:lnTo>
                  <a:lnTo>
                    <a:pt x="143799" y="23849"/>
                  </a:lnTo>
                  <a:lnTo>
                    <a:pt x="145634" y="14565"/>
                  </a:lnTo>
                  <a:lnTo>
                    <a:pt x="150640" y="6984"/>
                  </a:lnTo>
                  <a:lnTo>
                    <a:pt x="158069" y="1873"/>
                  </a:lnTo>
                  <a:lnTo>
                    <a:pt x="167174" y="0"/>
                  </a:lnTo>
                  <a:lnTo>
                    <a:pt x="176269" y="1873"/>
                  </a:lnTo>
                  <a:lnTo>
                    <a:pt x="183699" y="6984"/>
                  </a:lnTo>
                  <a:lnTo>
                    <a:pt x="188711" y="14565"/>
                  </a:lnTo>
                  <a:lnTo>
                    <a:pt x="190549" y="23849"/>
                  </a:lnTo>
                  <a:lnTo>
                    <a:pt x="188711" y="33134"/>
                  </a:lnTo>
                  <a:lnTo>
                    <a:pt x="183699" y="40715"/>
                  </a:lnTo>
                  <a:lnTo>
                    <a:pt x="176269" y="45826"/>
                  </a:lnTo>
                  <a:lnTo>
                    <a:pt x="167174" y="47699"/>
                  </a:lnTo>
                  <a:close/>
                </a:path>
              </a:pathLst>
            </a:custGeom>
            <a:solidFill>
              <a:srgbClr val="809C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54745" y="4343691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098" y="160549"/>
                  </a:moveTo>
                  <a:lnTo>
                    <a:pt x="643936" y="151264"/>
                  </a:lnTo>
                  <a:lnTo>
                    <a:pt x="648948" y="143684"/>
                  </a:lnTo>
                  <a:lnTo>
                    <a:pt x="656379" y="138573"/>
                  </a:lnTo>
                  <a:lnTo>
                    <a:pt x="665473" y="136699"/>
                  </a:lnTo>
                  <a:lnTo>
                    <a:pt x="674578" y="138573"/>
                  </a:lnTo>
                  <a:lnTo>
                    <a:pt x="682008" y="143684"/>
                  </a:lnTo>
                  <a:lnTo>
                    <a:pt x="687013" y="151264"/>
                  </a:lnTo>
                  <a:lnTo>
                    <a:pt x="688848" y="160549"/>
                  </a:lnTo>
                  <a:lnTo>
                    <a:pt x="687013" y="169834"/>
                  </a:lnTo>
                  <a:lnTo>
                    <a:pt x="682008" y="177415"/>
                  </a:lnTo>
                  <a:lnTo>
                    <a:pt x="674578" y="182525"/>
                  </a:lnTo>
                  <a:lnTo>
                    <a:pt x="665473" y="184399"/>
                  </a:lnTo>
                  <a:lnTo>
                    <a:pt x="656379" y="182525"/>
                  </a:lnTo>
                  <a:lnTo>
                    <a:pt x="648948" y="177415"/>
                  </a:lnTo>
                  <a:lnTo>
                    <a:pt x="643936" y="169834"/>
                  </a:lnTo>
                  <a:lnTo>
                    <a:pt x="642098" y="160549"/>
                  </a:lnTo>
                </a:path>
                <a:path w="1447800" h="948054">
                  <a:moveTo>
                    <a:pt x="785898" y="160549"/>
                  </a:moveTo>
                  <a:lnTo>
                    <a:pt x="787733" y="151264"/>
                  </a:lnTo>
                  <a:lnTo>
                    <a:pt x="792739" y="143684"/>
                  </a:lnTo>
                  <a:lnTo>
                    <a:pt x="800168" y="138573"/>
                  </a:lnTo>
                  <a:lnTo>
                    <a:pt x="809273" y="136699"/>
                  </a:lnTo>
                  <a:lnTo>
                    <a:pt x="818367" y="138573"/>
                  </a:lnTo>
                  <a:lnTo>
                    <a:pt x="825798" y="143684"/>
                  </a:lnTo>
                  <a:lnTo>
                    <a:pt x="830810" y="151264"/>
                  </a:lnTo>
                  <a:lnTo>
                    <a:pt x="832648" y="160549"/>
                  </a:lnTo>
                  <a:lnTo>
                    <a:pt x="830810" y="169834"/>
                  </a:lnTo>
                  <a:lnTo>
                    <a:pt x="825798" y="177415"/>
                  </a:lnTo>
                  <a:lnTo>
                    <a:pt x="818367" y="182525"/>
                  </a:lnTo>
                  <a:lnTo>
                    <a:pt x="809273" y="184399"/>
                  </a:lnTo>
                  <a:lnTo>
                    <a:pt x="800168" y="182525"/>
                  </a:lnTo>
                  <a:lnTo>
                    <a:pt x="792739" y="177415"/>
                  </a:lnTo>
                  <a:lnTo>
                    <a:pt x="787733" y="169834"/>
                  </a:lnTo>
                  <a:lnTo>
                    <a:pt x="78589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4" y="356225"/>
                  </a:lnTo>
                  <a:lnTo>
                    <a:pt x="713000" y="369863"/>
                  </a:lnTo>
                  <a:lnTo>
                    <a:pt x="761597" y="369863"/>
                  </a:lnTo>
                  <a:lnTo>
                    <a:pt x="810171" y="356225"/>
                  </a:lnTo>
                  <a:lnTo>
                    <a:pt x="858723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3" y="182888"/>
                  </a:lnTo>
                  <a:lnTo>
                    <a:pt x="530609" y="139893"/>
                  </a:lnTo>
                  <a:lnTo>
                    <a:pt x="551299" y="100986"/>
                  </a:lnTo>
                  <a:lnTo>
                    <a:pt x="578701" y="67087"/>
                  </a:lnTo>
                  <a:lnTo>
                    <a:pt x="611912" y="39118"/>
                  </a:lnTo>
                  <a:lnTo>
                    <a:pt x="650030" y="17999"/>
                  </a:lnTo>
                  <a:lnTo>
                    <a:pt x="692151" y="4653"/>
                  </a:lnTo>
                  <a:lnTo>
                    <a:pt x="737373" y="0"/>
                  </a:lnTo>
                  <a:lnTo>
                    <a:pt x="782595" y="4653"/>
                  </a:lnTo>
                  <a:lnTo>
                    <a:pt x="824716" y="17999"/>
                  </a:lnTo>
                  <a:lnTo>
                    <a:pt x="862834" y="39118"/>
                  </a:lnTo>
                  <a:lnTo>
                    <a:pt x="896045" y="67087"/>
                  </a:lnTo>
                  <a:lnTo>
                    <a:pt x="923447" y="100986"/>
                  </a:lnTo>
                  <a:lnTo>
                    <a:pt x="944137" y="139893"/>
                  </a:lnTo>
                  <a:lnTo>
                    <a:pt x="957213" y="182888"/>
                  </a:lnTo>
                  <a:lnTo>
                    <a:pt x="961773" y="229049"/>
                  </a:lnTo>
                  <a:lnTo>
                    <a:pt x="957213" y="275210"/>
                  </a:lnTo>
                  <a:lnTo>
                    <a:pt x="944137" y="318205"/>
                  </a:lnTo>
                  <a:lnTo>
                    <a:pt x="923447" y="357112"/>
                  </a:lnTo>
                  <a:lnTo>
                    <a:pt x="896045" y="391011"/>
                  </a:lnTo>
                  <a:lnTo>
                    <a:pt x="862834" y="418980"/>
                  </a:lnTo>
                  <a:lnTo>
                    <a:pt x="824716" y="440099"/>
                  </a:lnTo>
                  <a:lnTo>
                    <a:pt x="782595" y="453445"/>
                  </a:lnTo>
                  <a:lnTo>
                    <a:pt x="737373" y="458099"/>
                  </a:lnTo>
                  <a:lnTo>
                    <a:pt x="692151" y="453445"/>
                  </a:lnTo>
                  <a:lnTo>
                    <a:pt x="650030" y="440099"/>
                  </a:lnTo>
                  <a:lnTo>
                    <a:pt x="611912" y="418980"/>
                  </a:lnTo>
                  <a:lnTo>
                    <a:pt x="578701" y="391011"/>
                  </a:lnTo>
                  <a:lnTo>
                    <a:pt x="551299" y="357112"/>
                  </a:lnTo>
                  <a:lnTo>
                    <a:pt x="530609" y="318205"/>
                  </a:lnTo>
                  <a:lnTo>
                    <a:pt x="517533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69390" y="48782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02789" y="5030639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59988" y="48020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828718" y="5517836"/>
            <a:ext cx="1522095" cy="459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marR="30480" indent="-533400">
              <a:lnSpc>
                <a:spcPct val="115399"/>
              </a:lnSpc>
              <a:spcBef>
                <a:spcPts val="100"/>
              </a:spcBef>
              <a:tabLst>
                <a:tab pos="1028065" algn="l"/>
              </a:tabLst>
            </a:pP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spc="-15" baseline="-25641" dirty="0">
                <a:latin typeface="Carlito"/>
                <a:cs typeface="Carlito"/>
              </a:rPr>
              <a:t>w</a:t>
            </a:r>
            <a:r>
              <a:rPr sz="1950" b="1" spc="-7" baseline="-25641" dirty="0">
                <a:latin typeface="Carlito"/>
                <a:cs typeface="Carlito"/>
              </a:rPr>
              <a:t>e</a:t>
            </a:r>
            <a:r>
              <a:rPr sz="1950" b="1" spc="-15" baseline="-25641" dirty="0">
                <a:latin typeface="Carlito"/>
                <a:cs typeface="Carlito"/>
              </a:rPr>
              <a:t>e</a:t>
            </a: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baseline="-25641" dirty="0">
                <a:latin typeface="Carlito"/>
                <a:cs typeface="Carlito"/>
              </a:rPr>
              <a:t>!		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w</a:t>
            </a:r>
            <a:r>
              <a:rPr sz="1300" b="1" spc="-5" dirty="0">
                <a:latin typeface="Carlito"/>
                <a:cs typeface="Carlito"/>
              </a:rPr>
              <a:t>e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t!  </a:t>
            </a: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12192" y="5678339"/>
            <a:ext cx="616873" cy="60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396919" y="5853115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659778" y="4834229"/>
            <a:ext cx="2784475" cy="1308735"/>
            <a:chOff x="4659777" y="4262728"/>
            <a:chExt cx="2784475" cy="1308735"/>
          </a:xfrm>
        </p:grpSpPr>
        <p:sp>
          <p:nvSpPr>
            <p:cNvPr id="38" name="object 38"/>
            <p:cNvSpPr/>
            <p:nvPr/>
          </p:nvSpPr>
          <p:spPr>
            <a:xfrm>
              <a:off x="5177514" y="4267491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5" h="458470">
                  <a:moveTo>
                    <a:pt x="224399" y="458099"/>
                  </a:moveTo>
                  <a:lnTo>
                    <a:pt x="179177" y="453445"/>
                  </a:lnTo>
                  <a:lnTo>
                    <a:pt x="137056" y="440099"/>
                  </a:lnTo>
                  <a:lnTo>
                    <a:pt x="98939" y="418980"/>
                  </a:lnTo>
                  <a:lnTo>
                    <a:pt x="65727" y="391011"/>
                  </a:lnTo>
                  <a:lnTo>
                    <a:pt x="38325" y="357112"/>
                  </a:lnTo>
                  <a:lnTo>
                    <a:pt x="17635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5" y="139893"/>
                  </a:lnTo>
                  <a:lnTo>
                    <a:pt x="38325" y="100986"/>
                  </a:lnTo>
                  <a:lnTo>
                    <a:pt x="65727" y="67087"/>
                  </a:lnTo>
                  <a:lnTo>
                    <a:pt x="98939" y="39118"/>
                  </a:lnTo>
                  <a:lnTo>
                    <a:pt x="137056" y="17999"/>
                  </a:lnTo>
                  <a:lnTo>
                    <a:pt x="179177" y="4653"/>
                  </a:lnTo>
                  <a:lnTo>
                    <a:pt x="224399" y="0"/>
                  </a:lnTo>
                  <a:lnTo>
                    <a:pt x="269621" y="4653"/>
                  </a:lnTo>
                  <a:lnTo>
                    <a:pt x="311742" y="17999"/>
                  </a:lnTo>
                  <a:lnTo>
                    <a:pt x="349860" y="39118"/>
                  </a:lnTo>
                  <a:lnTo>
                    <a:pt x="383071" y="67087"/>
                  </a:lnTo>
                  <a:lnTo>
                    <a:pt x="410473" y="100986"/>
                  </a:lnTo>
                  <a:lnTo>
                    <a:pt x="431163" y="139893"/>
                  </a:lnTo>
                  <a:lnTo>
                    <a:pt x="444239" y="182888"/>
                  </a:lnTo>
                  <a:lnTo>
                    <a:pt x="448799" y="229049"/>
                  </a:lnTo>
                  <a:lnTo>
                    <a:pt x="444239" y="275210"/>
                  </a:lnTo>
                  <a:lnTo>
                    <a:pt x="431163" y="318205"/>
                  </a:lnTo>
                  <a:lnTo>
                    <a:pt x="410473" y="357112"/>
                  </a:lnTo>
                  <a:lnTo>
                    <a:pt x="383071" y="391011"/>
                  </a:lnTo>
                  <a:lnTo>
                    <a:pt x="349860" y="418980"/>
                  </a:lnTo>
                  <a:lnTo>
                    <a:pt x="311742" y="440099"/>
                  </a:lnTo>
                  <a:lnTo>
                    <a:pt x="269621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B3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06639" y="4404191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5" h="48260">
                  <a:moveTo>
                    <a:pt x="23374" y="47699"/>
                  </a:moveTo>
                  <a:lnTo>
                    <a:pt x="14280" y="45826"/>
                  </a:lnTo>
                  <a:lnTo>
                    <a:pt x="6849" y="40715"/>
                  </a:lnTo>
                  <a:lnTo>
                    <a:pt x="1838" y="33134"/>
                  </a:lnTo>
                  <a:lnTo>
                    <a:pt x="0" y="23849"/>
                  </a:lnTo>
                  <a:lnTo>
                    <a:pt x="1838" y="14565"/>
                  </a:lnTo>
                  <a:lnTo>
                    <a:pt x="6849" y="6984"/>
                  </a:lnTo>
                  <a:lnTo>
                    <a:pt x="14280" y="1873"/>
                  </a:lnTo>
                  <a:lnTo>
                    <a:pt x="23374" y="0"/>
                  </a:lnTo>
                  <a:lnTo>
                    <a:pt x="32480" y="1873"/>
                  </a:lnTo>
                  <a:lnTo>
                    <a:pt x="39909" y="6984"/>
                  </a:lnTo>
                  <a:lnTo>
                    <a:pt x="44915" y="14565"/>
                  </a:lnTo>
                  <a:lnTo>
                    <a:pt x="46749" y="23849"/>
                  </a:lnTo>
                  <a:lnTo>
                    <a:pt x="44915" y="33134"/>
                  </a:lnTo>
                  <a:lnTo>
                    <a:pt x="39909" y="40715"/>
                  </a:lnTo>
                  <a:lnTo>
                    <a:pt x="32480" y="45826"/>
                  </a:lnTo>
                  <a:lnTo>
                    <a:pt x="23374" y="47699"/>
                  </a:lnTo>
                  <a:close/>
                </a:path>
                <a:path w="191135" h="48260">
                  <a:moveTo>
                    <a:pt x="167174" y="47699"/>
                  </a:moveTo>
                  <a:lnTo>
                    <a:pt x="158069" y="45826"/>
                  </a:lnTo>
                  <a:lnTo>
                    <a:pt x="150640" y="40715"/>
                  </a:lnTo>
                  <a:lnTo>
                    <a:pt x="145634" y="33134"/>
                  </a:lnTo>
                  <a:lnTo>
                    <a:pt x="143799" y="23849"/>
                  </a:lnTo>
                  <a:lnTo>
                    <a:pt x="145634" y="14565"/>
                  </a:lnTo>
                  <a:lnTo>
                    <a:pt x="150640" y="6984"/>
                  </a:lnTo>
                  <a:lnTo>
                    <a:pt x="158069" y="1873"/>
                  </a:lnTo>
                  <a:lnTo>
                    <a:pt x="167174" y="0"/>
                  </a:lnTo>
                  <a:lnTo>
                    <a:pt x="176269" y="1873"/>
                  </a:lnTo>
                  <a:lnTo>
                    <a:pt x="183699" y="6984"/>
                  </a:lnTo>
                  <a:lnTo>
                    <a:pt x="188711" y="14565"/>
                  </a:lnTo>
                  <a:lnTo>
                    <a:pt x="190549" y="23849"/>
                  </a:lnTo>
                  <a:lnTo>
                    <a:pt x="188711" y="33134"/>
                  </a:lnTo>
                  <a:lnTo>
                    <a:pt x="183699" y="40715"/>
                  </a:lnTo>
                  <a:lnTo>
                    <a:pt x="176269" y="45826"/>
                  </a:lnTo>
                  <a:lnTo>
                    <a:pt x="167174" y="47699"/>
                  </a:lnTo>
                  <a:close/>
                </a:path>
              </a:pathLst>
            </a:custGeom>
            <a:solidFill>
              <a:srgbClr val="8E8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64540" y="4267491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098" y="160549"/>
                  </a:moveTo>
                  <a:lnTo>
                    <a:pt x="643936" y="151264"/>
                  </a:lnTo>
                  <a:lnTo>
                    <a:pt x="648948" y="143684"/>
                  </a:lnTo>
                  <a:lnTo>
                    <a:pt x="656379" y="138573"/>
                  </a:lnTo>
                  <a:lnTo>
                    <a:pt x="665473" y="136699"/>
                  </a:lnTo>
                  <a:lnTo>
                    <a:pt x="674578" y="138573"/>
                  </a:lnTo>
                  <a:lnTo>
                    <a:pt x="682008" y="143684"/>
                  </a:lnTo>
                  <a:lnTo>
                    <a:pt x="687013" y="151264"/>
                  </a:lnTo>
                  <a:lnTo>
                    <a:pt x="688848" y="160549"/>
                  </a:lnTo>
                  <a:lnTo>
                    <a:pt x="687013" y="169834"/>
                  </a:lnTo>
                  <a:lnTo>
                    <a:pt x="682008" y="177415"/>
                  </a:lnTo>
                  <a:lnTo>
                    <a:pt x="674578" y="182525"/>
                  </a:lnTo>
                  <a:lnTo>
                    <a:pt x="665473" y="184399"/>
                  </a:lnTo>
                  <a:lnTo>
                    <a:pt x="656379" y="182525"/>
                  </a:lnTo>
                  <a:lnTo>
                    <a:pt x="648948" y="177415"/>
                  </a:lnTo>
                  <a:lnTo>
                    <a:pt x="643936" y="169834"/>
                  </a:lnTo>
                  <a:lnTo>
                    <a:pt x="642098" y="160549"/>
                  </a:lnTo>
                </a:path>
                <a:path w="1447800" h="948054">
                  <a:moveTo>
                    <a:pt x="785898" y="160549"/>
                  </a:moveTo>
                  <a:lnTo>
                    <a:pt x="787733" y="151264"/>
                  </a:lnTo>
                  <a:lnTo>
                    <a:pt x="792739" y="143684"/>
                  </a:lnTo>
                  <a:lnTo>
                    <a:pt x="800168" y="138573"/>
                  </a:lnTo>
                  <a:lnTo>
                    <a:pt x="809273" y="136699"/>
                  </a:lnTo>
                  <a:lnTo>
                    <a:pt x="818367" y="138573"/>
                  </a:lnTo>
                  <a:lnTo>
                    <a:pt x="825798" y="143684"/>
                  </a:lnTo>
                  <a:lnTo>
                    <a:pt x="830810" y="151264"/>
                  </a:lnTo>
                  <a:lnTo>
                    <a:pt x="832648" y="160549"/>
                  </a:lnTo>
                  <a:lnTo>
                    <a:pt x="830810" y="169834"/>
                  </a:lnTo>
                  <a:lnTo>
                    <a:pt x="825798" y="177415"/>
                  </a:lnTo>
                  <a:lnTo>
                    <a:pt x="818367" y="182525"/>
                  </a:lnTo>
                  <a:lnTo>
                    <a:pt x="809273" y="184399"/>
                  </a:lnTo>
                  <a:lnTo>
                    <a:pt x="800168" y="182525"/>
                  </a:lnTo>
                  <a:lnTo>
                    <a:pt x="792739" y="177415"/>
                  </a:lnTo>
                  <a:lnTo>
                    <a:pt x="787733" y="169834"/>
                  </a:lnTo>
                  <a:lnTo>
                    <a:pt x="78589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4" y="356225"/>
                  </a:lnTo>
                  <a:lnTo>
                    <a:pt x="713000" y="369863"/>
                  </a:lnTo>
                  <a:lnTo>
                    <a:pt x="761597" y="369863"/>
                  </a:lnTo>
                  <a:lnTo>
                    <a:pt x="810171" y="356225"/>
                  </a:lnTo>
                  <a:lnTo>
                    <a:pt x="858723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3" y="182888"/>
                  </a:lnTo>
                  <a:lnTo>
                    <a:pt x="530609" y="139893"/>
                  </a:lnTo>
                  <a:lnTo>
                    <a:pt x="551299" y="100986"/>
                  </a:lnTo>
                  <a:lnTo>
                    <a:pt x="578701" y="67087"/>
                  </a:lnTo>
                  <a:lnTo>
                    <a:pt x="611912" y="39118"/>
                  </a:lnTo>
                  <a:lnTo>
                    <a:pt x="650030" y="17999"/>
                  </a:lnTo>
                  <a:lnTo>
                    <a:pt x="692151" y="4653"/>
                  </a:lnTo>
                  <a:lnTo>
                    <a:pt x="737373" y="0"/>
                  </a:lnTo>
                  <a:lnTo>
                    <a:pt x="782595" y="4653"/>
                  </a:lnTo>
                  <a:lnTo>
                    <a:pt x="824716" y="17999"/>
                  </a:lnTo>
                  <a:lnTo>
                    <a:pt x="862834" y="39118"/>
                  </a:lnTo>
                  <a:lnTo>
                    <a:pt x="896045" y="67087"/>
                  </a:lnTo>
                  <a:lnTo>
                    <a:pt x="923447" y="100986"/>
                  </a:lnTo>
                  <a:lnTo>
                    <a:pt x="944137" y="139893"/>
                  </a:lnTo>
                  <a:lnTo>
                    <a:pt x="957213" y="182888"/>
                  </a:lnTo>
                  <a:lnTo>
                    <a:pt x="961773" y="229049"/>
                  </a:lnTo>
                  <a:lnTo>
                    <a:pt x="957213" y="275210"/>
                  </a:lnTo>
                  <a:lnTo>
                    <a:pt x="944137" y="318205"/>
                  </a:lnTo>
                  <a:lnTo>
                    <a:pt x="923447" y="357112"/>
                  </a:lnTo>
                  <a:lnTo>
                    <a:pt x="896045" y="391011"/>
                  </a:lnTo>
                  <a:lnTo>
                    <a:pt x="862834" y="418980"/>
                  </a:lnTo>
                  <a:lnTo>
                    <a:pt x="824716" y="440099"/>
                  </a:lnTo>
                  <a:lnTo>
                    <a:pt x="782595" y="453445"/>
                  </a:lnTo>
                  <a:lnTo>
                    <a:pt x="737373" y="458099"/>
                  </a:lnTo>
                  <a:lnTo>
                    <a:pt x="692151" y="453445"/>
                  </a:lnTo>
                  <a:lnTo>
                    <a:pt x="650030" y="440099"/>
                  </a:lnTo>
                  <a:lnTo>
                    <a:pt x="611912" y="418980"/>
                  </a:lnTo>
                  <a:lnTo>
                    <a:pt x="578701" y="391011"/>
                  </a:lnTo>
                  <a:lnTo>
                    <a:pt x="551299" y="357112"/>
                  </a:lnTo>
                  <a:lnTo>
                    <a:pt x="530609" y="318205"/>
                  </a:lnTo>
                  <a:lnTo>
                    <a:pt x="517533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26786" y="49544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911514" y="5700716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60186" y="5678339"/>
            <a:ext cx="616873" cy="60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444913" y="5853115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17385" y="5449741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902112" y="5624516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369588" y="5754539"/>
            <a:ext cx="616873" cy="531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54315" y="5929315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721397" y="4535343"/>
            <a:ext cx="6453505" cy="1332865"/>
            <a:chOff x="1721396" y="3963842"/>
            <a:chExt cx="6453505" cy="1332865"/>
          </a:xfrm>
        </p:grpSpPr>
        <p:sp>
          <p:nvSpPr>
            <p:cNvPr id="50" name="object 50"/>
            <p:cNvSpPr/>
            <p:nvPr/>
          </p:nvSpPr>
          <p:spPr>
            <a:xfrm>
              <a:off x="1721396" y="39638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34910" y="4343691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5" h="458470">
                  <a:moveTo>
                    <a:pt x="224399" y="458099"/>
                  </a:moveTo>
                  <a:lnTo>
                    <a:pt x="179177" y="453445"/>
                  </a:lnTo>
                  <a:lnTo>
                    <a:pt x="137056" y="440099"/>
                  </a:lnTo>
                  <a:lnTo>
                    <a:pt x="98939" y="418980"/>
                  </a:lnTo>
                  <a:lnTo>
                    <a:pt x="65727" y="391011"/>
                  </a:lnTo>
                  <a:lnTo>
                    <a:pt x="38325" y="357112"/>
                  </a:lnTo>
                  <a:lnTo>
                    <a:pt x="17635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5" y="139893"/>
                  </a:lnTo>
                  <a:lnTo>
                    <a:pt x="38325" y="100986"/>
                  </a:lnTo>
                  <a:lnTo>
                    <a:pt x="65727" y="67087"/>
                  </a:lnTo>
                  <a:lnTo>
                    <a:pt x="98939" y="39118"/>
                  </a:lnTo>
                  <a:lnTo>
                    <a:pt x="137056" y="17999"/>
                  </a:lnTo>
                  <a:lnTo>
                    <a:pt x="179177" y="4653"/>
                  </a:lnTo>
                  <a:lnTo>
                    <a:pt x="224399" y="0"/>
                  </a:lnTo>
                  <a:lnTo>
                    <a:pt x="269621" y="4653"/>
                  </a:lnTo>
                  <a:lnTo>
                    <a:pt x="311742" y="17999"/>
                  </a:lnTo>
                  <a:lnTo>
                    <a:pt x="349860" y="39118"/>
                  </a:lnTo>
                  <a:lnTo>
                    <a:pt x="383071" y="67087"/>
                  </a:lnTo>
                  <a:lnTo>
                    <a:pt x="410473" y="100986"/>
                  </a:lnTo>
                  <a:lnTo>
                    <a:pt x="431163" y="139893"/>
                  </a:lnTo>
                  <a:lnTo>
                    <a:pt x="444239" y="182888"/>
                  </a:lnTo>
                  <a:lnTo>
                    <a:pt x="448799" y="229049"/>
                  </a:lnTo>
                  <a:lnTo>
                    <a:pt x="444239" y="275210"/>
                  </a:lnTo>
                  <a:lnTo>
                    <a:pt x="431163" y="318205"/>
                  </a:lnTo>
                  <a:lnTo>
                    <a:pt x="410473" y="357112"/>
                  </a:lnTo>
                  <a:lnTo>
                    <a:pt x="383071" y="391011"/>
                  </a:lnTo>
                  <a:lnTo>
                    <a:pt x="349860" y="418980"/>
                  </a:lnTo>
                  <a:lnTo>
                    <a:pt x="311742" y="440099"/>
                  </a:lnTo>
                  <a:lnTo>
                    <a:pt x="269621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D4A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64035" y="4480391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4" h="48260">
                  <a:moveTo>
                    <a:pt x="23374" y="47699"/>
                  </a:moveTo>
                  <a:lnTo>
                    <a:pt x="14280" y="45826"/>
                  </a:lnTo>
                  <a:lnTo>
                    <a:pt x="6849" y="40715"/>
                  </a:lnTo>
                  <a:lnTo>
                    <a:pt x="1838" y="33134"/>
                  </a:lnTo>
                  <a:lnTo>
                    <a:pt x="0" y="23849"/>
                  </a:lnTo>
                  <a:lnTo>
                    <a:pt x="1838" y="14565"/>
                  </a:lnTo>
                  <a:lnTo>
                    <a:pt x="6849" y="6984"/>
                  </a:lnTo>
                  <a:lnTo>
                    <a:pt x="14280" y="1873"/>
                  </a:lnTo>
                  <a:lnTo>
                    <a:pt x="23374" y="0"/>
                  </a:lnTo>
                  <a:lnTo>
                    <a:pt x="32480" y="1873"/>
                  </a:lnTo>
                  <a:lnTo>
                    <a:pt x="39909" y="6984"/>
                  </a:lnTo>
                  <a:lnTo>
                    <a:pt x="44915" y="14565"/>
                  </a:lnTo>
                  <a:lnTo>
                    <a:pt x="46749" y="23849"/>
                  </a:lnTo>
                  <a:lnTo>
                    <a:pt x="44915" y="33134"/>
                  </a:lnTo>
                  <a:lnTo>
                    <a:pt x="39909" y="40715"/>
                  </a:lnTo>
                  <a:lnTo>
                    <a:pt x="32480" y="45826"/>
                  </a:lnTo>
                  <a:lnTo>
                    <a:pt x="23374" y="47699"/>
                  </a:lnTo>
                  <a:close/>
                </a:path>
                <a:path w="191134" h="48260">
                  <a:moveTo>
                    <a:pt x="167174" y="47699"/>
                  </a:moveTo>
                  <a:lnTo>
                    <a:pt x="158069" y="45826"/>
                  </a:lnTo>
                  <a:lnTo>
                    <a:pt x="150640" y="40715"/>
                  </a:lnTo>
                  <a:lnTo>
                    <a:pt x="145634" y="33134"/>
                  </a:lnTo>
                  <a:lnTo>
                    <a:pt x="143799" y="23849"/>
                  </a:lnTo>
                  <a:lnTo>
                    <a:pt x="145634" y="14565"/>
                  </a:lnTo>
                  <a:lnTo>
                    <a:pt x="150640" y="6984"/>
                  </a:lnTo>
                  <a:lnTo>
                    <a:pt x="158069" y="1873"/>
                  </a:lnTo>
                  <a:lnTo>
                    <a:pt x="167174" y="0"/>
                  </a:lnTo>
                  <a:lnTo>
                    <a:pt x="176269" y="1873"/>
                  </a:lnTo>
                  <a:lnTo>
                    <a:pt x="183699" y="6984"/>
                  </a:lnTo>
                  <a:lnTo>
                    <a:pt x="188711" y="14565"/>
                  </a:lnTo>
                  <a:lnTo>
                    <a:pt x="190549" y="23849"/>
                  </a:lnTo>
                  <a:lnTo>
                    <a:pt x="188711" y="33134"/>
                  </a:lnTo>
                  <a:lnTo>
                    <a:pt x="183699" y="40715"/>
                  </a:lnTo>
                  <a:lnTo>
                    <a:pt x="176269" y="45826"/>
                  </a:lnTo>
                  <a:lnTo>
                    <a:pt x="167174" y="47699"/>
                  </a:lnTo>
                  <a:close/>
                </a:path>
              </a:pathLst>
            </a:custGeom>
            <a:solidFill>
              <a:srgbClr val="AA83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21936" y="4343691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098" y="160549"/>
                  </a:moveTo>
                  <a:lnTo>
                    <a:pt x="643936" y="151264"/>
                  </a:lnTo>
                  <a:lnTo>
                    <a:pt x="648948" y="143684"/>
                  </a:lnTo>
                  <a:lnTo>
                    <a:pt x="656379" y="138573"/>
                  </a:lnTo>
                  <a:lnTo>
                    <a:pt x="665473" y="136699"/>
                  </a:lnTo>
                  <a:lnTo>
                    <a:pt x="674578" y="138573"/>
                  </a:lnTo>
                  <a:lnTo>
                    <a:pt x="682008" y="143684"/>
                  </a:lnTo>
                  <a:lnTo>
                    <a:pt x="687013" y="151264"/>
                  </a:lnTo>
                  <a:lnTo>
                    <a:pt x="688848" y="160549"/>
                  </a:lnTo>
                  <a:lnTo>
                    <a:pt x="687013" y="169834"/>
                  </a:lnTo>
                  <a:lnTo>
                    <a:pt x="682008" y="177415"/>
                  </a:lnTo>
                  <a:lnTo>
                    <a:pt x="674578" y="182525"/>
                  </a:lnTo>
                  <a:lnTo>
                    <a:pt x="665473" y="184399"/>
                  </a:lnTo>
                  <a:lnTo>
                    <a:pt x="656379" y="182525"/>
                  </a:lnTo>
                  <a:lnTo>
                    <a:pt x="648948" y="177415"/>
                  </a:lnTo>
                  <a:lnTo>
                    <a:pt x="643936" y="169834"/>
                  </a:lnTo>
                  <a:lnTo>
                    <a:pt x="642098" y="160549"/>
                  </a:lnTo>
                </a:path>
                <a:path w="1447800" h="948054">
                  <a:moveTo>
                    <a:pt x="785898" y="160549"/>
                  </a:moveTo>
                  <a:lnTo>
                    <a:pt x="787733" y="151264"/>
                  </a:lnTo>
                  <a:lnTo>
                    <a:pt x="792739" y="143684"/>
                  </a:lnTo>
                  <a:lnTo>
                    <a:pt x="800168" y="138573"/>
                  </a:lnTo>
                  <a:lnTo>
                    <a:pt x="809273" y="136699"/>
                  </a:lnTo>
                  <a:lnTo>
                    <a:pt x="818367" y="138573"/>
                  </a:lnTo>
                  <a:lnTo>
                    <a:pt x="825798" y="143684"/>
                  </a:lnTo>
                  <a:lnTo>
                    <a:pt x="830810" y="151264"/>
                  </a:lnTo>
                  <a:lnTo>
                    <a:pt x="832648" y="160549"/>
                  </a:lnTo>
                  <a:lnTo>
                    <a:pt x="830810" y="169834"/>
                  </a:lnTo>
                  <a:lnTo>
                    <a:pt x="825798" y="177415"/>
                  </a:lnTo>
                  <a:lnTo>
                    <a:pt x="818367" y="182525"/>
                  </a:lnTo>
                  <a:lnTo>
                    <a:pt x="809273" y="184399"/>
                  </a:lnTo>
                  <a:lnTo>
                    <a:pt x="800168" y="182525"/>
                  </a:lnTo>
                  <a:lnTo>
                    <a:pt x="792739" y="177415"/>
                  </a:lnTo>
                  <a:lnTo>
                    <a:pt x="787733" y="169834"/>
                  </a:lnTo>
                  <a:lnTo>
                    <a:pt x="78589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4" y="356225"/>
                  </a:lnTo>
                  <a:lnTo>
                    <a:pt x="713000" y="369863"/>
                  </a:lnTo>
                  <a:lnTo>
                    <a:pt x="761597" y="369863"/>
                  </a:lnTo>
                  <a:lnTo>
                    <a:pt x="810171" y="356225"/>
                  </a:lnTo>
                  <a:lnTo>
                    <a:pt x="858723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3" y="182888"/>
                  </a:lnTo>
                  <a:lnTo>
                    <a:pt x="530609" y="139893"/>
                  </a:lnTo>
                  <a:lnTo>
                    <a:pt x="551299" y="100986"/>
                  </a:lnTo>
                  <a:lnTo>
                    <a:pt x="578701" y="67087"/>
                  </a:lnTo>
                  <a:lnTo>
                    <a:pt x="611912" y="39118"/>
                  </a:lnTo>
                  <a:lnTo>
                    <a:pt x="650030" y="17999"/>
                  </a:lnTo>
                  <a:lnTo>
                    <a:pt x="692151" y="4653"/>
                  </a:lnTo>
                  <a:lnTo>
                    <a:pt x="737373" y="0"/>
                  </a:lnTo>
                  <a:lnTo>
                    <a:pt x="782595" y="4653"/>
                  </a:lnTo>
                  <a:lnTo>
                    <a:pt x="824716" y="17999"/>
                  </a:lnTo>
                  <a:lnTo>
                    <a:pt x="862834" y="39118"/>
                  </a:lnTo>
                  <a:lnTo>
                    <a:pt x="896045" y="67087"/>
                  </a:lnTo>
                  <a:lnTo>
                    <a:pt x="923447" y="100986"/>
                  </a:lnTo>
                  <a:lnTo>
                    <a:pt x="944137" y="139893"/>
                  </a:lnTo>
                  <a:lnTo>
                    <a:pt x="957213" y="182888"/>
                  </a:lnTo>
                  <a:lnTo>
                    <a:pt x="961773" y="229049"/>
                  </a:lnTo>
                  <a:lnTo>
                    <a:pt x="957213" y="275210"/>
                  </a:lnTo>
                  <a:lnTo>
                    <a:pt x="944137" y="318205"/>
                  </a:lnTo>
                  <a:lnTo>
                    <a:pt x="923447" y="357112"/>
                  </a:lnTo>
                  <a:lnTo>
                    <a:pt x="896045" y="391011"/>
                  </a:lnTo>
                  <a:lnTo>
                    <a:pt x="862834" y="418980"/>
                  </a:lnTo>
                  <a:lnTo>
                    <a:pt x="824716" y="440099"/>
                  </a:lnTo>
                  <a:lnTo>
                    <a:pt x="782595" y="453445"/>
                  </a:lnTo>
                  <a:lnTo>
                    <a:pt x="737373" y="458099"/>
                  </a:lnTo>
                  <a:lnTo>
                    <a:pt x="692151" y="453445"/>
                  </a:lnTo>
                  <a:lnTo>
                    <a:pt x="650030" y="440099"/>
                  </a:lnTo>
                  <a:lnTo>
                    <a:pt x="611912" y="418980"/>
                  </a:lnTo>
                  <a:lnTo>
                    <a:pt x="578701" y="391011"/>
                  </a:lnTo>
                  <a:lnTo>
                    <a:pt x="551299" y="357112"/>
                  </a:lnTo>
                  <a:lnTo>
                    <a:pt x="530609" y="318205"/>
                  </a:lnTo>
                  <a:lnTo>
                    <a:pt x="517533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06124" y="4710118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54796" y="4687742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339523" y="4862517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711995" y="4459143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796722" y="4633918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64198" y="4763942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348925" y="4938717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611785" y="3919831"/>
            <a:ext cx="2784475" cy="1308735"/>
            <a:chOff x="1611784" y="3348330"/>
            <a:chExt cx="2784475" cy="1308735"/>
          </a:xfrm>
        </p:grpSpPr>
        <p:sp>
          <p:nvSpPr>
            <p:cNvPr id="62" name="object 62"/>
            <p:cNvSpPr/>
            <p:nvPr/>
          </p:nvSpPr>
          <p:spPr>
            <a:xfrm>
              <a:off x="2129520" y="3353093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4" h="458470">
                  <a:moveTo>
                    <a:pt x="224399" y="458099"/>
                  </a:moveTo>
                  <a:lnTo>
                    <a:pt x="179175" y="453445"/>
                  </a:lnTo>
                  <a:lnTo>
                    <a:pt x="137053" y="440099"/>
                  </a:lnTo>
                  <a:lnTo>
                    <a:pt x="98935" y="418980"/>
                  </a:lnTo>
                  <a:lnTo>
                    <a:pt x="65725" y="391011"/>
                  </a:lnTo>
                  <a:lnTo>
                    <a:pt x="38323" y="357112"/>
                  </a:lnTo>
                  <a:lnTo>
                    <a:pt x="17634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4" y="139893"/>
                  </a:lnTo>
                  <a:lnTo>
                    <a:pt x="38323" y="100986"/>
                  </a:lnTo>
                  <a:lnTo>
                    <a:pt x="65725" y="67087"/>
                  </a:lnTo>
                  <a:lnTo>
                    <a:pt x="98935" y="39118"/>
                  </a:lnTo>
                  <a:lnTo>
                    <a:pt x="137053" y="17999"/>
                  </a:lnTo>
                  <a:lnTo>
                    <a:pt x="179175" y="4653"/>
                  </a:lnTo>
                  <a:lnTo>
                    <a:pt x="224399" y="0"/>
                  </a:lnTo>
                  <a:lnTo>
                    <a:pt x="269623" y="4653"/>
                  </a:lnTo>
                  <a:lnTo>
                    <a:pt x="311745" y="17999"/>
                  </a:lnTo>
                  <a:lnTo>
                    <a:pt x="349863" y="39118"/>
                  </a:lnTo>
                  <a:lnTo>
                    <a:pt x="383073" y="67087"/>
                  </a:lnTo>
                  <a:lnTo>
                    <a:pt x="410475" y="100986"/>
                  </a:lnTo>
                  <a:lnTo>
                    <a:pt x="431164" y="139893"/>
                  </a:lnTo>
                  <a:lnTo>
                    <a:pt x="444240" y="182888"/>
                  </a:lnTo>
                  <a:lnTo>
                    <a:pt x="448799" y="229049"/>
                  </a:lnTo>
                  <a:lnTo>
                    <a:pt x="444240" y="275210"/>
                  </a:lnTo>
                  <a:lnTo>
                    <a:pt x="431164" y="318205"/>
                  </a:lnTo>
                  <a:lnTo>
                    <a:pt x="410475" y="357112"/>
                  </a:lnTo>
                  <a:lnTo>
                    <a:pt x="383073" y="391011"/>
                  </a:lnTo>
                  <a:lnTo>
                    <a:pt x="349863" y="418980"/>
                  </a:lnTo>
                  <a:lnTo>
                    <a:pt x="311745" y="440099"/>
                  </a:lnTo>
                  <a:lnTo>
                    <a:pt x="269623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58655" y="3489793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5" h="48260">
                  <a:moveTo>
                    <a:pt x="23374" y="47699"/>
                  </a:moveTo>
                  <a:lnTo>
                    <a:pt x="14276" y="45826"/>
                  </a:lnTo>
                  <a:lnTo>
                    <a:pt x="6846" y="40715"/>
                  </a:lnTo>
                  <a:lnTo>
                    <a:pt x="1836" y="33134"/>
                  </a:lnTo>
                  <a:lnTo>
                    <a:pt x="0" y="23849"/>
                  </a:lnTo>
                  <a:lnTo>
                    <a:pt x="1836" y="14565"/>
                  </a:lnTo>
                  <a:lnTo>
                    <a:pt x="6846" y="6984"/>
                  </a:lnTo>
                  <a:lnTo>
                    <a:pt x="14276" y="1873"/>
                  </a:lnTo>
                  <a:lnTo>
                    <a:pt x="23374" y="0"/>
                  </a:lnTo>
                  <a:lnTo>
                    <a:pt x="32472" y="1873"/>
                  </a:lnTo>
                  <a:lnTo>
                    <a:pt x="39902" y="6984"/>
                  </a:lnTo>
                  <a:lnTo>
                    <a:pt x="44912" y="14565"/>
                  </a:lnTo>
                  <a:lnTo>
                    <a:pt x="46749" y="23849"/>
                  </a:lnTo>
                  <a:lnTo>
                    <a:pt x="44912" y="33134"/>
                  </a:lnTo>
                  <a:lnTo>
                    <a:pt x="39902" y="40715"/>
                  </a:lnTo>
                  <a:lnTo>
                    <a:pt x="32472" y="45826"/>
                  </a:lnTo>
                  <a:lnTo>
                    <a:pt x="23374" y="47699"/>
                  </a:lnTo>
                  <a:close/>
                </a:path>
                <a:path w="191135" h="48260">
                  <a:moveTo>
                    <a:pt x="167154" y="47699"/>
                  </a:moveTo>
                  <a:lnTo>
                    <a:pt x="158056" y="45826"/>
                  </a:lnTo>
                  <a:lnTo>
                    <a:pt x="150626" y="40715"/>
                  </a:lnTo>
                  <a:lnTo>
                    <a:pt x="145616" y="33134"/>
                  </a:lnTo>
                  <a:lnTo>
                    <a:pt x="143779" y="23849"/>
                  </a:lnTo>
                  <a:lnTo>
                    <a:pt x="145616" y="14565"/>
                  </a:lnTo>
                  <a:lnTo>
                    <a:pt x="150626" y="6984"/>
                  </a:lnTo>
                  <a:lnTo>
                    <a:pt x="158056" y="1873"/>
                  </a:lnTo>
                  <a:lnTo>
                    <a:pt x="167154" y="0"/>
                  </a:lnTo>
                  <a:lnTo>
                    <a:pt x="176253" y="1873"/>
                  </a:lnTo>
                  <a:lnTo>
                    <a:pt x="183683" y="6984"/>
                  </a:lnTo>
                  <a:lnTo>
                    <a:pt x="188692" y="14565"/>
                  </a:lnTo>
                  <a:lnTo>
                    <a:pt x="190529" y="23849"/>
                  </a:lnTo>
                  <a:lnTo>
                    <a:pt x="188692" y="33134"/>
                  </a:lnTo>
                  <a:lnTo>
                    <a:pt x="183683" y="40715"/>
                  </a:lnTo>
                  <a:lnTo>
                    <a:pt x="176253" y="45826"/>
                  </a:lnTo>
                  <a:lnTo>
                    <a:pt x="167154" y="47699"/>
                  </a:lnTo>
                  <a:close/>
                </a:path>
              </a:pathLst>
            </a:custGeom>
            <a:solidFill>
              <a:srgbClr val="7062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16546" y="3353093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108" y="160549"/>
                  </a:moveTo>
                  <a:lnTo>
                    <a:pt x="643945" y="151264"/>
                  </a:lnTo>
                  <a:lnTo>
                    <a:pt x="648954" y="143684"/>
                  </a:lnTo>
                  <a:lnTo>
                    <a:pt x="656384" y="138573"/>
                  </a:lnTo>
                  <a:lnTo>
                    <a:pt x="665483" y="136699"/>
                  </a:lnTo>
                  <a:lnTo>
                    <a:pt x="674581" y="138573"/>
                  </a:lnTo>
                  <a:lnTo>
                    <a:pt x="682011" y="143684"/>
                  </a:lnTo>
                  <a:lnTo>
                    <a:pt x="687021" y="151264"/>
                  </a:lnTo>
                  <a:lnTo>
                    <a:pt x="688858" y="160549"/>
                  </a:lnTo>
                  <a:lnTo>
                    <a:pt x="687021" y="169834"/>
                  </a:lnTo>
                  <a:lnTo>
                    <a:pt x="682011" y="177415"/>
                  </a:lnTo>
                  <a:lnTo>
                    <a:pt x="674581" y="182525"/>
                  </a:lnTo>
                  <a:lnTo>
                    <a:pt x="665483" y="184399"/>
                  </a:lnTo>
                  <a:lnTo>
                    <a:pt x="656384" y="182525"/>
                  </a:lnTo>
                  <a:lnTo>
                    <a:pt x="648954" y="177415"/>
                  </a:lnTo>
                  <a:lnTo>
                    <a:pt x="643945" y="169834"/>
                  </a:lnTo>
                  <a:lnTo>
                    <a:pt x="642108" y="160549"/>
                  </a:lnTo>
                </a:path>
                <a:path w="1447800" h="948054">
                  <a:moveTo>
                    <a:pt x="785888" y="160549"/>
                  </a:moveTo>
                  <a:lnTo>
                    <a:pt x="787725" y="151264"/>
                  </a:lnTo>
                  <a:lnTo>
                    <a:pt x="792735" y="143684"/>
                  </a:lnTo>
                  <a:lnTo>
                    <a:pt x="800165" y="138573"/>
                  </a:lnTo>
                  <a:lnTo>
                    <a:pt x="809263" y="136699"/>
                  </a:lnTo>
                  <a:lnTo>
                    <a:pt x="818362" y="138573"/>
                  </a:lnTo>
                  <a:lnTo>
                    <a:pt x="825792" y="143684"/>
                  </a:lnTo>
                  <a:lnTo>
                    <a:pt x="830801" y="151264"/>
                  </a:lnTo>
                  <a:lnTo>
                    <a:pt x="832638" y="160549"/>
                  </a:lnTo>
                  <a:lnTo>
                    <a:pt x="830801" y="169834"/>
                  </a:lnTo>
                  <a:lnTo>
                    <a:pt x="825792" y="177415"/>
                  </a:lnTo>
                  <a:lnTo>
                    <a:pt x="818362" y="182525"/>
                  </a:lnTo>
                  <a:lnTo>
                    <a:pt x="809263" y="184399"/>
                  </a:lnTo>
                  <a:lnTo>
                    <a:pt x="800165" y="182525"/>
                  </a:lnTo>
                  <a:lnTo>
                    <a:pt x="792735" y="177415"/>
                  </a:lnTo>
                  <a:lnTo>
                    <a:pt x="787725" y="169834"/>
                  </a:lnTo>
                  <a:lnTo>
                    <a:pt x="785888" y="160549"/>
                  </a:lnTo>
                </a:path>
                <a:path w="1447800" h="948054">
                  <a:moveTo>
                    <a:pt x="615746" y="328949"/>
                  </a:moveTo>
                  <a:lnTo>
                    <a:pt x="664385" y="356225"/>
                  </a:lnTo>
                  <a:lnTo>
                    <a:pt x="713002" y="369863"/>
                  </a:lnTo>
                  <a:lnTo>
                    <a:pt x="761596" y="369863"/>
                  </a:lnTo>
                  <a:lnTo>
                    <a:pt x="810167" y="356225"/>
                  </a:lnTo>
                  <a:lnTo>
                    <a:pt x="858715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2" y="182888"/>
                  </a:lnTo>
                  <a:lnTo>
                    <a:pt x="530608" y="139893"/>
                  </a:lnTo>
                  <a:lnTo>
                    <a:pt x="551297" y="100986"/>
                  </a:lnTo>
                  <a:lnTo>
                    <a:pt x="578699" y="67087"/>
                  </a:lnTo>
                  <a:lnTo>
                    <a:pt x="611909" y="39118"/>
                  </a:lnTo>
                  <a:lnTo>
                    <a:pt x="650027" y="17999"/>
                  </a:lnTo>
                  <a:lnTo>
                    <a:pt x="692149" y="4653"/>
                  </a:lnTo>
                  <a:lnTo>
                    <a:pt x="737373" y="0"/>
                  </a:lnTo>
                  <a:lnTo>
                    <a:pt x="782597" y="4653"/>
                  </a:lnTo>
                  <a:lnTo>
                    <a:pt x="824719" y="17999"/>
                  </a:lnTo>
                  <a:lnTo>
                    <a:pt x="862837" y="39118"/>
                  </a:lnTo>
                  <a:lnTo>
                    <a:pt x="896047" y="67087"/>
                  </a:lnTo>
                  <a:lnTo>
                    <a:pt x="923449" y="100986"/>
                  </a:lnTo>
                  <a:lnTo>
                    <a:pt x="944138" y="139893"/>
                  </a:lnTo>
                  <a:lnTo>
                    <a:pt x="957214" y="182888"/>
                  </a:lnTo>
                  <a:lnTo>
                    <a:pt x="961773" y="229049"/>
                  </a:lnTo>
                  <a:lnTo>
                    <a:pt x="957214" y="275210"/>
                  </a:lnTo>
                  <a:lnTo>
                    <a:pt x="944138" y="318205"/>
                  </a:lnTo>
                  <a:lnTo>
                    <a:pt x="923449" y="357112"/>
                  </a:lnTo>
                  <a:lnTo>
                    <a:pt x="896047" y="391011"/>
                  </a:lnTo>
                  <a:lnTo>
                    <a:pt x="862837" y="418980"/>
                  </a:lnTo>
                  <a:lnTo>
                    <a:pt x="824719" y="440099"/>
                  </a:lnTo>
                  <a:lnTo>
                    <a:pt x="782597" y="453445"/>
                  </a:lnTo>
                  <a:lnTo>
                    <a:pt x="737373" y="458099"/>
                  </a:lnTo>
                  <a:lnTo>
                    <a:pt x="692149" y="453445"/>
                  </a:lnTo>
                  <a:lnTo>
                    <a:pt x="650027" y="440099"/>
                  </a:lnTo>
                  <a:lnTo>
                    <a:pt x="611909" y="418980"/>
                  </a:lnTo>
                  <a:lnTo>
                    <a:pt x="578699" y="391011"/>
                  </a:lnTo>
                  <a:lnTo>
                    <a:pt x="551297" y="357112"/>
                  </a:lnTo>
                  <a:lnTo>
                    <a:pt x="530608" y="318205"/>
                  </a:lnTo>
                  <a:lnTo>
                    <a:pt x="517532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78792" y="40400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863520" y="4786318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312192" y="4763942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396919" y="4938717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769391" y="4535343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854118" y="4710118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21594" y="4840142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406321" y="5014917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669180" y="3996030"/>
            <a:ext cx="3089275" cy="957580"/>
            <a:chOff x="3669179" y="3424530"/>
            <a:chExt cx="3089275" cy="957580"/>
          </a:xfrm>
        </p:grpSpPr>
        <p:sp>
          <p:nvSpPr>
            <p:cNvPr id="74" name="object 74"/>
            <p:cNvSpPr/>
            <p:nvPr/>
          </p:nvSpPr>
          <p:spPr>
            <a:xfrm>
              <a:off x="4186916" y="3429293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5" h="458470">
                  <a:moveTo>
                    <a:pt x="224399" y="458099"/>
                  </a:moveTo>
                  <a:lnTo>
                    <a:pt x="179177" y="453445"/>
                  </a:lnTo>
                  <a:lnTo>
                    <a:pt x="137056" y="440099"/>
                  </a:lnTo>
                  <a:lnTo>
                    <a:pt x="98939" y="418980"/>
                  </a:lnTo>
                  <a:lnTo>
                    <a:pt x="65727" y="391011"/>
                  </a:lnTo>
                  <a:lnTo>
                    <a:pt x="38325" y="357112"/>
                  </a:lnTo>
                  <a:lnTo>
                    <a:pt x="17635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5" y="139893"/>
                  </a:lnTo>
                  <a:lnTo>
                    <a:pt x="38325" y="100986"/>
                  </a:lnTo>
                  <a:lnTo>
                    <a:pt x="65727" y="67087"/>
                  </a:lnTo>
                  <a:lnTo>
                    <a:pt x="98939" y="39118"/>
                  </a:lnTo>
                  <a:lnTo>
                    <a:pt x="137056" y="17999"/>
                  </a:lnTo>
                  <a:lnTo>
                    <a:pt x="179177" y="4653"/>
                  </a:lnTo>
                  <a:lnTo>
                    <a:pt x="224399" y="0"/>
                  </a:lnTo>
                  <a:lnTo>
                    <a:pt x="269621" y="4653"/>
                  </a:lnTo>
                  <a:lnTo>
                    <a:pt x="311742" y="17999"/>
                  </a:lnTo>
                  <a:lnTo>
                    <a:pt x="349860" y="39118"/>
                  </a:lnTo>
                  <a:lnTo>
                    <a:pt x="383071" y="67087"/>
                  </a:lnTo>
                  <a:lnTo>
                    <a:pt x="410473" y="100986"/>
                  </a:lnTo>
                  <a:lnTo>
                    <a:pt x="431163" y="139893"/>
                  </a:lnTo>
                  <a:lnTo>
                    <a:pt x="444239" y="182888"/>
                  </a:lnTo>
                  <a:lnTo>
                    <a:pt x="448799" y="229049"/>
                  </a:lnTo>
                  <a:lnTo>
                    <a:pt x="444239" y="275210"/>
                  </a:lnTo>
                  <a:lnTo>
                    <a:pt x="431163" y="318205"/>
                  </a:lnTo>
                  <a:lnTo>
                    <a:pt x="410473" y="357112"/>
                  </a:lnTo>
                  <a:lnTo>
                    <a:pt x="383071" y="391011"/>
                  </a:lnTo>
                  <a:lnTo>
                    <a:pt x="349860" y="418980"/>
                  </a:lnTo>
                  <a:lnTo>
                    <a:pt x="311742" y="440099"/>
                  </a:lnTo>
                  <a:lnTo>
                    <a:pt x="269621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448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316041" y="3565992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5" h="48260">
                  <a:moveTo>
                    <a:pt x="23374" y="47699"/>
                  </a:moveTo>
                  <a:lnTo>
                    <a:pt x="14280" y="45826"/>
                  </a:lnTo>
                  <a:lnTo>
                    <a:pt x="6849" y="40715"/>
                  </a:lnTo>
                  <a:lnTo>
                    <a:pt x="1838" y="33134"/>
                  </a:lnTo>
                  <a:lnTo>
                    <a:pt x="0" y="23849"/>
                  </a:lnTo>
                  <a:lnTo>
                    <a:pt x="1838" y="14565"/>
                  </a:lnTo>
                  <a:lnTo>
                    <a:pt x="6849" y="6984"/>
                  </a:lnTo>
                  <a:lnTo>
                    <a:pt x="14280" y="1873"/>
                  </a:lnTo>
                  <a:lnTo>
                    <a:pt x="23374" y="0"/>
                  </a:lnTo>
                  <a:lnTo>
                    <a:pt x="32480" y="1873"/>
                  </a:lnTo>
                  <a:lnTo>
                    <a:pt x="39909" y="6984"/>
                  </a:lnTo>
                  <a:lnTo>
                    <a:pt x="44915" y="14565"/>
                  </a:lnTo>
                  <a:lnTo>
                    <a:pt x="46749" y="23849"/>
                  </a:lnTo>
                  <a:lnTo>
                    <a:pt x="44915" y="33134"/>
                  </a:lnTo>
                  <a:lnTo>
                    <a:pt x="39909" y="40715"/>
                  </a:lnTo>
                  <a:lnTo>
                    <a:pt x="32480" y="45826"/>
                  </a:lnTo>
                  <a:lnTo>
                    <a:pt x="23374" y="47699"/>
                  </a:lnTo>
                  <a:close/>
                </a:path>
                <a:path w="191135" h="48260">
                  <a:moveTo>
                    <a:pt x="167174" y="47699"/>
                  </a:moveTo>
                  <a:lnTo>
                    <a:pt x="158069" y="45826"/>
                  </a:lnTo>
                  <a:lnTo>
                    <a:pt x="150640" y="40715"/>
                  </a:lnTo>
                  <a:lnTo>
                    <a:pt x="145634" y="33134"/>
                  </a:lnTo>
                  <a:lnTo>
                    <a:pt x="143799" y="23849"/>
                  </a:lnTo>
                  <a:lnTo>
                    <a:pt x="145634" y="14565"/>
                  </a:lnTo>
                  <a:lnTo>
                    <a:pt x="150640" y="6984"/>
                  </a:lnTo>
                  <a:lnTo>
                    <a:pt x="158069" y="1873"/>
                  </a:lnTo>
                  <a:lnTo>
                    <a:pt x="167174" y="0"/>
                  </a:lnTo>
                  <a:lnTo>
                    <a:pt x="176269" y="1873"/>
                  </a:lnTo>
                  <a:lnTo>
                    <a:pt x="183699" y="6984"/>
                  </a:lnTo>
                  <a:lnTo>
                    <a:pt x="188711" y="14565"/>
                  </a:lnTo>
                  <a:lnTo>
                    <a:pt x="190549" y="23849"/>
                  </a:lnTo>
                  <a:lnTo>
                    <a:pt x="188711" y="33134"/>
                  </a:lnTo>
                  <a:lnTo>
                    <a:pt x="183699" y="40715"/>
                  </a:lnTo>
                  <a:lnTo>
                    <a:pt x="176269" y="45826"/>
                  </a:lnTo>
                  <a:lnTo>
                    <a:pt x="167174" y="47699"/>
                  </a:lnTo>
                  <a:close/>
                </a:path>
              </a:pathLst>
            </a:custGeom>
            <a:solidFill>
              <a:srgbClr val="3667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73942" y="3429293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098" y="160549"/>
                  </a:moveTo>
                  <a:lnTo>
                    <a:pt x="643936" y="151264"/>
                  </a:lnTo>
                  <a:lnTo>
                    <a:pt x="648948" y="143684"/>
                  </a:lnTo>
                  <a:lnTo>
                    <a:pt x="656379" y="138573"/>
                  </a:lnTo>
                  <a:lnTo>
                    <a:pt x="665473" y="136699"/>
                  </a:lnTo>
                  <a:lnTo>
                    <a:pt x="674578" y="138573"/>
                  </a:lnTo>
                  <a:lnTo>
                    <a:pt x="682008" y="143684"/>
                  </a:lnTo>
                  <a:lnTo>
                    <a:pt x="687013" y="151264"/>
                  </a:lnTo>
                  <a:lnTo>
                    <a:pt x="688848" y="160549"/>
                  </a:lnTo>
                  <a:lnTo>
                    <a:pt x="687013" y="169834"/>
                  </a:lnTo>
                  <a:lnTo>
                    <a:pt x="682008" y="177415"/>
                  </a:lnTo>
                  <a:lnTo>
                    <a:pt x="674578" y="182525"/>
                  </a:lnTo>
                  <a:lnTo>
                    <a:pt x="665473" y="184399"/>
                  </a:lnTo>
                  <a:lnTo>
                    <a:pt x="656379" y="182525"/>
                  </a:lnTo>
                  <a:lnTo>
                    <a:pt x="648948" y="177415"/>
                  </a:lnTo>
                  <a:lnTo>
                    <a:pt x="643936" y="169834"/>
                  </a:lnTo>
                  <a:lnTo>
                    <a:pt x="642098" y="160549"/>
                  </a:lnTo>
                </a:path>
                <a:path w="1447800" h="948054">
                  <a:moveTo>
                    <a:pt x="785898" y="160549"/>
                  </a:moveTo>
                  <a:lnTo>
                    <a:pt x="787733" y="151264"/>
                  </a:lnTo>
                  <a:lnTo>
                    <a:pt x="792739" y="143684"/>
                  </a:lnTo>
                  <a:lnTo>
                    <a:pt x="800168" y="138573"/>
                  </a:lnTo>
                  <a:lnTo>
                    <a:pt x="809273" y="136699"/>
                  </a:lnTo>
                  <a:lnTo>
                    <a:pt x="818367" y="138573"/>
                  </a:lnTo>
                  <a:lnTo>
                    <a:pt x="825798" y="143684"/>
                  </a:lnTo>
                  <a:lnTo>
                    <a:pt x="830810" y="151264"/>
                  </a:lnTo>
                  <a:lnTo>
                    <a:pt x="832648" y="160549"/>
                  </a:lnTo>
                  <a:lnTo>
                    <a:pt x="830810" y="169834"/>
                  </a:lnTo>
                  <a:lnTo>
                    <a:pt x="825798" y="177415"/>
                  </a:lnTo>
                  <a:lnTo>
                    <a:pt x="818367" y="182525"/>
                  </a:lnTo>
                  <a:lnTo>
                    <a:pt x="809273" y="184399"/>
                  </a:lnTo>
                  <a:lnTo>
                    <a:pt x="800168" y="182525"/>
                  </a:lnTo>
                  <a:lnTo>
                    <a:pt x="792739" y="177415"/>
                  </a:lnTo>
                  <a:lnTo>
                    <a:pt x="787733" y="169834"/>
                  </a:lnTo>
                  <a:lnTo>
                    <a:pt x="78589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4" y="356225"/>
                  </a:lnTo>
                  <a:lnTo>
                    <a:pt x="713000" y="369863"/>
                  </a:lnTo>
                  <a:lnTo>
                    <a:pt x="761597" y="369863"/>
                  </a:lnTo>
                  <a:lnTo>
                    <a:pt x="810171" y="356225"/>
                  </a:lnTo>
                  <a:lnTo>
                    <a:pt x="858723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3" y="182888"/>
                  </a:lnTo>
                  <a:lnTo>
                    <a:pt x="530609" y="139893"/>
                  </a:lnTo>
                  <a:lnTo>
                    <a:pt x="551299" y="100986"/>
                  </a:lnTo>
                  <a:lnTo>
                    <a:pt x="578701" y="67087"/>
                  </a:lnTo>
                  <a:lnTo>
                    <a:pt x="611912" y="39118"/>
                  </a:lnTo>
                  <a:lnTo>
                    <a:pt x="650030" y="17999"/>
                  </a:lnTo>
                  <a:lnTo>
                    <a:pt x="692151" y="4653"/>
                  </a:lnTo>
                  <a:lnTo>
                    <a:pt x="737373" y="0"/>
                  </a:lnTo>
                  <a:lnTo>
                    <a:pt x="782595" y="4653"/>
                  </a:lnTo>
                  <a:lnTo>
                    <a:pt x="824716" y="17999"/>
                  </a:lnTo>
                  <a:lnTo>
                    <a:pt x="862834" y="39118"/>
                  </a:lnTo>
                  <a:lnTo>
                    <a:pt x="896045" y="67087"/>
                  </a:lnTo>
                  <a:lnTo>
                    <a:pt x="923447" y="100986"/>
                  </a:lnTo>
                  <a:lnTo>
                    <a:pt x="944137" y="139893"/>
                  </a:lnTo>
                  <a:lnTo>
                    <a:pt x="957213" y="182888"/>
                  </a:lnTo>
                  <a:lnTo>
                    <a:pt x="961773" y="229049"/>
                  </a:lnTo>
                  <a:lnTo>
                    <a:pt x="957213" y="275210"/>
                  </a:lnTo>
                  <a:lnTo>
                    <a:pt x="944137" y="318205"/>
                  </a:lnTo>
                  <a:lnTo>
                    <a:pt x="923447" y="357112"/>
                  </a:lnTo>
                  <a:lnTo>
                    <a:pt x="896045" y="391011"/>
                  </a:lnTo>
                  <a:lnTo>
                    <a:pt x="862834" y="418980"/>
                  </a:lnTo>
                  <a:lnTo>
                    <a:pt x="824716" y="440099"/>
                  </a:lnTo>
                  <a:lnTo>
                    <a:pt x="782595" y="453445"/>
                  </a:lnTo>
                  <a:lnTo>
                    <a:pt x="737373" y="458099"/>
                  </a:lnTo>
                  <a:lnTo>
                    <a:pt x="692151" y="453445"/>
                  </a:lnTo>
                  <a:lnTo>
                    <a:pt x="650030" y="440099"/>
                  </a:lnTo>
                  <a:lnTo>
                    <a:pt x="611912" y="418980"/>
                  </a:lnTo>
                  <a:lnTo>
                    <a:pt x="578701" y="391011"/>
                  </a:lnTo>
                  <a:lnTo>
                    <a:pt x="551299" y="357112"/>
                  </a:lnTo>
                  <a:lnTo>
                    <a:pt x="530609" y="318205"/>
                  </a:lnTo>
                  <a:lnTo>
                    <a:pt x="517533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140987" y="37352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225715" y="4481518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674387" y="4459143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759114" y="4633918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131586" y="4230543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216314" y="4405318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683789" y="4535343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768516" y="4710118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031376" y="3691231"/>
            <a:ext cx="1457325" cy="957580"/>
            <a:chOff x="6031375" y="3119731"/>
            <a:chExt cx="1457325" cy="957580"/>
          </a:xfrm>
        </p:grpSpPr>
        <p:sp>
          <p:nvSpPr>
            <p:cNvPr id="86" name="object 86"/>
            <p:cNvSpPr/>
            <p:nvPr/>
          </p:nvSpPr>
          <p:spPr>
            <a:xfrm>
              <a:off x="6549111" y="3124493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5" h="458470">
                  <a:moveTo>
                    <a:pt x="224399" y="458099"/>
                  </a:moveTo>
                  <a:lnTo>
                    <a:pt x="179177" y="453445"/>
                  </a:lnTo>
                  <a:lnTo>
                    <a:pt x="137056" y="440099"/>
                  </a:lnTo>
                  <a:lnTo>
                    <a:pt x="98939" y="418980"/>
                  </a:lnTo>
                  <a:lnTo>
                    <a:pt x="65727" y="391011"/>
                  </a:lnTo>
                  <a:lnTo>
                    <a:pt x="38325" y="357112"/>
                  </a:lnTo>
                  <a:lnTo>
                    <a:pt x="17635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5" y="139893"/>
                  </a:lnTo>
                  <a:lnTo>
                    <a:pt x="38325" y="100986"/>
                  </a:lnTo>
                  <a:lnTo>
                    <a:pt x="65727" y="67087"/>
                  </a:lnTo>
                  <a:lnTo>
                    <a:pt x="98939" y="39118"/>
                  </a:lnTo>
                  <a:lnTo>
                    <a:pt x="137056" y="17999"/>
                  </a:lnTo>
                  <a:lnTo>
                    <a:pt x="179177" y="4653"/>
                  </a:lnTo>
                  <a:lnTo>
                    <a:pt x="224399" y="0"/>
                  </a:lnTo>
                  <a:lnTo>
                    <a:pt x="269621" y="4653"/>
                  </a:lnTo>
                  <a:lnTo>
                    <a:pt x="311742" y="17999"/>
                  </a:lnTo>
                  <a:lnTo>
                    <a:pt x="349860" y="39118"/>
                  </a:lnTo>
                  <a:lnTo>
                    <a:pt x="383071" y="67087"/>
                  </a:lnTo>
                  <a:lnTo>
                    <a:pt x="410473" y="100986"/>
                  </a:lnTo>
                  <a:lnTo>
                    <a:pt x="431163" y="139893"/>
                  </a:lnTo>
                  <a:lnTo>
                    <a:pt x="444239" y="182888"/>
                  </a:lnTo>
                  <a:lnTo>
                    <a:pt x="448799" y="229049"/>
                  </a:lnTo>
                  <a:lnTo>
                    <a:pt x="444239" y="275210"/>
                  </a:lnTo>
                  <a:lnTo>
                    <a:pt x="431163" y="318205"/>
                  </a:lnTo>
                  <a:lnTo>
                    <a:pt x="410473" y="357112"/>
                  </a:lnTo>
                  <a:lnTo>
                    <a:pt x="383071" y="391011"/>
                  </a:lnTo>
                  <a:lnTo>
                    <a:pt x="349860" y="418980"/>
                  </a:lnTo>
                  <a:lnTo>
                    <a:pt x="311742" y="440099"/>
                  </a:lnTo>
                  <a:lnTo>
                    <a:pt x="269621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6EA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78236" y="3261193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4" h="48260">
                  <a:moveTo>
                    <a:pt x="23374" y="47699"/>
                  </a:moveTo>
                  <a:lnTo>
                    <a:pt x="14280" y="45826"/>
                  </a:lnTo>
                  <a:lnTo>
                    <a:pt x="6849" y="40715"/>
                  </a:lnTo>
                  <a:lnTo>
                    <a:pt x="1838" y="33134"/>
                  </a:lnTo>
                  <a:lnTo>
                    <a:pt x="0" y="23849"/>
                  </a:lnTo>
                  <a:lnTo>
                    <a:pt x="1838" y="14565"/>
                  </a:lnTo>
                  <a:lnTo>
                    <a:pt x="6849" y="6984"/>
                  </a:lnTo>
                  <a:lnTo>
                    <a:pt x="14280" y="1873"/>
                  </a:lnTo>
                  <a:lnTo>
                    <a:pt x="23374" y="0"/>
                  </a:lnTo>
                  <a:lnTo>
                    <a:pt x="32480" y="1873"/>
                  </a:lnTo>
                  <a:lnTo>
                    <a:pt x="39909" y="6984"/>
                  </a:lnTo>
                  <a:lnTo>
                    <a:pt x="44915" y="14565"/>
                  </a:lnTo>
                  <a:lnTo>
                    <a:pt x="46749" y="23849"/>
                  </a:lnTo>
                  <a:lnTo>
                    <a:pt x="44915" y="33134"/>
                  </a:lnTo>
                  <a:lnTo>
                    <a:pt x="39909" y="40715"/>
                  </a:lnTo>
                  <a:lnTo>
                    <a:pt x="32480" y="45826"/>
                  </a:lnTo>
                  <a:lnTo>
                    <a:pt x="23374" y="47699"/>
                  </a:lnTo>
                  <a:close/>
                </a:path>
                <a:path w="191134" h="48260">
                  <a:moveTo>
                    <a:pt x="167174" y="47699"/>
                  </a:moveTo>
                  <a:lnTo>
                    <a:pt x="158069" y="45826"/>
                  </a:lnTo>
                  <a:lnTo>
                    <a:pt x="150640" y="40715"/>
                  </a:lnTo>
                  <a:lnTo>
                    <a:pt x="145634" y="33134"/>
                  </a:lnTo>
                  <a:lnTo>
                    <a:pt x="143799" y="23849"/>
                  </a:lnTo>
                  <a:lnTo>
                    <a:pt x="145634" y="14565"/>
                  </a:lnTo>
                  <a:lnTo>
                    <a:pt x="150640" y="6984"/>
                  </a:lnTo>
                  <a:lnTo>
                    <a:pt x="158069" y="1873"/>
                  </a:lnTo>
                  <a:lnTo>
                    <a:pt x="167174" y="0"/>
                  </a:lnTo>
                  <a:lnTo>
                    <a:pt x="176269" y="1873"/>
                  </a:lnTo>
                  <a:lnTo>
                    <a:pt x="183699" y="6984"/>
                  </a:lnTo>
                  <a:lnTo>
                    <a:pt x="188711" y="14565"/>
                  </a:lnTo>
                  <a:lnTo>
                    <a:pt x="190549" y="23849"/>
                  </a:lnTo>
                  <a:lnTo>
                    <a:pt x="188711" y="33134"/>
                  </a:lnTo>
                  <a:lnTo>
                    <a:pt x="183699" y="40715"/>
                  </a:lnTo>
                  <a:lnTo>
                    <a:pt x="176269" y="45826"/>
                  </a:lnTo>
                  <a:lnTo>
                    <a:pt x="167174" y="47699"/>
                  </a:lnTo>
                  <a:close/>
                </a:path>
              </a:pathLst>
            </a:custGeom>
            <a:solidFill>
              <a:srgbClr val="578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036137" y="3124493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098" y="160549"/>
                  </a:moveTo>
                  <a:lnTo>
                    <a:pt x="643936" y="151264"/>
                  </a:lnTo>
                  <a:lnTo>
                    <a:pt x="648948" y="143684"/>
                  </a:lnTo>
                  <a:lnTo>
                    <a:pt x="656379" y="138573"/>
                  </a:lnTo>
                  <a:lnTo>
                    <a:pt x="665473" y="136699"/>
                  </a:lnTo>
                  <a:lnTo>
                    <a:pt x="674578" y="138573"/>
                  </a:lnTo>
                  <a:lnTo>
                    <a:pt x="682008" y="143684"/>
                  </a:lnTo>
                  <a:lnTo>
                    <a:pt x="687013" y="151264"/>
                  </a:lnTo>
                  <a:lnTo>
                    <a:pt x="688848" y="160549"/>
                  </a:lnTo>
                  <a:lnTo>
                    <a:pt x="687013" y="169834"/>
                  </a:lnTo>
                  <a:lnTo>
                    <a:pt x="682008" y="177415"/>
                  </a:lnTo>
                  <a:lnTo>
                    <a:pt x="674578" y="182525"/>
                  </a:lnTo>
                  <a:lnTo>
                    <a:pt x="665473" y="184399"/>
                  </a:lnTo>
                  <a:lnTo>
                    <a:pt x="656379" y="182525"/>
                  </a:lnTo>
                  <a:lnTo>
                    <a:pt x="648948" y="177415"/>
                  </a:lnTo>
                  <a:lnTo>
                    <a:pt x="643936" y="169834"/>
                  </a:lnTo>
                  <a:lnTo>
                    <a:pt x="642098" y="160549"/>
                  </a:lnTo>
                </a:path>
                <a:path w="1447800" h="948054">
                  <a:moveTo>
                    <a:pt x="785898" y="160549"/>
                  </a:moveTo>
                  <a:lnTo>
                    <a:pt x="787733" y="151264"/>
                  </a:lnTo>
                  <a:lnTo>
                    <a:pt x="792739" y="143684"/>
                  </a:lnTo>
                  <a:lnTo>
                    <a:pt x="800168" y="138573"/>
                  </a:lnTo>
                  <a:lnTo>
                    <a:pt x="809273" y="136699"/>
                  </a:lnTo>
                  <a:lnTo>
                    <a:pt x="818367" y="138573"/>
                  </a:lnTo>
                  <a:lnTo>
                    <a:pt x="825798" y="143684"/>
                  </a:lnTo>
                  <a:lnTo>
                    <a:pt x="830810" y="151264"/>
                  </a:lnTo>
                  <a:lnTo>
                    <a:pt x="832648" y="160549"/>
                  </a:lnTo>
                  <a:lnTo>
                    <a:pt x="830810" y="169834"/>
                  </a:lnTo>
                  <a:lnTo>
                    <a:pt x="825798" y="177415"/>
                  </a:lnTo>
                  <a:lnTo>
                    <a:pt x="818367" y="182525"/>
                  </a:lnTo>
                  <a:lnTo>
                    <a:pt x="809273" y="184399"/>
                  </a:lnTo>
                  <a:lnTo>
                    <a:pt x="800168" y="182525"/>
                  </a:lnTo>
                  <a:lnTo>
                    <a:pt x="792739" y="177415"/>
                  </a:lnTo>
                  <a:lnTo>
                    <a:pt x="787733" y="169834"/>
                  </a:lnTo>
                  <a:lnTo>
                    <a:pt x="78589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4" y="356225"/>
                  </a:lnTo>
                  <a:lnTo>
                    <a:pt x="713000" y="369863"/>
                  </a:lnTo>
                  <a:lnTo>
                    <a:pt x="761597" y="369863"/>
                  </a:lnTo>
                  <a:lnTo>
                    <a:pt x="810171" y="356225"/>
                  </a:lnTo>
                  <a:lnTo>
                    <a:pt x="858723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3" y="182888"/>
                  </a:lnTo>
                  <a:lnTo>
                    <a:pt x="530609" y="139893"/>
                  </a:lnTo>
                  <a:lnTo>
                    <a:pt x="551299" y="100986"/>
                  </a:lnTo>
                  <a:lnTo>
                    <a:pt x="578701" y="67087"/>
                  </a:lnTo>
                  <a:lnTo>
                    <a:pt x="611912" y="39118"/>
                  </a:lnTo>
                  <a:lnTo>
                    <a:pt x="650030" y="17999"/>
                  </a:lnTo>
                  <a:lnTo>
                    <a:pt x="692151" y="4653"/>
                  </a:lnTo>
                  <a:lnTo>
                    <a:pt x="737373" y="0"/>
                  </a:lnTo>
                  <a:lnTo>
                    <a:pt x="782595" y="4653"/>
                  </a:lnTo>
                  <a:lnTo>
                    <a:pt x="824716" y="17999"/>
                  </a:lnTo>
                  <a:lnTo>
                    <a:pt x="862834" y="39118"/>
                  </a:lnTo>
                  <a:lnTo>
                    <a:pt x="896045" y="67087"/>
                  </a:lnTo>
                  <a:lnTo>
                    <a:pt x="923447" y="100986"/>
                  </a:lnTo>
                  <a:lnTo>
                    <a:pt x="944137" y="139893"/>
                  </a:lnTo>
                  <a:lnTo>
                    <a:pt x="957213" y="182888"/>
                  </a:lnTo>
                  <a:lnTo>
                    <a:pt x="961773" y="229049"/>
                  </a:lnTo>
                  <a:lnTo>
                    <a:pt x="957213" y="275210"/>
                  </a:lnTo>
                  <a:lnTo>
                    <a:pt x="944137" y="318205"/>
                  </a:lnTo>
                  <a:lnTo>
                    <a:pt x="923447" y="357112"/>
                  </a:lnTo>
                  <a:lnTo>
                    <a:pt x="896045" y="391011"/>
                  </a:lnTo>
                  <a:lnTo>
                    <a:pt x="862834" y="418980"/>
                  </a:lnTo>
                  <a:lnTo>
                    <a:pt x="824716" y="440099"/>
                  </a:lnTo>
                  <a:lnTo>
                    <a:pt x="782595" y="453445"/>
                  </a:lnTo>
                  <a:lnTo>
                    <a:pt x="737373" y="458099"/>
                  </a:lnTo>
                  <a:lnTo>
                    <a:pt x="692151" y="453445"/>
                  </a:lnTo>
                  <a:lnTo>
                    <a:pt x="650030" y="440099"/>
                  </a:lnTo>
                  <a:lnTo>
                    <a:pt x="611912" y="418980"/>
                  </a:lnTo>
                  <a:lnTo>
                    <a:pt x="578701" y="391011"/>
                  </a:lnTo>
                  <a:lnTo>
                    <a:pt x="551299" y="357112"/>
                  </a:lnTo>
                  <a:lnTo>
                    <a:pt x="530609" y="318205"/>
                  </a:lnTo>
                  <a:lnTo>
                    <a:pt x="517533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Espace réservé du numéro de diapositive 88">
            <a:extLst>
              <a:ext uri="{FF2B5EF4-FFF2-40B4-BE49-F238E27FC236}">
                <a16:creationId xmlns:a16="http://schemas.microsoft.com/office/drawing/2014/main" id="{56072252-7E29-C106-9B81-BD1ABB1E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22</a:t>
            </a:fld>
            <a:endParaRPr lang="fr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4540" y="5230016"/>
            <a:ext cx="579120" cy="556895"/>
          </a:xfrm>
          <a:custGeom>
            <a:avLst/>
            <a:gdLst/>
            <a:ahLst/>
            <a:cxnLst/>
            <a:rect l="l" t="t" r="r" b="b"/>
            <a:pathLst>
              <a:path w="579120" h="556895">
                <a:moveTo>
                  <a:pt x="578698" y="0"/>
                </a:moveTo>
                <a:lnTo>
                  <a:pt x="0" y="556798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463994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Sampling: </a:t>
            </a:r>
            <a:r>
              <a:rPr dirty="0"/>
              <a:t>2</a:t>
            </a:r>
            <a:r>
              <a:rPr spc="-95" dirty="0"/>
              <a:t> </a:t>
            </a:r>
            <a:r>
              <a:rPr spc="-30" dirty="0"/>
              <a:t>Versions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425" y="4459293"/>
            <a:ext cx="7541895" cy="170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5365">
              <a:lnSpc>
                <a:spcPts val="1235"/>
              </a:lnSpc>
              <a:tabLst>
                <a:tab pos="7085965" algn="l"/>
              </a:tabLst>
            </a:pP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spc="-15" baseline="-25641" dirty="0">
                <a:latin typeface="Carlito"/>
                <a:cs typeface="Carlito"/>
              </a:rPr>
              <a:t>w</a:t>
            </a:r>
            <a:r>
              <a:rPr sz="1950" b="1" spc="-7" baseline="-25641" dirty="0">
                <a:latin typeface="Carlito"/>
                <a:cs typeface="Carlito"/>
              </a:rPr>
              <a:t>e</a:t>
            </a:r>
            <a:r>
              <a:rPr sz="1950" b="1" spc="-15" baseline="-25641" dirty="0">
                <a:latin typeface="Carlito"/>
                <a:cs typeface="Carlito"/>
              </a:rPr>
              <a:t>e</a:t>
            </a: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baseline="-25641" dirty="0">
                <a:latin typeface="Carlito"/>
                <a:cs typeface="Carlito"/>
              </a:rPr>
              <a:t>!	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w</a:t>
            </a:r>
            <a:r>
              <a:rPr sz="1300" b="1" spc="-5" dirty="0">
                <a:latin typeface="Carlito"/>
                <a:cs typeface="Carlito"/>
              </a:rPr>
              <a:t>e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t!</a:t>
            </a:r>
            <a:endParaRPr sz="1300">
              <a:latin typeface="Carlito"/>
              <a:cs typeface="Carlito"/>
            </a:endParaRPr>
          </a:p>
          <a:p>
            <a:pPr marL="1218565" marR="450215" indent="457200">
              <a:lnSpc>
                <a:spcPct val="115399"/>
              </a:lnSpc>
              <a:tabLst>
                <a:tab pos="2209165" algn="l"/>
                <a:tab pos="2666365" algn="l"/>
                <a:tab pos="5638165" algn="l"/>
                <a:tab pos="6628765" algn="l"/>
              </a:tabLst>
            </a:pP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spc="-15" baseline="-25641" dirty="0">
                <a:latin typeface="Carlito"/>
                <a:cs typeface="Carlito"/>
              </a:rPr>
              <a:t>w</a:t>
            </a:r>
            <a:r>
              <a:rPr sz="1950" b="1" spc="-7" baseline="-25641" dirty="0">
                <a:latin typeface="Carlito"/>
                <a:cs typeface="Carlito"/>
              </a:rPr>
              <a:t>e</a:t>
            </a:r>
            <a:r>
              <a:rPr sz="1950" b="1" spc="-15" baseline="-25641" dirty="0">
                <a:latin typeface="Carlito"/>
                <a:cs typeface="Carlito"/>
              </a:rPr>
              <a:t>e</a:t>
            </a: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baseline="-25641" dirty="0">
                <a:latin typeface="Carlito"/>
                <a:cs typeface="Carlito"/>
              </a:rPr>
              <a:t>!		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w</a:t>
            </a:r>
            <a:r>
              <a:rPr sz="1300" b="1" spc="-5" dirty="0">
                <a:latin typeface="Carlito"/>
                <a:cs typeface="Carlito"/>
              </a:rPr>
              <a:t>e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dirty="0">
                <a:latin typeface="Carlito"/>
                <a:cs typeface="Carlito"/>
              </a:rPr>
              <a:t>!	</a:t>
            </a: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spc="-15" baseline="-25641" dirty="0">
                <a:latin typeface="Carlito"/>
                <a:cs typeface="Carlito"/>
              </a:rPr>
              <a:t>w</a:t>
            </a:r>
            <a:r>
              <a:rPr sz="1950" b="1" spc="-7" baseline="-25641" dirty="0">
                <a:latin typeface="Carlito"/>
                <a:cs typeface="Carlito"/>
              </a:rPr>
              <a:t>e</a:t>
            </a:r>
            <a:r>
              <a:rPr sz="1950" b="1" spc="-15" baseline="-25641" dirty="0">
                <a:latin typeface="Carlito"/>
                <a:cs typeface="Carlito"/>
              </a:rPr>
              <a:t>e</a:t>
            </a: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baseline="-25641" dirty="0">
                <a:latin typeface="Carlito"/>
                <a:cs typeface="Carlito"/>
              </a:rPr>
              <a:t>!	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w</a:t>
            </a:r>
            <a:r>
              <a:rPr sz="1300" b="1" spc="-5" dirty="0">
                <a:latin typeface="Carlito"/>
                <a:cs typeface="Carlito"/>
              </a:rPr>
              <a:t>e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t!  </a:t>
            </a:r>
            <a:r>
              <a:rPr sz="1950" b="1" spc="-15" baseline="-25641" dirty="0">
                <a:latin typeface="Carlito"/>
                <a:cs typeface="Carlito"/>
              </a:rPr>
              <a:t>tweet!	</a:t>
            </a: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>
              <a:latin typeface="Carlito"/>
              <a:cs typeface="Carlito"/>
            </a:endParaRPr>
          </a:p>
          <a:p>
            <a:pPr>
              <a:spcBef>
                <a:spcPts val="25"/>
              </a:spcBef>
            </a:pPr>
            <a:endParaRPr sz="1600">
              <a:latin typeface="Carlito"/>
              <a:cs typeface="Carlito"/>
            </a:endParaRPr>
          </a:p>
          <a:p>
            <a:pPr marR="1364615" indent="457200">
              <a:lnSpc>
                <a:spcPts val="1800"/>
              </a:lnSpc>
              <a:tabLst>
                <a:tab pos="989965" algn="l"/>
                <a:tab pos="1447165" algn="l"/>
                <a:tab pos="2513965" algn="l"/>
                <a:tab pos="3504565" algn="l"/>
                <a:tab pos="4266565" algn="l"/>
                <a:tab pos="4723765" algn="l"/>
                <a:tab pos="5257165" algn="l"/>
                <a:tab pos="5714365" algn="l"/>
              </a:tabLst>
            </a:pP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w</a:t>
            </a:r>
            <a:r>
              <a:rPr sz="1300" b="1" spc="-5" dirty="0">
                <a:latin typeface="Carlito"/>
                <a:cs typeface="Carlito"/>
              </a:rPr>
              <a:t>e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dirty="0">
                <a:latin typeface="Carlito"/>
                <a:cs typeface="Carlito"/>
              </a:rPr>
              <a:t>!		</a:t>
            </a:r>
            <a:r>
              <a:rPr sz="1950" b="1" spc="-7" baseline="25641" dirty="0">
                <a:latin typeface="Carlito"/>
                <a:cs typeface="Carlito"/>
              </a:rPr>
              <a:t>t</a:t>
            </a:r>
            <a:r>
              <a:rPr sz="1950" b="1" spc="-15" baseline="25641" dirty="0">
                <a:latin typeface="Carlito"/>
                <a:cs typeface="Carlito"/>
              </a:rPr>
              <a:t>w</a:t>
            </a:r>
            <a:r>
              <a:rPr sz="1950" b="1" spc="-7" baseline="25641" dirty="0">
                <a:latin typeface="Carlito"/>
                <a:cs typeface="Carlito"/>
              </a:rPr>
              <a:t>e</a:t>
            </a:r>
            <a:r>
              <a:rPr sz="1950" b="1" spc="-15" baseline="25641" dirty="0">
                <a:latin typeface="Carlito"/>
                <a:cs typeface="Carlito"/>
              </a:rPr>
              <a:t>e</a:t>
            </a:r>
            <a:r>
              <a:rPr sz="1950" b="1" spc="-7" baseline="25641" dirty="0">
                <a:latin typeface="Carlito"/>
                <a:cs typeface="Carlito"/>
              </a:rPr>
              <a:t>t</a:t>
            </a:r>
            <a:r>
              <a:rPr sz="1950" b="1" baseline="25641" dirty="0">
                <a:latin typeface="Carlito"/>
                <a:cs typeface="Carlito"/>
              </a:rPr>
              <a:t>!		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w</a:t>
            </a:r>
            <a:r>
              <a:rPr sz="1300" b="1" spc="-5" dirty="0">
                <a:latin typeface="Carlito"/>
                <a:cs typeface="Carlito"/>
              </a:rPr>
              <a:t>e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dirty="0">
                <a:latin typeface="Carlito"/>
                <a:cs typeface="Carlito"/>
              </a:rPr>
              <a:t>!		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w</a:t>
            </a:r>
            <a:r>
              <a:rPr sz="1300" b="1" spc="-5" dirty="0">
                <a:latin typeface="Carlito"/>
                <a:cs typeface="Carlito"/>
              </a:rPr>
              <a:t>e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dirty="0">
                <a:latin typeface="Carlito"/>
                <a:cs typeface="Carlito"/>
              </a:rPr>
              <a:t>!		</a:t>
            </a:r>
            <a:r>
              <a:rPr sz="1950" b="1" spc="-7" baseline="25641" dirty="0">
                <a:latin typeface="Carlito"/>
                <a:cs typeface="Carlito"/>
              </a:rPr>
              <a:t>t</a:t>
            </a:r>
            <a:r>
              <a:rPr sz="1950" b="1" spc="-15" baseline="25641" dirty="0">
                <a:latin typeface="Carlito"/>
                <a:cs typeface="Carlito"/>
              </a:rPr>
              <a:t>w</a:t>
            </a:r>
            <a:r>
              <a:rPr sz="1950" b="1" spc="-7" baseline="25641" dirty="0">
                <a:latin typeface="Carlito"/>
                <a:cs typeface="Carlito"/>
              </a:rPr>
              <a:t>e</a:t>
            </a:r>
            <a:r>
              <a:rPr sz="1950" b="1" spc="-15" baseline="25641" dirty="0">
                <a:latin typeface="Carlito"/>
                <a:cs typeface="Carlito"/>
              </a:rPr>
              <a:t>e</a:t>
            </a:r>
            <a:r>
              <a:rPr sz="1950" b="1" spc="-7" baseline="25641" dirty="0">
                <a:latin typeface="Carlito"/>
                <a:cs typeface="Carlito"/>
              </a:rPr>
              <a:t>t!  </a:t>
            </a:r>
            <a:r>
              <a:rPr sz="1300" b="1" spc="-10" dirty="0">
                <a:latin typeface="Carlito"/>
                <a:cs typeface="Carlito"/>
              </a:rPr>
              <a:t>tweet!	</a:t>
            </a:r>
            <a:r>
              <a:rPr sz="1950" b="1" spc="-15" baseline="25641" dirty="0">
                <a:latin typeface="Carlito"/>
                <a:cs typeface="Carlito"/>
              </a:rPr>
              <a:t>tweet!		</a:t>
            </a:r>
            <a:r>
              <a:rPr sz="1950" b="1" spc="-15" baseline="51282" dirty="0">
                <a:latin typeface="Carlito"/>
                <a:cs typeface="Carlito"/>
              </a:rPr>
              <a:t>tweet! </a:t>
            </a:r>
            <a:r>
              <a:rPr sz="1950" b="1" spc="127" baseline="51282" dirty="0">
                <a:latin typeface="Carlito"/>
                <a:cs typeface="Carlito"/>
              </a:rPr>
              <a:t> </a:t>
            </a:r>
            <a:r>
              <a:rPr sz="1300" b="1" spc="-10" dirty="0">
                <a:latin typeface="Carlito"/>
                <a:cs typeface="Carlito"/>
              </a:rPr>
              <a:t>tweet!		tweet!		</a:t>
            </a:r>
            <a:r>
              <a:rPr sz="1950" b="1" spc="-15" baseline="25641" dirty="0">
                <a:latin typeface="Carlito"/>
                <a:cs typeface="Carlito"/>
              </a:rPr>
              <a:t>tweet!</a:t>
            </a:r>
            <a:endParaRPr sz="1950" baseline="25641">
              <a:latin typeface="Carlito"/>
              <a:cs typeface="Carlito"/>
            </a:endParaRPr>
          </a:p>
          <a:p>
            <a:pPr marL="2056764">
              <a:lnSpc>
                <a:spcPts val="500"/>
              </a:lnSpc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999" y="3919830"/>
            <a:ext cx="7703820" cy="2367280"/>
            <a:chOff x="44999" y="3348330"/>
            <a:chExt cx="7703820" cy="2367280"/>
          </a:xfrm>
        </p:grpSpPr>
        <p:sp>
          <p:nvSpPr>
            <p:cNvPr id="10" name="object 10"/>
            <p:cNvSpPr/>
            <p:nvPr/>
          </p:nvSpPr>
          <p:spPr>
            <a:xfrm>
              <a:off x="502198" y="48782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5597" y="50306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2797" y="48020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999" y="5106840"/>
              <a:ext cx="616873" cy="608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0323" y="4267491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4" h="458470">
                  <a:moveTo>
                    <a:pt x="224399" y="458099"/>
                  </a:moveTo>
                  <a:lnTo>
                    <a:pt x="179175" y="453445"/>
                  </a:lnTo>
                  <a:lnTo>
                    <a:pt x="137053" y="440099"/>
                  </a:lnTo>
                  <a:lnTo>
                    <a:pt x="98935" y="418980"/>
                  </a:lnTo>
                  <a:lnTo>
                    <a:pt x="65725" y="391011"/>
                  </a:lnTo>
                  <a:lnTo>
                    <a:pt x="38323" y="357112"/>
                  </a:lnTo>
                  <a:lnTo>
                    <a:pt x="17634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4" y="139893"/>
                  </a:lnTo>
                  <a:lnTo>
                    <a:pt x="38323" y="100986"/>
                  </a:lnTo>
                  <a:lnTo>
                    <a:pt x="65725" y="67087"/>
                  </a:lnTo>
                  <a:lnTo>
                    <a:pt x="98935" y="39118"/>
                  </a:lnTo>
                  <a:lnTo>
                    <a:pt x="137053" y="17999"/>
                  </a:lnTo>
                  <a:lnTo>
                    <a:pt x="179175" y="4653"/>
                  </a:lnTo>
                  <a:lnTo>
                    <a:pt x="224399" y="0"/>
                  </a:lnTo>
                  <a:lnTo>
                    <a:pt x="269623" y="4653"/>
                  </a:lnTo>
                  <a:lnTo>
                    <a:pt x="311745" y="17999"/>
                  </a:lnTo>
                  <a:lnTo>
                    <a:pt x="349863" y="39118"/>
                  </a:lnTo>
                  <a:lnTo>
                    <a:pt x="383073" y="67087"/>
                  </a:lnTo>
                  <a:lnTo>
                    <a:pt x="410475" y="100986"/>
                  </a:lnTo>
                  <a:lnTo>
                    <a:pt x="431164" y="139893"/>
                  </a:lnTo>
                  <a:lnTo>
                    <a:pt x="444240" y="182888"/>
                  </a:lnTo>
                  <a:lnTo>
                    <a:pt x="448799" y="229049"/>
                  </a:lnTo>
                  <a:lnTo>
                    <a:pt x="444240" y="275210"/>
                  </a:lnTo>
                  <a:lnTo>
                    <a:pt x="431164" y="318205"/>
                  </a:lnTo>
                  <a:lnTo>
                    <a:pt x="410475" y="357112"/>
                  </a:lnTo>
                  <a:lnTo>
                    <a:pt x="383073" y="391011"/>
                  </a:lnTo>
                  <a:lnTo>
                    <a:pt x="349863" y="418980"/>
                  </a:lnTo>
                  <a:lnTo>
                    <a:pt x="311745" y="440099"/>
                  </a:lnTo>
                  <a:lnTo>
                    <a:pt x="269623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75A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9457" y="4404191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4" h="48260">
                  <a:moveTo>
                    <a:pt x="23374" y="47699"/>
                  </a:moveTo>
                  <a:lnTo>
                    <a:pt x="14276" y="45826"/>
                  </a:lnTo>
                  <a:lnTo>
                    <a:pt x="6846" y="40715"/>
                  </a:lnTo>
                  <a:lnTo>
                    <a:pt x="1836" y="33134"/>
                  </a:lnTo>
                  <a:lnTo>
                    <a:pt x="0" y="23849"/>
                  </a:lnTo>
                  <a:lnTo>
                    <a:pt x="1836" y="14565"/>
                  </a:lnTo>
                  <a:lnTo>
                    <a:pt x="6846" y="6984"/>
                  </a:lnTo>
                  <a:lnTo>
                    <a:pt x="14276" y="1873"/>
                  </a:lnTo>
                  <a:lnTo>
                    <a:pt x="23374" y="0"/>
                  </a:lnTo>
                  <a:lnTo>
                    <a:pt x="32472" y="1873"/>
                  </a:lnTo>
                  <a:lnTo>
                    <a:pt x="39902" y="6984"/>
                  </a:lnTo>
                  <a:lnTo>
                    <a:pt x="44912" y="14565"/>
                  </a:lnTo>
                  <a:lnTo>
                    <a:pt x="46749" y="23849"/>
                  </a:lnTo>
                  <a:lnTo>
                    <a:pt x="44912" y="33134"/>
                  </a:lnTo>
                  <a:lnTo>
                    <a:pt x="39902" y="40715"/>
                  </a:lnTo>
                  <a:lnTo>
                    <a:pt x="32472" y="45826"/>
                  </a:lnTo>
                  <a:lnTo>
                    <a:pt x="23374" y="47699"/>
                  </a:lnTo>
                  <a:close/>
                </a:path>
                <a:path w="191134" h="48260">
                  <a:moveTo>
                    <a:pt x="167154" y="47699"/>
                  </a:moveTo>
                  <a:lnTo>
                    <a:pt x="158056" y="45826"/>
                  </a:lnTo>
                  <a:lnTo>
                    <a:pt x="150626" y="40715"/>
                  </a:lnTo>
                  <a:lnTo>
                    <a:pt x="145616" y="33134"/>
                  </a:lnTo>
                  <a:lnTo>
                    <a:pt x="143779" y="23849"/>
                  </a:lnTo>
                  <a:lnTo>
                    <a:pt x="145616" y="14565"/>
                  </a:lnTo>
                  <a:lnTo>
                    <a:pt x="150626" y="6984"/>
                  </a:lnTo>
                  <a:lnTo>
                    <a:pt x="158056" y="1873"/>
                  </a:lnTo>
                  <a:lnTo>
                    <a:pt x="167154" y="0"/>
                  </a:lnTo>
                  <a:lnTo>
                    <a:pt x="176253" y="1873"/>
                  </a:lnTo>
                  <a:lnTo>
                    <a:pt x="183683" y="6984"/>
                  </a:lnTo>
                  <a:lnTo>
                    <a:pt x="188692" y="14565"/>
                  </a:lnTo>
                  <a:lnTo>
                    <a:pt x="190529" y="23849"/>
                  </a:lnTo>
                  <a:lnTo>
                    <a:pt x="188692" y="33134"/>
                  </a:lnTo>
                  <a:lnTo>
                    <a:pt x="183683" y="40715"/>
                  </a:lnTo>
                  <a:lnTo>
                    <a:pt x="176253" y="45826"/>
                  </a:lnTo>
                  <a:lnTo>
                    <a:pt x="167154" y="47699"/>
                  </a:lnTo>
                  <a:close/>
                </a:path>
              </a:pathLst>
            </a:custGeom>
            <a:solidFill>
              <a:srgbClr val="5D83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7349" y="4267491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108" y="160549"/>
                  </a:moveTo>
                  <a:lnTo>
                    <a:pt x="643945" y="151264"/>
                  </a:lnTo>
                  <a:lnTo>
                    <a:pt x="648954" y="143684"/>
                  </a:lnTo>
                  <a:lnTo>
                    <a:pt x="656384" y="138573"/>
                  </a:lnTo>
                  <a:lnTo>
                    <a:pt x="665483" y="136699"/>
                  </a:lnTo>
                  <a:lnTo>
                    <a:pt x="674581" y="138573"/>
                  </a:lnTo>
                  <a:lnTo>
                    <a:pt x="682011" y="143684"/>
                  </a:lnTo>
                  <a:lnTo>
                    <a:pt x="687021" y="151264"/>
                  </a:lnTo>
                  <a:lnTo>
                    <a:pt x="688858" y="160549"/>
                  </a:lnTo>
                  <a:lnTo>
                    <a:pt x="687021" y="169834"/>
                  </a:lnTo>
                  <a:lnTo>
                    <a:pt x="682011" y="177415"/>
                  </a:lnTo>
                  <a:lnTo>
                    <a:pt x="674581" y="182525"/>
                  </a:lnTo>
                  <a:lnTo>
                    <a:pt x="665483" y="184399"/>
                  </a:lnTo>
                  <a:lnTo>
                    <a:pt x="656384" y="182525"/>
                  </a:lnTo>
                  <a:lnTo>
                    <a:pt x="648954" y="177415"/>
                  </a:lnTo>
                  <a:lnTo>
                    <a:pt x="643945" y="169834"/>
                  </a:lnTo>
                  <a:lnTo>
                    <a:pt x="642108" y="160549"/>
                  </a:lnTo>
                </a:path>
                <a:path w="1447800" h="948054">
                  <a:moveTo>
                    <a:pt x="785888" y="160549"/>
                  </a:moveTo>
                  <a:lnTo>
                    <a:pt x="787725" y="151264"/>
                  </a:lnTo>
                  <a:lnTo>
                    <a:pt x="792735" y="143684"/>
                  </a:lnTo>
                  <a:lnTo>
                    <a:pt x="800165" y="138573"/>
                  </a:lnTo>
                  <a:lnTo>
                    <a:pt x="809263" y="136699"/>
                  </a:lnTo>
                  <a:lnTo>
                    <a:pt x="818362" y="138573"/>
                  </a:lnTo>
                  <a:lnTo>
                    <a:pt x="825792" y="143684"/>
                  </a:lnTo>
                  <a:lnTo>
                    <a:pt x="830801" y="151264"/>
                  </a:lnTo>
                  <a:lnTo>
                    <a:pt x="832638" y="160549"/>
                  </a:lnTo>
                  <a:lnTo>
                    <a:pt x="830801" y="169834"/>
                  </a:lnTo>
                  <a:lnTo>
                    <a:pt x="825792" y="177415"/>
                  </a:lnTo>
                  <a:lnTo>
                    <a:pt x="818362" y="182525"/>
                  </a:lnTo>
                  <a:lnTo>
                    <a:pt x="809263" y="184399"/>
                  </a:lnTo>
                  <a:lnTo>
                    <a:pt x="800165" y="182525"/>
                  </a:lnTo>
                  <a:lnTo>
                    <a:pt x="792735" y="177415"/>
                  </a:lnTo>
                  <a:lnTo>
                    <a:pt x="787725" y="169834"/>
                  </a:lnTo>
                  <a:lnTo>
                    <a:pt x="78588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7" y="356225"/>
                  </a:lnTo>
                  <a:lnTo>
                    <a:pt x="713003" y="369863"/>
                  </a:lnTo>
                  <a:lnTo>
                    <a:pt x="761596" y="369863"/>
                  </a:lnTo>
                  <a:lnTo>
                    <a:pt x="810167" y="356225"/>
                  </a:lnTo>
                  <a:lnTo>
                    <a:pt x="858715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2" y="182888"/>
                  </a:lnTo>
                  <a:lnTo>
                    <a:pt x="530608" y="139893"/>
                  </a:lnTo>
                  <a:lnTo>
                    <a:pt x="551297" y="100986"/>
                  </a:lnTo>
                  <a:lnTo>
                    <a:pt x="578699" y="67087"/>
                  </a:lnTo>
                  <a:lnTo>
                    <a:pt x="611909" y="39118"/>
                  </a:lnTo>
                  <a:lnTo>
                    <a:pt x="650027" y="17999"/>
                  </a:lnTo>
                  <a:lnTo>
                    <a:pt x="692149" y="4653"/>
                  </a:lnTo>
                  <a:lnTo>
                    <a:pt x="737373" y="0"/>
                  </a:lnTo>
                  <a:lnTo>
                    <a:pt x="782597" y="4653"/>
                  </a:lnTo>
                  <a:lnTo>
                    <a:pt x="824719" y="17999"/>
                  </a:lnTo>
                  <a:lnTo>
                    <a:pt x="862837" y="39118"/>
                  </a:lnTo>
                  <a:lnTo>
                    <a:pt x="896047" y="67087"/>
                  </a:lnTo>
                  <a:lnTo>
                    <a:pt x="923449" y="100986"/>
                  </a:lnTo>
                  <a:lnTo>
                    <a:pt x="944138" y="139893"/>
                  </a:lnTo>
                  <a:lnTo>
                    <a:pt x="957214" y="182888"/>
                  </a:lnTo>
                  <a:lnTo>
                    <a:pt x="961773" y="229049"/>
                  </a:lnTo>
                  <a:lnTo>
                    <a:pt x="957214" y="275210"/>
                  </a:lnTo>
                  <a:lnTo>
                    <a:pt x="944138" y="318205"/>
                  </a:lnTo>
                  <a:lnTo>
                    <a:pt x="923449" y="357112"/>
                  </a:lnTo>
                  <a:lnTo>
                    <a:pt x="896047" y="391011"/>
                  </a:lnTo>
                  <a:lnTo>
                    <a:pt x="862837" y="418980"/>
                  </a:lnTo>
                  <a:lnTo>
                    <a:pt x="824719" y="440099"/>
                  </a:lnTo>
                  <a:lnTo>
                    <a:pt x="782597" y="453445"/>
                  </a:lnTo>
                  <a:lnTo>
                    <a:pt x="737373" y="458099"/>
                  </a:lnTo>
                  <a:lnTo>
                    <a:pt x="692149" y="453445"/>
                  </a:lnTo>
                  <a:lnTo>
                    <a:pt x="650027" y="440099"/>
                  </a:lnTo>
                  <a:lnTo>
                    <a:pt x="611909" y="418980"/>
                  </a:lnTo>
                  <a:lnTo>
                    <a:pt x="578699" y="391011"/>
                  </a:lnTo>
                  <a:lnTo>
                    <a:pt x="551297" y="357112"/>
                  </a:lnTo>
                  <a:lnTo>
                    <a:pt x="530608" y="318205"/>
                  </a:lnTo>
                  <a:lnTo>
                    <a:pt x="517532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59594" y="49544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92993" y="5106840"/>
              <a:ext cx="616873" cy="608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50192" y="48782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02395" y="5183039"/>
              <a:ext cx="616873" cy="5319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67718" y="4343691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5" h="458470">
                  <a:moveTo>
                    <a:pt x="224399" y="458099"/>
                  </a:moveTo>
                  <a:lnTo>
                    <a:pt x="179177" y="453445"/>
                  </a:lnTo>
                  <a:lnTo>
                    <a:pt x="137056" y="440099"/>
                  </a:lnTo>
                  <a:lnTo>
                    <a:pt x="98939" y="418980"/>
                  </a:lnTo>
                  <a:lnTo>
                    <a:pt x="65727" y="391011"/>
                  </a:lnTo>
                  <a:lnTo>
                    <a:pt x="38325" y="357112"/>
                  </a:lnTo>
                  <a:lnTo>
                    <a:pt x="17635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5" y="139893"/>
                  </a:lnTo>
                  <a:lnTo>
                    <a:pt x="38325" y="100986"/>
                  </a:lnTo>
                  <a:lnTo>
                    <a:pt x="65727" y="67087"/>
                  </a:lnTo>
                  <a:lnTo>
                    <a:pt x="98939" y="39118"/>
                  </a:lnTo>
                  <a:lnTo>
                    <a:pt x="137056" y="17999"/>
                  </a:lnTo>
                  <a:lnTo>
                    <a:pt x="179177" y="4653"/>
                  </a:lnTo>
                  <a:lnTo>
                    <a:pt x="224399" y="0"/>
                  </a:lnTo>
                  <a:lnTo>
                    <a:pt x="269621" y="4653"/>
                  </a:lnTo>
                  <a:lnTo>
                    <a:pt x="311742" y="17999"/>
                  </a:lnTo>
                  <a:lnTo>
                    <a:pt x="349860" y="39118"/>
                  </a:lnTo>
                  <a:lnTo>
                    <a:pt x="383071" y="67087"/>
                  </a:lnTo>
                  <a:lnTo>
                    <a:pt x="410473" y="100986"/>
                  </a:lnTo>
                  <a:lnTo>
                    <a:pt x="431163" y="139893"/>
                  </a:lnTo>
                  <a:lnTo>
                    <a:pt x="444239" y="182888"/>
                  </a:lnTo>
                  <a:lnTo>
                    <a:pt x="448799" y="229049"/>
                  </a:lnTo>
                  <a:lnTo>
                    <a:pt x="444239" y="275210"/>
                  </a:lnTo>
                  <a:lnTo>
                    <a:pt x="431163" y="318205"/>
                  </a:lnTo>
                  <a:lnTo>
                    <a:pt x="410473" y="357112"/>
                  </a:lnTo>
                  <a:lnTo>
                    <a:pt x="383071" y="391011"/>
                  </a:lnTo>
                  <a:lnTo>
                    <a:pt x="349860" y="418980"/>
                  </a:lnTo>
                  <a:lnTo>
                    <a:pt x="311742" y="440099"/>
                  </a:lnTo>
                  <a:lnTo>
                    <a:pt x="269621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A1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96843" y="4480391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5" h="48260">
                  <a:moveTo>
                    <a:pt x="23374" y="47699"/>
                  </a:moveTo>
                  <a:lnTo>
                    <a:pt x="14280" y="45826"/>
                  </a:lnTo>
                  <a:lnTo>
                    <a:pt x="6849" y="40715"/>
                  </a:lnTo>
                  <a:lnTo>
                    <a:pt x="1838" y="33134"/>
                  </a:lnTo>
                  <a:lnTo>
                    <a:pt x="0" y="23849"/>
                  </a:lnTo>
                  <a:lnTo>
                    <a:pt x="1838" y="14565"/>
                  </a:lnTo>
                  <a:lnTo>
                    <a:pt x="6849" y="6984"/>
                  </a:lnTo>
                  <a:lnTo>
                    <a:pt x="14280" y="1873"/>
                  </a:lnTo>
                  <a:lnTo>
                    <a:pt x="23374" y="0"/>
                  </a:lnTo>
                  <a:lnTo>
                    <a:pt x="32480" y="1873"/>
                  </a:lnTo>
                  <a:lnTo>
                    <a:pt x="39909" y="6984"/>
                  </a:lnTo>
                  <a:lnTo>
                    <a:pt x="44915" y="14565"/>
                  </a:lnTo>
                  <a:lnTo>
                    <a:pt x="46749" y="23849"/>
                  </a:lnTo>
                  <a:lnTo>
                    <a:pt x="44915" y="33134"/>
                  </a:lnTo>
                  <a:lnTo>
                    <a:pt x="39909" y="40715"/>
                  </a:lnTo>
                  <a:lnTo>
                    <a:pt x="32480" y="45826"/>
                  </a:lnTo>
                  <a:lnTo>
                    <a:pt x="23374" y="47699"/>
                  </a:lnTo>
                  <a:close/>
                </a:path>
                <a:path w="191135" h="48260">
                  <a:moveTo>
                    <a:pt x="167174" y="47699"/>
                  </a:moveTo>
                  <a:lnTo>
                    <a:pt x="158069" y="45826"/>
                  </a:lnTo>
                  <a:lnTo>
                    <a:pt x="150640" y="40715"/>
                  </a:lnTo>
                  <a:lnTo>
                    <a:pt x="145634" y="33134"/>
                  </a:lnTo>
                  <a:lnTo>
                    <a:pt x="143799" y="23849"/>
                  </a:lnTo>
                  <a:lnTo>
                    <a:pt x="145634" y="14565"/>
                  </a:lnTo>
                  <a:lnTo>
                    <a:pt x="150640" y="6984"/>
                  </a:lnTo>
                  <a:lnTo>
                    <a:pt x="158069" y="1873"/>
                  </a:lnTo>
                  <a:lnTo>
                    <a:pt x="167174" y="0"/>
                  </a:lnTo>
                  <a:lnTo>
                    <a:pt x="176269" y="1873"/>
                  </a:lnTo>
                  <a:lnTo>
                    <a:pt x="183699" y="6984"/>
                  </a:lnTo>
                  <a:lnTo>
                    <a:pt x="188711" y="14565"/>
                  </a:lnTo>
                  <a:lnTo>
                    <a:pt x="190549" y="23849"/>
                  </a:lnTo>
                  <a:lnTo>
                    <a:pt x="188711" y="33134"/>
                  </a:lnTo>
                  <a:lnTo>
                    <a:pt x="183699" y="40715"/>
                  </a:lnTo>
                  <a:lnTo>
                    <a:pt x="176269" y="45826"/>
                  </a:lnTo>
                  <a:lnTo>
                    <a:pt x="167174" y="47699"/>
                  </a:lnTo>
                  <a:close/>
                </a:path>
              </a:pathLst>
            </a:custGeom>
            <a:solidFill>
              <a:srgbClr val="809C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54745" y="4343691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098" y="160549"/>
                  </a:moveTo>
                  <a:lnTo>
                    <a:pt x="643936" y="151264"/>
                  </a:lnTo>
                  <a:lnTo>
                    <a:pt x="648948" y="143684"/>
                  </a:lnTo>
                  <a:lnTo>
                    <a:pt x="656379" y="138573"/>
                  </a:lnTo>
                  <a:lnTo>
                    <a:pt x="665473" y="136699"/>
                  </a:lnTo>
                  <a:lnTo>
                    <a:pt x="674578" y="138573"/>
                  </a:lnTo>
                  <a:lnTo>
                    <a:pt x="682008" y="143684"/>
                  </a:lnTo>
                  <a:lnTo>
                    <a:pt x="687013" y="151264"/>
                  </a:lnTo>
                  <a:lnTo>
                    <a:pt x="688848" y="160549"/>
                  </a:lnTo>
                  <a:lnTo>
                    <a:pt x="687013" y="169834"/>
                  </a:lnTo>
                  <a:lnTo>
                    <a:pt x="682008" y="177415"/>
                  </a:lnTo>
                  <a:lnTo>
                    <a:pt x="674578" y="182525"/>
                  </a:lnTo>
                  <a:lnTo>
                    <a:pt x="665473" y="184399"/>
                  </a:lnTo>
                  <a:lnTo>
                    <a:pt x="656379" y="182525"/>
                  </a:lnTo>
                  <a:lnTo>
                    <a:pt x="648948" y="177415"/>
                  </a:lnTo>
                  <a:lnTo>
                    <a:pt x="643936" y="169834"/>
                  </a:lnTo>
                  <a:lnTo>
                    <a:pt x="642098" y="160549"/>
                  </a:lnTo>
                </a:path>
                <a:path w="1447800" h="948054">
                  <a:moveTo>
                    <a:pt x="785898" y="160549"/>
                  </a:moveTo>
                  <a:lnTo>
                    <a:pt x="787733" y="151264"/>
                  </a:lnTo>
                  <a:lnTo>
                    <a:pt x="792739" y="143684"/>
                  </a:lnTo>
                  <a:lnTo>
                    <a:pt x="800168" y="138573"/>
                  </a:lnTo>
                  <a:lnTo>
                    <a:pt x="809273" y="136699"/>
                  </a:lnTo>
                  <a:lnTo>
                    <a:pt x="818367" y="138573"/>
                  </a:lnTo>
                  <a:lnTo>
                    <a:pt x="825798" y="143684"/>
                  </a:lnTo>
                  <a:lnTo>
                    <a:pt x="830810" y="151264"/>
                  </a:lnTo>
                  <a:lnTo>
                    <a:pt x="832648" y="160549"/>
                  </a:lnTo>
                  <a:lnTo>
                    <a:pt x="830810" y="169834"/>
                  </a:lnTo>
                  <a:lnTo>
                    <a:pt x="825798" y="177415"/>
                  </a:lnTo>
                  <a:lnTo>
                    <a:pt x="818367" y="182525"/>
                  </a:lnTo>
                  <a:lnTo>
                    <a:pt x="809273" y="184399"/>
                  </a:lnTo>
                  <a:lnTo>
                    <a:pt x="800168" y="182525"/>
                  </a:lnTo>
                  <a:lnTo>
                    <a:pt x="792739" y="177415"/>
                  </a:lnTo>
                  <a:lnTo>
                    <a:pt x="787733" y="169834"/>
                  </a:lnTo>
                  <a:lnTo>
                    <a:pt x="78589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4" y="356225"/>
                  </a:lnTo>
                  <a:lnTo>
                    <a:pt x="713000" y="369863"/>
                  </a:lnTo>
                  <a:lnTo>
                    <a:pt x="761597" y="369863"/>
                  </a:lnTo>
                  <a:lnTo>
                    <a:pt x="810171" y="356225"/>
                  </a:lnTo>
                  <a:lnTo>
                    <a:pt x="858723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3" y="182888"/>
                  </a:lnTo>
                  <a:lnTo>
                    <a:pt x="530609" y="139893"/>
                  </a:lnTo>
                  <a:lnTo>
                    <a:pt x="551299" y="100986"/>
                  </a:lnTo>
                  <a:lnTo>
                    <a:pt x="578701" y="67087"/>
                  </a:lnTo>
                  <a:lnTo>
                    <a:pt x="611912" y="39118"/>
                  </a:lnTo>
                  <a:lnTo>
                    <a:pt x="650030" y="17999"/>
                  </a:lnTo>
                  <a:lnTo>
                    <a:pt x="692151" y="4653"/>
                  </a:lnTo>
                  <a:lnTo>
                    <a:pt x="737373" y="0"/>
                  </a:lnTo>
                  <a:lnTo>
                    <a:pt x="782595" y="4653"/>
                  </a:lnTo>
                  <a:lnTo>
                    <a:pt x="824716" y="17999"/>
                  </a:lnTo>
                  <a:lnTo>
                    <a:pt x="862834" y="39118"/>
                  </a:lnTo>
                  <a:lnTo>
                    <a:pt x="896045" y="67087"/>
                  </a:lnTo>
                  <a:lnTo>
                    <a:pt x="923447" y="100986"/>
                  </a:lnTo>
                  <a:lnTo>
                    <a:pt x="944137" y="139893"/>
                  </a:lnTo>
                  <a:lnTo>
                    <a:pt x="957213" y="182888"/>
                  </a:lnTo>
                  <a:lnTo>
                    <a:pt x="961773" y="229049"/>
                  </a:lnTo>
                  <a:lnTo>
                    <a:pt x="957213" y="275210"/>
                  </a:lnTo>
                  <a:lnTo>
                    <a:pt x="944137" y="318205"/>
                  </a:lnTo>
                  <a:lnTo>
                    <a:pt x="923447" y="357112"/>
                  </a:lnTo>
                  <a:lnTo>
                    <a:pt x="896045" y="391011"/>
                  </a:lnTo>
                  <a:lnTo>
                    <a:pt x="862834" y="418980"/>
                  </a:lnTo>
                  <a:lnTo>
                    <a:pt x="824716" y="440099"/>
                  </a:lnTo>
                  <a:lnTo>
                    <a:pt x="782595" y="453445"/>
                  </a:lnTo>
                  <a:lnTo>
                    <a:pt x="737373" y="458099"/>
                  </a:lnTo>
                  <a:lnTo>
                    <a:pt x="692151" y="453445"/>
                  </a:lnTo>
                  <a:lnTo>
                    <a:pt x="650030" y="440099"/>
                  </a:lnTo>
                  <a:lnTo>
                    <a:pt x="611912" y="418980"/>
                  </a:lnTo>
                  <a:lnTo>
                    <a:pt x="578701" y="391011"/>
                  </a:lnTo>
                  <a:lnTo>
                    <a:pt x="551299" y="357112"/>
                  </a:lnTo>
                  <a:lnTo>
                    <a:pt x="530609" y="318205"/>
                  </a:lnTo>
                  <a:lnTo>
                    <a:pt x="517533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21396" y="39638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54795" y="4116241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11994" y="38876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64197" y="4192441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29520" y="3353093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4" h="458470">
                  <a:moveTo>
                    <a:pt x="224399" y="458099"/>
                  </a:moveTo>
                  <a:lnTo>
                    <a:pt x="179175" y="453445"/>
                  </a:lnTo>
                  <a:lnTo>
                    <a:pt x="137053" y="440099"/>
                  </a:lnTo>
                  <a:lnTo>
                    <a:pt x="98935" y="418980"/>
                  </a:lnTo>
                  <a:lnTo>
                    <a:pt x="65725" y="391011"/>
                  </a:lnTo>
                  <a:lnTo>
                    <a:pt x="38323" y="357112"/>
                  </a:lnTo>
                  <a:lnTo>
                    <a:pt x="17634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4" y="139893"/>
                  </a:lnTo>
                  <a:lnTo>
                    <a:pt x="38323" y="100986"/>
                  </a:lnTo>
                  <a:lnTo>
                    <a:pt x="65725" y="67087"/>
                  </a:lnTo>
                  <a:lnTo>
                    <a:pt x="98935" y="39118"/>
                  </a:lnTo>
                  <a:lnTo>
                    <a:pt x="137053" y="17999"/>
                  </a:lnTo>
                  <a:lnTo>
                    <a:pt x="179175" y="4653"/>
                  </a:lnTo>
                  <a:lnTo>
                    <a:pt x="224399" y="0"/>
                  </a:lnTo>
                  <a:lnTo>
                    <a:pt x="269623" y="4653"/>
                  </a:lnTo>
                  <a:lnTo>
                    <a:pt x="311745" y="17999"/>
                  </a:lnTo>
                  <a:lnTo>
                    <a:pt x="349863" y="39118"/>
                  </a:lnTo>
                  <a:lnTo>
                    <a:pt x="383073" y="67087"/>
                  </a:lnTo>
                  <a:lnTo>
                    <a:pt x="410475" y="100986"/>
                  </a:lnTo>
                  <a:lnTo>
                    <a:pt x="431164" y="139893"/>
                  </a:lnTo>
                  <a:lnTo>
                    <a:pt x="444240" y="182888"/>
                  </a:lnTo>
                  <a:lnTo>
                    <a:pt x="448799" y="229049"/>
                  </a:lnTo>
                  <a:lnTo>
                    <a:pt x="444240" y="275210"/>
                  </a:lnTo>
                  <a:lnTo>
                    <a:pt x="431164" y="318205"/>
                  </a:lnTo>
                  <a:lnTo>
                    <a:pt x="410475" y="357112"/>
                  </a:lnTo>
                  <a:lnTo>
                    <a:pt x="383073" y="391011"/>
                  </a:lnTo>
                  <a:lnTo>
                    <a:pt x="349863" y="418980"/>
                  </a:lnTo>
                  <a:lnTo>
                    <a:pt x="311745" y="440099"/>
                  </a:lnTo>
                  <a:lnTo>
                    <a:pt x="269623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58655" y="3489793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5" h="48260">
                  <a:moveTo>
                    <a:pt x="23374" y="47699"/>
                  </a:moveTo>
                  <a:lnTo>
                    <a:pt x="14276" y="45826"/>
                  </a:lnTo>
                  <a:lnTo>
                    <a:pt x="6846" y="40715"/>
                  </a:lnTo>
                  <a:lnTo>
                    <a:pt x="1836" y="33134"/>
                  </a:lnTo>
                  <a:lnTo>
                    <a:pt x="0" y="23849"/>
                  </a:lnTo>
                  <a:lnTo>
                    <a:pt x="1836" y="14565"/>
                  </a:lnTo>
                  <a:lnTo>
                    <a:pt x="6846" y="6984"/>
                  </a:lnTo>
                  <a:lnTo>
                    <a:pt x="14276" y="1873"/>
                  </a:lnTo>
                  <a:lnTo>
                    <a:pt x="23374" y="0"/>
                  </a:lnTo>
                  <a:lnTo>
                    <a:pt x="32472" y="1873"/>
                  </a:lnTo>
                  <a:lnTo>
                    <a:pt x="39902" y="6984"/>
                  </a:lnTo>
                  <a:lnTo>
                    <a:pt x="44912" y="14565"/>
                  </a:lnTo>
                  <a:lnTo>
                    <a:pt x="46749" y="23849"/>
                  </a:lnTo>
                  <a:lnTo>
                    <a:pt x="44912" y="33134"/>
                  </a:lnTo>
                  <a:lnTo>
                    <a:pt x="39902" y="40715"/>
                  </a:lnTo>
                  <a:lnTo>
                    <a:pt x="32472" y="45826"/>
                  </a:lnTo>
                  <a:lnTo>
                    <a:pt x="23374" y="47699"/>
                  </a:lnTo>
                  <a:close/>
                </a:path>
                <a:path w="191135" h="48260">
                  <a:moveTo>
                    <a:pt x="167154" y="47699"/>
                  </a:moveTo>
                  <a:lnTo>
                    <a:pt x="158056" y="45826"/>
                  </a:lnTo>
                  <a:lnTo>
                    <a:pt x="150626" y="40715"/>
                  </a:lnTo>
                  <a:lnTo>
                    <a:pt x="145616" y="33134"/>
                  </a:lnTo>
                  <a:lnTo>
                    <a:pt x="143779" y="23849"/>
                  </a:lnTo>
                  <a:lnTo>
                    <a:pt x="145616" y="14565"/>
                  </a:lnTo>
                  <a:lnTo>
                    <a:pt x="150626" y="6984"/>
                  </a:lnTo>
                  <a:lnTo>
                    <a:pt x="158056" y="1873"/>
                  </a:lnTo>
                  <a:lnTo>
                    <a:pt x="167154" y="0"/>
                  </a:lnTo>
                  <a:lnTo>
                    <a:pt x="176253" y="1873"/>
                  </a:lnTo>
                  <a:lnTo>
                    <a:pt x="183683" y="6984"/>
                  </a:lnTo>
                  <a:lnTo>
                    <a:pt x="188692" y="14565"/>
                  </a:lnTo>
                  <a:lnTo>
                    <a:pt x="190529" y="23849"/>
                  </a:lnTo>
                  <a:lnTo>
                    <a:pt x="188692" y="33134"/>
                  </a:lnTo>
                  <a:lnTo>
                    <a:pt x="183683" y="40715"/>
                  </a:lnTo>
                  <a:lnTo>
                    <a:pt x="176253" y="45826"/>
                  </a:lnTo>
                  <a:lnTo>
                    <a:pt x="167154" y="47699"/>
                  </a:lnTo>
                  <a:close/>
                </a:path>
              </a:pathLst>
            </a:custGeom>
            <a:solidFill>
              <a:srgbClr val="7062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16546" y="3353093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108" y="160549"/>
                  </a:moveTo>
                  <a:lnTo>
                    <a:pt x="643945" y="151264"/>
                  </a:lnTo>
                  <a:lnTo>
                    <a:pt x="648954" y="143684"/>
                  </a:lnTo>
                  <a:lnTo>
                    <a:pt x="656384" y="138573"/>
                  </a:lnTo>
                  <a:lnTo>
                    <a:pt x="665483" y="136699"/>
                  </a:lnTo>
                  <a:lnTo>
                    <a:pt x="674581" y="138573"/>
                  </a:lnTo>
                  <a:lnTo>
                    <a:pt x="682011" y="143684"/>
                  </a:lnTo>
                  <a:lnTo>
                    <a:pt x="687021" y="151264"/>
                  </a:lnTo>
                  <a:lnTo>
                    <a:pt x="688858" y="160549"/>
                  </a:lnTo>
                  <a:lnTo>
                    <a:pt x="687021" y="169834"/>
                  </a:lnTo>
                  <a:lnTo>
                    <a:pt x="682011" y="177415"/>
                  </a:lnTo>
                  <a:lnTo>
                    <a:pt x="674581" y="182525"/>
                  </a:lnTo>
                  <a:lnTo>
                    <a:pt x="665483" y="184399"/>
                  </a:lnTo>
                  <a:lnTo>
                    <a:pt x="656384" y="182525"/>
                  </a:lnTo>
                  <a:lnTo>
                    <a:pt x="648954" y="177415"/>
                  </a:lnTo>
                  <a:lnTo>
                    <a:pt x="643945" y="169834"/>
                  </a:lnTo>
                  <a:lnTo>
                    <a:pt x="642108" y="160549"/>
                  </a:lnTo>
                </a:path>
                <a:path w="1447800" h="948054">
                  <a:moveTo>
                    <a:pt x="785888" y="160549"/>
                  </a:moveTo>
                  <a:lnTo>
                    <a:pt x="787725" y="151264"/>
                  </a:lnTo>
                  <a:lnTo>
                    <a:pt x="792735" y="143684"/>
                  </a:lnTo>
                  <a:lnTo>
                    <a:pt x="800165" y="138573"/>
                  </a:lnTo>
                  <a:lnTo>
                    <a:pt x="809263" y="136699"/>
                  </a:lnTo>
                  <a:lnTo>
                    <a:pt x="818362" y="138573"/>
                  </a:lnTo>
                  <a:lnTo>
                    <a:pt x="825792" y="143684"/>
                  </a:lnTo>
                  <a:lnTo>
                    <a:pt x="830801" y="151264"/>
                  </a:lnTo>
                  <a:lnTo>
                    <a:pt x="832638" y="160549"/>
                  </a:lnTo>
                  <a:lnTo>
                    <a:pt x="830801" y="169834"/>
                  </a:lnTo>
                  <a:lnTo>
                    <a:pt x="825792" y="177415"/>
                  </a:lnTo>
                  <a:lnTo>
                    <a:pt x="818362" y="182525"/>
                  </a:lnTo>
                  <a:lnTo>
                    <a:pt x="809263" y="184399"/>
                  </a:lnTo>
                  <a:lnTo>
                    <a:pt x="800165" y="182525"/>
                  </a:lnTo>
                  <a:lnTo>
                    <a:pt x="792735" y="177415"/>
                  </a:lnTo>
                  <a:lnTo>
                    <a:pt x="787725" y="169834"/>
                  </a:lnTo>
                  <a:lnTo>
                    <a:pt x="785888" y="160549"/>
                  </a:lnTo>
                </a:path>
                <a:path w="1447800" h="948054">
                  <a:moveTo>
                    <a:pt x="615746" y="328949"/>
                  </a:moveTo>
                  <a:lnTo>
                    <a:pt x="664385" y="356225"/>
                  </a:lnTo>
                  <a:lnTo>
                    <a:pt x="713002" y="369863"/>
                  </a:lnTo>
                  <a:lnTo>
                    <a:pt x="761596" y="369863"/>
                  </a:lnTo>
                  <a:lnTo>
                    <a:pt x="810167" y="356225"/>
                  </a:lnTo>
                  <a:lnTo>
                    <a:pt x="858715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2" y="182888"/>
                  </a:lnTo>
                  <a:lnTo>
                    <a:pt x="530608" y="139893"/>
                  </a:lnTo>
                  <a:lnTo>
                    <a:pt x="551297" y="100986"/>
                  </a:lnTo>
                  <a:lnTo>
                    <a:pt x="578699" y="67087"/>
                  </a:lnTo>
                  <a:lnTo>
                    <a:pt x="611909" y="39118"/>
                  </a:lnTo>
                  <a:lnTo>
                    <a:pt x="650027" y="17999"/>
                  </a:lnTo>
                  <a:lnTo>
                    <a:pt x="692149" y="4653"/>
                  </a:lnTo>
                  <a:lnTo>
                    <a:pt x="737373" y="0"/>
                  </a:lnTo>
                  <a:lnTo>
                    <a:pt x="782597" y="4653"/>
                  </a:lnTo>
                  <a:lnTo>
                    <a:pt x="824719" y="17999"/>
                  </a:lnTo>
                  <a:lnTo>
                    <a:pt x="862837" y="39118"/>
                  </a:lnTo>
                  <a:lnTo>
                    <a:pt x="896047" y="67087"/>
                  </a:lnTo>
                  <a:lnTo>
                    <a:pt x="923449" y="100986"/>
                  </a:lnTo>
                  <a:lnTo>
                    <a:pt x="944138" y="139893"/>
                  </a:lnTo>
                  <a:lnTo>
                    <a:pt x="957214" y="182888"/>
                  </a:lnTo>
                  <a:lnTo>
                    <a:pt x="961773" y="229049"/>
                  </a:lnTo>
                  <a:lnTo>
                    <a:pt x="957214" y="275210"/>
                  </a:lnTo>
                  <a:lnTo>
                    <a:pt x="944138" y="318205"/>
                  </a:lnTo>
                  <a:lnTo>
                    <a:pt x="923449" y="357112"/>
                  </a:lnTo>
                  <a:lnTo>
                    <a:pt x="896047" y="391011"/>
                  </a:lnTo>
                  <a:lnTo>
                    <a:pt x="862837" y="418980"/>
                  </a:lnTo>
                  <a:lnTo>
                    <a:pt x="824719" y="440099"/>
                  </a:lnTo>
                  <a:lnTo>
                    <a:pt x="782597" y="453445"/>
                  </a:lnTo>
                  <a:lnTo>
                    <a:pt x="737373" y="458099"/>
                  </a:lnTo>
                  <a:lnTo>
                    <a:pt x="692149" y="453445"/>
                  </a:lnTo>
                  <a:lnTo>
                    <a:pt x="650027" y="440099"/>
                  </a:lnTo>
                  <a:lnTo>
                    <a:pt x="611909" y="418980"/>
                  </a:lnTo>
                  <a:lnTo>
                    <a:pt x="578699" y="391011"/>
                  </a:lnTo>
                  <a:lnTo>
                    <a:pt x="551297" y="357112"/>
                  </a:lnTo>
                  <a:lnTo>
                    <a:pt x="530608" y="318205"/>
                  </a:lnTo>
                  <a:lnTo>
                    <a:pt x="517532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69390" y="48782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02789" y="50306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59988" y="48020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12191" y="5106840"/>
              <a:ext cx="616873" cy="608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77514" y="4267491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5" h="458470">
                  <a:moveTo>
                    <a:pt x="224399" y="458099"/>
                  </a:moveTo>
                  <a:lnTo>
                    <a:pt x="179177" y="453445"/>
                  </a:lnTo>
                  <a:lnTo>
                    <a:pt x="137056" y="440099"/>
                  </a:lnTo>
                  <a:lnTo>
                    <a:pt x="98939" y="418980"/>
                  </a:lnTo>
                  <a:lnTo>
                    <a:pt x="65727" y="391011"/>
                  </a:lnTo>
                  <a:lnTo>
                    <a:pt x="38325" y="357112"/>
                  </a:lnTo>
                  <a:lnTo>
                    <a:pt x="17635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5" y="139893"/>
                  </a:lnTo>
                  <a:lnTo>
                    <a:pt x="38325" y="100986"/>
                  </a:lnTo>
                  <a:lnTo>
                    <a:pt x="65727" y="67087"/>
                  </a:lnTo>
                  <a:lnTo>
                    <a:pt x="98939" y="39118"/>
                  </a:lnTo>
                  <a:lnTo>
                    <a:pt x="137056" y="17999"/>
                  </a:lnTo>
                  <a:lnTo>
                    <a:pt x="179177" y="4653"/>
                  </a:lnTo>
                  <a:lnTo>
                    <a:pt x="224399" y="0"/>
                  </a:lnTo>
                  <a:lnTo>
                    <a:pt x="269621" y="4653"/>
                  </a:lnTo>
                  <a:lnTo>
                    <a:pt x="311742" y="17999"/>
                  </a:lnTo>
                  <a:lnTo>
                    <a:pt x="349860" y="39118"/>
                  </a:lnTo>
                  <a:lnTo>
                    <a:pt x="383071" y="67087"/>
                  </a:lnTo>
                  <a:lnTo>
                    <a:pt x="410473" y="100986"/>
                  </a:lnTo>
                  <a:lnTo>
                    <a:pt x="431163" y="139893"/>
                  </a:lnTo>
                  <a:lnTo>
                    <a:pt x="444239" y="182888"/>
                  </a:lnTo>
                  <a:lnTo>
                    <a:pt x="448799" y="229049"/>
                  </a:lnTo>
                  <a:lnTo>
                    <a:pt x="444239" y="275210"/>
                  </a:lnTo>
                  <a:lnTo>
                    <a:pt x="431163" y="318205"/>
                  </a:lnTo>
                  <a:lnTo>
                    <a:pt x="410473" y="357112"/>
                  </a:lnTo>
                  <a:lnTo>
                    <a:pt x="383071" y="391011"/>
                  </a:lnTo>
                  <a:lnTo>
                    <a:pt x="349860" y="418980"/>
                  </a:lnTo>
                  <a:lnTo>
                    <a:pt x="311742" y="440099"/>
                  </a:lnTo>
                  <a:lnTo>
                    <a:pt x="269621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B3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06639" y="4404191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5" h="48260">
                  <a:moveTo>
                    <a:pt x="23374" y="47699"/>
                  </a:moveTo>
                  <a:lnTo>
                    <a:pt x="14280" y="45826"/>
                  </a:lnTo>
                  <a:lnTo>
                    <a:pt x="6849" y="40715"/>
                  </a:lnTo>
                  <a:lnTo>
                    <a:pt x="1838" y="33134"/>
                  </a:lnTo>
                  <a:lnTo>
                    <a:pt x="0" y="23849"/>
                  </a:lnTo>
                  <a:lnTo>
                    <a:pt x="1838" y="14565"/>
                  </a:lnTo>
                  <a:lnTo>
                    <a:pt x="6849" y="6984"/>
                  </a:lnTo>
                  <a:lnTo>
                    <a:pt x="14280" y="1873"/>
                  </a:lnTo>
                  <a:lnTo>
                    <a:pt x="23374" y="0"/>
                  </a:lnTo>
                  <a:lnTo>
                    <a:pt x="32480" y="1873"/>
                  </a:lnTo>
                  <a:lnTo>
                    <a:pt x="39909" y="6984"/>
                  </a:lnTo>
                  <a:lnTo>
                    <a:pt x="44915" y="14565"/>
                  </a:lnTo>
                  <a:lnTo>
                    <a:pt x="46749" y="23849"/>
                  </a:lnTo>
                  <a:lnTo>
                    <a:pt x="44915" y="33134"/>
                  </a:lnTo>
                  <a:lnTo>
                    <a:pt x="39909" y="40715"/>
                  </a:lnTo>
                  <a:lnTo>
                    <a:pt x="32480" y="45826"/>
                  </a:lnTo>
                  <a:lnTo>
                    <a:pt x="23374" y="47699"/>
                  </a:lnTo>
                  <a:close/>
                </a:path>
                <a:path w="191135" h="48260">
                  <a:moveTo>
                    <a:pt x="167174" y="47699"/>
                  </a:moveTo>
                  <a:lnTo>
                    <a:pt x="158069" y="45826"/>
                  </a:lnTo>
                  <a:lnTo>
                    <a:pt x="150640" y="40715"/>
                  </a:lnTo>
                  <a:lnTo>
                    <a:pt x="145634" y="33134"/>
                  </a:lnTo>
                  <a:lnTo>
                    <a:pt x="143799" y="23849"/>
                  </a:lnTo>
                  <a:lnTo>
                    <a:pt x="145634" y="14565"/>
                  </a:lnTo>
                  <a:lnTo>
                    <a:pt x="150640" y="6984"/>
                  </a:lnTo>
                  <a:lnTo>
                    <a:pt x="158069" y="1873"/>
                  </a:lnTo>
                  <a:lnTo>
                    <a:pt x="167174" y="0"/>
                  </a:lnTo>
                  <a:lnTo>
                    <a:pt x="176269" y="1873"/>
                  </a:lnTo>
                  <a:lnTo>
                    <a:pt x="183699" y="6984"/>
                  </a:lnTo>
                  <a:lnTo>
                    <a:pt x="188711" y="14565"/>
                  </a:lnTo>
                  <a:lnTo>
                    <a:pt x="190549" y="23849"/>
                  </a:lnTo>
                  <a:lnTo>
                    <a:pt x="188711" y="33134"/>
                  </a:lnTo>
                  <a:lnTo>
                    <a:pt x="183699" y="40715"/>
                  </a:lnTo>
                  <a:lnTo>
                    <a:pt x="176269" y="45826"/>
                  </a:lnTo>
                  <a:lnTo>
                    <a:pt x="167174" y="47699"/>
                  </a:lnTo>
                  <a:close/>
                </a:path>
              </a:pathLst>
            </a:custGeom>
            <a:solidFill>
              <a:srgbClr val="8E8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21714" y="4267491"/>
              <a:ext cx="990600" cy="871855"/>
            </a:xfrm>
            <a:custGeom>
              <a:avLst/>
              <a:gdLst/>
              <a:ahLst/>
              <a:cxnLst/>
              <a:rect l="l" t="t" r="r" b="b"/>
              <a:pathLst>
                <a:path w="990600" h="871854">
                  <a:moveTo>
                    <a:pt x="184924" y="160549"/>
                  </a:moveTo>
                  <a:lnTo>
                    <a:pt x="186762" y="151264"/>
                  </a:lnTo>
                  <a:lnTo>
                    <a:pt x="191774" y="143684"/>
                  </a:lnTo>
                  <a:lnTo>
                    <a:pt x="199205" y="138573"/>
                  </a:lnTo>
                  <a:lnTo>
                    <a:pt x="208299" y="136699"/>
                  </a:lnTo>
                  <a:lnTo>
                    <a:pt x="217404" y="138573"/>
                  </a:lnTo>
                  <a:lnTo>
                    <a:pt x="224833" y="143684"/>
                  </a:lnTo>
                  <a:lnTo>
                    <a:pt x="229839" y="151264"/>
                  </a:lnTo>
                  <a:lnTo>
                    <a:pt x="231674" y="160549"/>
                  </a:lnTo>
                  <a:lnTo>
                    <a:pt x="229839" y="169834"/>
                  </a:lnTo>
                  <a:lnTo>
                    <a:pt x="224833" y="177415"/>
                  </a:lnTo>
                  <a:lnTo>
                    <a:pt x="217404" y="182525"/>
                  </a:lnTo>
                  <a:lnTo>
                    <a:pt x="208299" y="184399"/>
                  </a:lnTo>
                  <a:lnTo>
                    <a:pt x="199205" y="182525"/>
                  </a:lnTo>
                  <a:lnTo>
                    <a:pt x="191774" y="177415"/>
                  </a:lnTo>
                  <a:lnTo>
                    <a:pt x="186762" y="169834"/>
                  </a:lnTo>
                  <a:lnTo>
                    <a:pt x="184924" y="160549"/>
                  </a:lnTo>
                </a:path>
                <a:path w="990600" h="871854">
                  <a:moveTo>
                    <a:pt x="328724" y="160549"/>
                  </a:moveTo>
                  <a:lnTo>
                    <a:pt x="330559" y="151264"/>
                  </a:lnTo>
                  <a:lnTo>
                    <a:pt x="335564" y="143684"/>
                  </a:lnTo>
                  <a:lnTo>
                    <a:pt x="342994" y="138573"/>
                  </a:lnTo>
                  <a:lnTo>
                    <a:pt x="352099" y="136699"/>
                  </a:lnTo>
                  <a:lnTo>
                    <a:pt x="361193" y="138573"/>
                  </a:lnTo>
                  <a:lnTo>
                    <a:pt x="368624" y="143684"/>
                  </a:lnTo>
                  <a:lnTo>
                    <a:pt x="373635" y="151264"/>
                  </a:lnTo>
                  <a:lnTo>
                    <a:pt x="375474" y="160549"/>
                  </a:lnTo>
                  <a:lnTo>
                    <a:pt x="373635" y="169834"/>
                  </a:lnTo>
                  <a:lnTo>
                    <a:pt x="368624" y="177415"/>
                  </a:lnTo>
                  <a:lnTo>
                    <a:pt x="361193" y="182525"/>
                  </a:lnTo>
                  <a:lnTo>
                    <a:pt x="352099" y="184399"/>
                  </a:lnTo>
                  <a:lnTo>
                    <a:pt x="342994" y="182525"/>
                  </a:lnTo>
                  <a:lnTo>
                    <a:pt x="335564" y="177415"/>
                  </a:lnTo>
                  <a:lnTo>
                    <a:pt x="330559" y="169834"/>
                  </a:lnTo>
                  <a:lnTo>
                    <a:pt x="328724" y="160549"/>
                  </a:lnTo>
                </a:path>
                <a:path w="990600" h="871854">
                  <a:moveTo>
                    <a:pt x="158574" y="328949"/>
                  </a:moveTo>
                  <a:lnTo>
                    <a:pt x="207210" y="356225"/>
                  </a:lnTo>
                  <a:lnTo>
                    <a:pt x="255826" y="369863"/>
                  </a:lnTo>
                  <a:lnTo>
                    <a:pt x="304422" y="369863"/>
                  </a:lnTo>
                  <a:lnTo>
                    <a:pt x="352997" y="356225"/>
                  </a:lnTo>
                  <a:lnTo>
                    <a:pt x="401549" y="328949"/>
                  </a:lnTo>
                </a:path>
                <a:path w="990600" h="871854">
                  <a:moveTo>
                    <a:pt x="55799" y="229049"/>
                  </a:moveTo>
                  <a:lnTo>
                    <a:pt x="60359" y="182888"/>
                  </a:lnTo>
                  <a:lnTo>
                    <a:pt x="73435" y="139893"/>
                  </a:lnTo>
                  <a:lnTo>
                    <a:pt x="94125" y="100986"/>
                  </a:lnTo>
                  <a:lnTo>
                    <a:pt x="121527" y="67087"/>
                  </a:lnTo>
                  <a:lnTo>
                    <a:pt x="154738" y="39118"/>
                  </a:lnTo>
                  <a:lnTo>
                    <a:pt x="192856" y="17999"/>
                  </a:lnTo>
                  <a:lnTo>
                    <a:pt x="234977" y="4653"/>
                  </a:lnTo>
                  <a:lnTo>
                    <a:pt x="280199" y="0"/>
                  </a:lnTo>
                  <a:lnTo>
                    <a:pt x="325421" y="4653"/>
                  </a:lnTo>
                  <a:lnTo>
                    <a:pt x="367542" y="17999"/>
                  </a:lnTo>
                  <a:lnTo>
                    <a:pt x="405659" y="39118"/>
                  </a:lnTo>
                  <a:lnTo>
                    <a:pt x="438870" y="67087"/>
                  </a:lnTo>
                  <a:lnTo>
                    <a:pt x="466273" y="100986"/>
                  </a:lnTo>
                  <a:lnTo>
                    <a:pt x="486963" y="139893"/>
                  </a:lnTo>
                  <a:lnTo>
                    <a:pt x="500039" y="182888"/>
                  </a:lnTo>
                  <a:lnTo>
                    <a:pt x="504598" y="229049"/>
                  </a:lnTo>
                  <a:lnTo>
                    <a:pt x="500039" y="275210"/>
                  </a:lnTo>
                  <a:lnTo>
                    <a:pt x="486963" y="318205"/>
                  </a:lnTo>
                  <a:lnTo>
                    <a:pt x="466273" y="357112"/>
                  </a:lnTo>
                  <a:lnTo>
                    <a:pt x="438870" y="391011"/>
                  </a:lnTo>
                  <a:lnTo>
                    <a:pt x="405659" y="418980"/>
                  </a:lnTo>
                  <a:lnTo>
                    <a:pt x="367542" y="440099"/>
                  </a:lnTo>
                  <a:lnTo>
                    <a:pt x="325421" y="453445"/>
                  </a:lnTo>
                  <a:lnTo>
                    <a:pt x="280199" y="458099"/>
                  </a:lnTo>
                  <a:lnTo>
                    <a:pt x="234977" y="453445"/>
                  </a:lnTo>
                  <a:lnTo>
                    <a:pt x="192856" y="440099"/>
                  </a:lnTo>
                  <a:lnTo>
                    <a:pt x="154738" y="418980"/>
                  </a:lnTo>
                  <a:lnTo>
                    <a:pt x="121527" y="391011"/>
                  </a:lnTo>
                  <a:lnTo>
                    <a:pt x="94125" y="357112"/>
                  </a:lnTo>
                  <a:lnTo>
                    <a:pt x="73435" y="318205"/>
                  </a:lnTo>
                  <a:lnTo>
                    <a:pt x="60359" y="275210"/>
                  </a:lnTo>
                  <a:lnTo>
                    <a:pt x="55799" y="229049"/>
                  </a:lnTo>
                  <a:close/>
                </a:path>
                <a:path w="990600" h="871854">
                  <a:moveTo>
                    <a:pt x="280199" y="458099"/>
                  </a:moveTo>
                  <a:lnTo>
                    <a:pt x="0" y="719098"/>
                  </a:lnTo>
                </a:path>
                <a:path w="990600" h="871854">
                  <a:moveTo>
                    <a:pt x="280199" y="458099"/>
                  </a:moveTo>
                  <a:lnTo>
                    <a:pt x="533398" y="871498"/>
                  </a:lnTo>
                </a:path>
                <a:path w="990600" h="871854">
                  <a:moveTo>
                    <a:pt x="438874" y="391024"/>
                  </a:moveTo>
                  <a:lnTo>
                    <a:pt x="990573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40987" y="37352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74386" y="38876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31585" y="36590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83788" y="39638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6699" y="3574419"/>
            <a:ext cx="8538210" cy="2673350"/>
            <a:chOff x="56699" y="3002919"/>
            <a:chExt cx="8538210" cy="2673350"/>
          </a:xfrm>
        </p:grpSpPr>
        <p:sp>
          <p:nvSpPr>
            <p:cNvPr id="43" name="object 43"/>
            <p:cNvSpPr/>
            <p:nvPr/>
          </p:nvSpPr>
          <p:spPr>
            <a:xfrm>
              <a:off x="6549111" y="3124493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5" h="458470">
                  <a:moveTo>
                    <a:pt x="224399" y="458099"/>
                  </a:moveTo>
                  <a:lnTo>
                    <a:pt x="179177" y="453445"/>
                  </a:lnTo>
                  <a:lnTo>
                    <a:pt x="137056" y="440099"/>
                  </a:lnTo>
                  <a:lnTo>
                    <a:pt x="98939" y="418980"/>
                  </a:lnTo>
                  <a:lnTo>
                    <a:pt x="65727" y="391011"/>
                  </a:lnTo>
                  <a:lnTo>
                    <a:pt x="38325" y="357112"/>
                  </a:lnTo>
                  <a:lnTo>
                    <a:pt x="17635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5" y="139893"/>
                  </a:lnTo>
                  <a:lnTo>
                    <a:pt x="38325" y="100986"/>
                  </a:lnTo>
                  <a:lnTo>
                    <a:pt x="65727" y="67087"/>
                  </a:lnTo>
                  <a:lnTo>
                    <a:pt x="98939" y="39118"/>
                  </a:lnTo>
                  <a:lnTo>
                    <a:pt x="137056" y="17999"/>
                  </a:lnTo>
                  <a:lnTo>
                    <a:pt x="179177" y="4653"/>
                  </a:lnTo>
                  <a:lnTo>
                    <a:pt x="224399" y="0"/>
                  </a:lnTo>
                  <a:lnTo>
                    <a:pt x="269621" y="4653"/>
                  </a:lnTo>
                  <a:lnTo>
                    <a:pt x="311742" y="17999"/>
                  </a:lnTo>
                  <a:lnTo>
                    <a:pt x="349860" y="39118"/>
                  </a:lnTo>
                  <a:lnTo>
                    <a:pt x="383071" y="67087"/>
                  </a:lnTo>
                  <a:lnTo>
                    <a:pt x="410473" y="100986"/>
                  </a:lnTo>
                  <a:lnTo>
                    <a:pt x="431163" y="139893"/>
                  </a:lnTo>
                  <a:lnTo>
                    <a:pt x="444239" y="182888"/>
                  </a:lnTo>
                  <a:lnTo>
                    <a:pt x="448799" y="229049"/>
                  </a:lnTo>
                  <a:lnTo>
                    <a:pt x="444239" y="275210"/>
                  </a:lnTo>
                  <a:lnTo>
                    <a:pt x="431163" y="318205"/>
                  </a:lnTo>
                  <a:lnTo>
                    <a:pt x="410473" y="357112"/>
                  </a:lnTo>
                  <a:lnTo>
                    <a:pt x="383071" y="391011"/>
                  </a:lnTo>
                  <a:lnTo>
                    <a:pt x="349860" y="418980"/>
                  </a:lnTo>
                  <a:lnTo>
                    <a:pt x="311742" y="440099"/>
                  </a:lnTo>
                  <a:lnTo>
                    <a:pt x="269621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6EA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78236" y="3261193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4" h="48260">
                  <a:moveTo>
                    <a:pt x="23374" y="47699"/>
                  </a:moveTo>
                  <a:lnTo>
                    <a:pt x="14280" y="45826"/>
                  </a:lnTo>
                  <a:lnTo>
                    <a:pt x="6849" y="40715"/>
                  </a:lnTo>
                  <a:lnTo>
                    <a:pt x="1838" y="33134"/>
                  </a:lnTo>
                  <a:lnTo>
                    <a:pt x="0" y="23849"/>
                  </a:lnTo>
                  <a:lnTo>
                    <a:pt x="1838" y="14565"/>
                  </a:lnTo>
                  <a:lnTo>
                    <a:pt x="6849" y="6984"/>
                  </a:lnTo>
                  <a:lnTo>
                    <a:pt x="14280" y="1873"/>
                  </a:lnTo>
                  <a:lnTo>
                    <a:pt x="23374" y="0"/>
                  </a:lnTo>
                  <a:lnTo>
                    <a:pt x="32480" y="1873"/>
                  </a:lnTo>
                  <a:lnTo>
                    <a:pt x="39909" y="6984"/>
                  </a:lnTo>
                  <a:lnTo>
                    <a:pt x="44915" y="14565"/>
                  </a:lnTo>
                  <a:lnTo>
                    <a:pt x="46749" y="23849"/>
                  </a:lnTo>
                  <a:lnTo>
                    <a:pt x="44915" y="33134"/>
                  </a:lnTo>
                  <a:lnTo>
                    <a:pt x="39909" y="40715"/>
                  </a:lnTo>
                  <a:lnTo>
                    <a:pt x="32480" y="45826"/>
                  </a:lnTo>
                  <a:lnTo>
                    <a:pt x="23374" y="47699"/>
                  </a:lnTo>
                  <a:close/>
                </a:path>
                <a:path w="191134" h="48260">
                  <a:moveTo>
                    <a:pt x="167174" y="47699"/>
                  </a:moveTo>
                  <a:lnTo>
                    <a:pt x="158069" y="45826"/>
                  </a:lnTo>
                  <a:lnTo>
                    <a:pt x="150640" y="40715"/>
                  </a:lnTo>
                  <a:lnTo>
                    <a:pt x="145634" y="33134"/>
                  </a:lnTo>
                  <a:lnTo>
                    <a:pt x="143799" y="23849"/>
                  </a:lnTo>
                  <a:lnTo>
                    <a:pt x="145634" y="14565"/>
                  </a:lnTo>
                  <a:lnTo>
                    <a:pt x="150640" y="6984"/>
                  </a:lnTo>
                  <a:lnTo>
                    <a:pt x="158069" y="1873"/>
                  </a:lnTo>
                  <a:lnTo>
                    <a:pt x="167174" y="0"/>
                  </a:lnTo>
                  <a:lnTo>
                    <a:pt x="176269" y="1873"/>
                  </a:lnTo>
                  <a:lnTo>
                    <a:pt x="183699" y="6984"/>
                  </a:lnTo>
                  <a:lnTo>
                    <a:pt x="188711" y="14565"/>
                  </a:lnTo>
                  <a:lnTo>
                    <a:pt x="190549" y="23849"/>
                  </a:lnTo>
                  <a:lnTo>
                    <a:pt x="188711" y="33134"/>
                  </a:lnTo>
                  <a:lnTo>
                    <a:pt x="183699" y="40715"/>
                  </a:lnTo>
                  <a:lnTo>
                    <a:pt x="176269" y="45826"/>
                  </a:lnTo>
                  <a:lnTo>
                    <a:pt x="167174" y="47699"/>
                  </a:lnTo>
                  <a:close/>
                </a:path>
              </a:pathLst>
            </a:custGeom>
            <a:solidFill>
              <a:srgbClr val="578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36138" y="3124493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098" y="160549"/>
                  </a:moveTo>
                  <a:lnTo>
                    <a:pt x="643936" y="151264"/>
                  </a:lnTo>
                  <a:lnTo>
                    <a:pt x="648948" y="143684"/>
                  </a:lnTo>
                  <a:lnTo>
                    <a:pt x="656379" y="138573"/>
                  </a:lnTo>
                  <a:lnTo>
                    <a:pt x="665473" y="136699"/>
                  </a:lnTo>
                  <a:lnTo>
                    <a:pt x="674578" y="138573"/>
                  </a:lnTo>
                  <a:lnTo>
                    <a:pt x="682008" y="143684"/>
                  </a:lnTo>
                  <a:lnTo>
                    <a:pt x="687013" y="151264"/>
                  </a:lnTo>
                  <a:lnTo>
                    <a:pt x="688848" y="160549"/>
                  </a:lnTo>
                  <a:lnTo>
                    <a:pt x="687013" y="169834"/>
                  </a:lnTo>
                  <a:lnTo>
                    <a:pt x="682008" y="177415"/>
                  </a:lnTo>
                  <a:lnTo>
                    <a:pt x="674578" y="182525"/>
                  </a:lnTo>
                  <a:lnTo>
                    <a:pt x="665473" y="184399"/>
                  </a:lnTo>
                  <a:lnTo>
                    <a:pt x="656379" y="182525"/>
                  </a:lnTo>
                  <a:lnTo>
                    <a:pt x="648948" y="177415"/>
                  </a:lnTo>
                  <a:lnTo>
                    <a:pt x="643936" y="169834"/>
                  </a:lnTo>
                  <a:lnTo>
                    <a:pt x="642098" y="160549"/>
                  </a:lnTo>
                </a:path>
                <a:path w="1447800" h="948054">
                  <a:moveTo>
                    <a:pt x="785898" y="160549"/>
                  </a:moveTo>
                  <a:lnTo>
                    <a:pt x="787733" y="151264"/>
                  </a:lnTo>
                  <a:lnTo>
                    <a:pt x="792739" y="143684"/>
                  </a:lnTo>
                  <a:lnTo>
                    <a:pt x="800168" y="138573"/>
                  </a:lnTo>
                  <a:lnTo>
                    <a:pt x="809273" y="136699"/>
                  </a:lnTo>
                  <a:lnTo>
                    <a:pt x="818367" y="138573"/>
                  </a:lnTo>
                  <a:lnTo>
                    <a:pt x="825798" y="143684"/>
                  </a:lnTo>
                  <a:lnTo>
                    <a:pt x="830810" y="151264"/>
                  </a:lnTo>
                  <a:lnTo>
                    <a:pt x="832648" y="160549"/>
                  </a:lnTo>
                  <a:lnTo>
                    <a:pt x="830810" y="169834"/>
                  </a:lnTo>
                  <a:lnTo>
                    <a:pt x="825798" y="177415"/>
                  </a:lnTo>
                  <a:lnTo>
                    <a:pt x="818367" y="182525"/>
                  </a:lnTo>
                  <a:lnTo>
                    <a:pt x="809273" y="184399"/>
                  </a:lnTo>
                  <a:lnTo>
                    <a:pt x="800168" y="182525"/>
                  </a:lnTo>
                  <a:lnTo>
                    <a:pt x="792739" y="177415"/>
                  </a:lnTo>
                  <a:lnTo>
                    <a:pt x="787733" y="169834"/>
                  </a:lnTo>
                  <a:lnTo>
                    <a:pt x="78589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4" y="356225"/>
                  </a:lnTo>
                  <a:lnTo>
                    <a:pt x="713000" y="369863"/>
                  </a:lnTo>
                  <a:lnTo>
                    <a:pt x="761597" y="369863"/>
                  </a:lnTo>
                  <a:lnTo>
                    <a:pt x="810171" y="356225"/>
                  </a:lnTo>
                  <a:lnTo>
                    <a:pt x="858723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3" y="182888"/>
                  </a:lnTo>
                  <a:lnTo>
                    <a:pt x="530609" y="139893"/>
                  </a:lnTo>
                  <a:lnTo>
                    <a:pt x="551299" y="100986"/>
                  </a:lnTo>
                  <a:lnTo>
                    <a:pt x="578701" y="67087"/>
                  </a:lnTo>
                  <a:lnTo>
                    <a:pt x="611912" y="39118"/>
                  </a:lnTo>
                  <a:lnTo>
                    <a:pt x="650030" y="17999"/>
                  </a:lnTo>
                  <a:lnTo>
                    <a:pt x="692151" y="4653"/>
                  </a:lnTo>
                  <a:lnTo>
                    <a:pt x="737373" y="0"/>
                  </a:lnTo>
                  <a:lnTo>
                    <a:pt x="782595" y="4653"/>
                  </a:lnTo>
                  <a:lnTo>
                    <a:pt x="824716" y="17999"/>
                  </a:lnTo>
                  <a:lnTo>
                    <a:pt x="862834" y="39118"/>
                  </a:lnTo>
                  <a:lnTo>
                    <a:pt x="896045" y="67087"/>
                  </a:lnTo>
                  <a:lnTo>
                    <a:pt x="923447" y="100986"/>
                  </a:lnTo>
                  <a:lnTo>
                    <a:pt x="944137" y="139893"/>
                  </a:lnTo>
                  <a:lnTo>
                    <a:pt x="957213" y="182888"/>
                  </a:lnTo>
                  <a:lnTo>
                    <a:pt x="961773" y="229049"/>
                  </a:lnTo>
                  <a:lnTo>
                    <a:pt x="957213" y="275210"/>
                  </a:lnTo>
                  <a:lnTo>
                    <a:pt x="944137" y="318205"/>
                  </a:lnTo>
                  <a:lnTo>
                    <a:pt x="923447" y="357112"/>
                  </a:lnTo>
                  <a:lnTo>
                    <a:pt x="896045" y="391011"/>
                  </a:lnTo>
                  <a:lnTo>
                    <a:pt x="862834" y="418980"/>
                  </a:lnTo>
                  <a:lnTo>
                    <a:pt x="824716" y="440099"/>
                  </a:lnTo>
                  <a:lnTo>
                    <a:pt x="782595" y="453445"/>
                  </a:lnTo>
                  <a:lnTo>
                    <a:pt x="737373" y="458099"/>
                  </a:lnTo>
                  <a:lnTo>
                    <a:pt x="692151" y="453445"/>
                  </a:lnTo>
                  <a:lnTo>
                    <a:pt x="650030" y="440099"/>
                  </a:lnTo>
                  <a:lnTo>
                    <a:pt x="611912" y="418980"/>
                  </a:lnTo>
                  <a:lnTo>
                    <a:pt x="578701" y="391011"/>
                  </a:lnTo>
                  <a:lnTo>
                    <a:pt x="551299" y="357112"/>
                  </a:lnTo>
                  <a:lnTo>
                    <a:pt x="530609" y="318205"/>
                  </a:lnTo>
                  <a:lnTo>
                    <a:pt x="517533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699" y="3002919"/>
              <a:ext cx="8538210" cy="2673350"/>
            </a:xfrm>
            <a:custGeom>
              <a:avLst/>
              <a:gdLst/>
              <a:ahLst/>
              <a:cxnLst/>
              <a:rect l="l" t="t" r="r" b="b"/>
              <a:pathLst>
                <a:path w="8538210" h="2673350">
                  <a:moveTo>
                    <a:pt x="8537682" y="2673294"/>
                  </a:moveTo>
                  <a:lnTo>
                    <a:pt x="0" y="2673294"/>
                  </a:lnTo>
                  <a:lnTo>
                    <a:pt x="0" y="0"/>
                  </a:lnTo>
                  <a:lnTo>
                    <a:pt x="8537682" y="0"/>
                  </a:lnTo>
                  <a:lnTo>
                    <a:pt x="8537682" y="2673294"/>
                  </a:lnTo>
                  <a:close/>
                </a:path>
              </a:pathLst>
            </a:custGeom>
            <a:solidFill>
              <a:srgbClr val="FFFFFF">
                <a:alpha val="720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84724" y="1780646"/>
            <a:ext cx="7260590" cy="20732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spcBef>
                <a:spcPts val="1165"/>
              </a:spcBef>
            </a:pP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Create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a random sample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for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statistical</a:t>
            </a:r>
            <a:r>
              <a:rPr spc="-3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analysis.</a:t>
            </a:r>
            <a:endParaRPr>
              <a:latin typeface="Arial"/>
              <a:cs typeface="Arial"/>
            </a:endParaRPr>
          </a:p>
          <a:p>
            <a:pPr marL="469900" indent="-419734">
              <a:spcBef>
                <a:spcPts val="1065"/>
              </a:spcBef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Simple Sampling: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Individual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records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are what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wish to</a:t>
            </a:r>
            <a:r>
              <a:rPr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sample.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  <a:buClr>
                <a:srgbClr val="595959"/>
              </a:buClr>
              <a:buFont typeface="Arial"/>
              <a:buAutoNum type="arabicPeriod"/>
            </a:pPr>
            <a:endParaRPr sz="2800">
              <a:latin typeface="Arial"/>
              <a:cs typeface="Arial"/>
            </a:endParaRPr>
          </a:p>
          <a:p>
            <a:pPr marL="469265" marR="1043940" indent="-419734">
              <a:lnSpc>
                <a:spcPct val="149300"/>
              </a:lnSpc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Hierarchical Sampling: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Sample an attribute of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a record.  (e.g. records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are tweets, but with to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</a:t>
            </a:r>
            <a:r>
              <a:rPr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users)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78793" y="4611542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863520" y="4786318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312192" y="4763942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396919" y="4938717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769391" y="4535343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854118" y="4710118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669180" y="3996031"/>
            <a:ext cx="3775075" cy="2146935"/>
            <a:chOff x="3669179" y="3424530"/>
            <a:chExt cx="3775075" cy="2146935"/>
          </a:xfrm>
        </p:grpSpPr>
        <p:sp>
          <p:nvSpPr>
            <p:cNvPr id="55" name="object 55"/>
            <p:cNvSpPr/>
            <p:nvPr/>
          </p:nvSpPr>
          <p:spPr>
            <a:xfrm>
              <a:off x="4186916" y="3429293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5" h="458470">
                  <a:moveTo>
                    <a:pt x="224399" y="458099"/>
                  </a:moveTo>
                  <a:lnTo>
                    <a:pt x="179177" y="453445"/>
                  </a:lnTo>
                  <a:lnTo>
                    <a:pt x="137056" y="440099"/>
                  </a:lnTo>
                  <a:lnTo>
                    <a:pt x="98939" y="418980"/>
                  </a:lnTo>
                  <a:lnTo>
                    <a:pt x="65727" y="391011"/>
                  </a:lnTo>
                  <a:lnTo>
                    <a:pt x="38325" y="357112"/>
                  </a:lnTo>
                  <a:lnTo>
                    <a:pt x="17635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5" y="139893"/>
                  </a:lnTo>
                  <a:lnTo>
                    <a:pt x="38325" y="100986"/>
                  </a:lnTo>
                  <a:lnTo>
                    <a:pt x="65727" y="67087"/>
                  </a:lnTo>
                  <a:lnTo>
                    <a:pt x="98939" y="39118"/>
                  </a:lnTo>
                  <a:lnTo>
                    <a:pt x="137056" y="17999"/>
                  </a:lnTo>
                  <a:lnTo>
                    <a:pt x="179177" y="4653"/>
                  </a:lnTo>
                  <a:lnTo>
                    <a:pt x="224399" y="0"/>
                  </a:lnTo>
                  <a:lnTo>
                    <a:pt x="269621" y="4653"/>
                  </a:lnTo>
                  <a:lnTo>
                    <a:pt x="311742" y="17999"/>
                  </a:lnTo>
                  <a:lnTo>
                    <a:pt x="349860" y="39118"/>
                  </a:lnTo>
                  <a:lnTo>
                    <a:pt x="383071" y="67087"/>
                  </a:lnTo>
                  <a:lnTo>
                    <a:pt x="410473" y="100986"/>
                  </a:lnTo>
                  <a:lnTo>
                    <a:pt x="431163" y="139893"/>
                  </a:lnTo>
                  <a:lnTo>
                    <a:pt x="444239" y="182888"/>
                  </a:lnTo>
                  <a:lnTo>
                    <a:pt x="448799" y="229049"/>
                  </a:lnTo>
                  <a:lnTo>
                    <a:pt x="444239" y="275210"/>
                  </a:lnTo>
                  <a:lnTo>
                    <a:pt x="431163" y="318205"/>
                  </a:lnTo>
                  <a:lnTo>
                    <a:pt x="410473" y="357112"/>
                  </a:lnTo>
                  <a:lnTo>
                    <a:pt x="383071" y="391011"/>
                  </a:lnTo>
                  <a:lnTo>
                    <a:pt x="349860" y="418980"/>
                  </a:lnTo>
                  <a:lnTo>
                    <a:pt x="311742" y="440099"/>
                  </a:lnTo>
                  <a:lnTo>
                    <a:pt x="269621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448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16041" y="3565992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5" h="48260">
                  <a:moveTo>
                    <a:pt x="23374" y="47699"/>
                  </a:moveTo>
                  <a:lnTo>
                    <a:pt x="14280" y="45826"/>
                  </a:lnTo>
                  <a:lnTo>
                    <a:pt x="6849" y="40715"/>
                  </a:lnTo>
                  <a:lnTo>
                    <a:pt x="1838" y="33134"/>
                  </a:lnTo>
                  <a:lnTo>
                    <a:pt x="0" y="23849"/>
                  </a:lnTo>
                  <a:lnTo>
                    <a:pt x="1838" y="14565"/>
                  </a:lnTo>
                  <a:lnTo>
                    <a:pt x="6849" y="6984"/>
                  </a:lnTo>
                  <a:lnTo>
                    <a:pt x="14280" y="1873"/>
                  </a:lnTo>
                  <a:lnTo>
                    <a:pt x="23374" y="0"/>
                  </a:lnTo>
                  <a:lnTo>
                    <a:pt x="32480" y="1873"/>
                  </a:lnTo>
                  <a:lnTo>
                    <a:pt x="39909" y="6984"/>
                  </a:lnTo>
                  <a:lnTo>
                    <a:pt x="44915" y="14565"/>
                  </a:lnTo>
                  <a:lnTo>
                    <a:pt x="46749" y="23849"/>
                  </a:lnTo>
                  <a:lnTo>
                    <a:pt x="44915" y="33134"/>
                  </a:lnTo>
                  <a:lnTo>
                    <a:pt x="39909" y="40715"/>
                  </a:lnTo>
                  <a:lnTo>
                    <a:pt x="32480" y="45826"/>
                  </a:lnTo>
                  <a:lnTo>
                    <a:pt x="23374" y="47699"/>
                  </a:lnTo>
                  <a:close/>
                </a:path>
                <a:path w="191135" h="48260">
                  <a:moveTo>
                    <a:pt x="167174" y="47699"/>
                  </a:moveTo>
                  <a:lnTo>
                    <a:pt x="158069" y="45826"/>
                  </a:lnTo>
                  <a:lnTo>
                    <a:pt x="150640" y="40715"/>
                  </a:lnTo>
                  <a:lnTo>
                    <a:pt x="145634" y="33134"/>
                  </a:lnTo>
                  <a:lnTo>
                    <a:pt x="143799" y="23849"/>
                  </a:lnTo>
                  <a:lnTo>
                    <a:pt x="145634" y="14565"/>
                  </a:lnTo>
                  <a:lnTo>
                    <a:pt x="150640" y="6984"/>
                  </a:lnTo>
                  <a:lnTo>
                    <a:pt x="158069" y="1873"/>
                  </a:lnTo>
                  <a:lnTo>
                    <a:pt x="167174" y="0"/>
                  </a:lnTo>
                  <a:lnTo>
                    <a:pt x="176269" y="1873"/>
                  </a:lnTo>
                  <a:lnTo>
                    <a:pt x="183699" y="6984"/>
                  </a:lnTo>
                  <a:lnTo>
                    <a:pt x="188711" y="14565"/>
                  </a:lnTo>
                  <a:lnTo>
                    <a:pt x="190549" y="23849"/>
                  </a:lnTo>
                  <a:lnTo>
                    <a:pt x="188711" y="33134"/>
                  </a:lnTo>
                  <a:lnTo>
                    <a:pt x="183699" y="40715"/>
                  </a:lnTo>
                  <a:lnTo>
                    <a:pt x="176269" y="45826"/>
                  </a:lnTo>
                  <a:lnTo>
                    <a:pt x="167174" y="47699"/>
                  </a:lnTo>
                  <a:close/>
                </a:path>
              </a:pathLst>
            </a:custGeom>
            <a:solidFill>
              <a:srgbClr val="3667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73942" y="3429293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098" y="160549"/>
                  </a:moveTo>
                  <a:lnTo>
                    <a:pt x="643936" y="151264"/>
                  </a:lnTo>
                  <a:lnTo>
                    <a:pt x="648948" y="143684"/>
                  </a:lnTo>
                  <a:lnTo>
                    <a:pt x="656379" y="138573"/>
                  </a:lnTo>
                  <a:lnTo>
                    <a:pt x="665473" y="136699"/>
                  </a:lnTo>
                  <a:lnTo>
                    <a:pt x="674578" y="138573"/>
                  </a:lnTo>
                  <a:lnTo>
                    <a:pt x="682008" y="143684"/>
                  </a:lnTo>
                  <a:lnTo>
                    <a:pt x="687013" y="151264"/>
                  </a:lnTo>
                  <a:lnTo>
                    <a:pt x="688848" y="160549"/>
                  </a:lnTo>
                  <a:lnTo>
                    <a:pt x="687013" y="169834"/>
                  </a:lnTo>
                  <a:lnTo>
                    <a:pt x="682008" y="177415"/>
                  </a:lnTo>
                  <a:lnTo>
                    <a:pt x="674578" y="182525"/>
                  </a:lnTo>
                  <a:lnTo>
                    <a:pt x="665473" y="184399"/>
                  </a:lnTo>
                  <a:lnTo>
                    <a:pt x="656379" y="182525"/>
                  </a:lnTo>
                  <a:lnTo>
                    <a:pt x="648948" y="177415"/>
                  </a:lnTo>
                  <a:lnTo>
                    <a:pt x="643936" y="169834"/>
                  </a:lnTo>
                  <a:lnTo>
                    <a:pt x="642098" y="160549"/>
                  </a:lnTo>
                </a:path>
                <a:path w="1447800" h="948054">
                  <a:moveTo>
                    <a:pt x="785898" y="160549"/>
                  </a:moveTo>
                  <a:lnTo>
                    <a:pt x="787733" y="151264"/>
                  </a:lnTo>
                  <a:lnTo>
                    <a:pt x="792739" y="143684"/>
                  </a:lnTo>
                  <a:lnTo>
                    <a:pt x="800168" y="138573"/>
                  </a:lnTo>
                  <a:lnTo>
                    <a:pt x="809273" y="136699"/>
                  </a:lnTo>
                  <a:lnTo>
                    <a:pt x="818367" y="138573"/>
                  </a:lnTo>
                  <a:lnTo>
                    <a:pt x="825798" y="143684"/>
                  </a:lnTo>
                  <a:lnTo>
                    <a:pt x="830810" y="151264"/>
                  </a:lnTo>
                  <a:lnTo>
                    <a:pt x="832648" y="160549"/>
                  </a:lnTo>
                  <a:lnTo>
                    <a:pt x="830810" y="169834"/>
                  </a:lnTo>
                  <a:lnTo>
                    <a:pt x="825798" y="177415"/>
                  </a:lnTo>
                  <a:lnTo>
                    <a:pt x="818367" y="182525"/>
                  </a:lnTo>
                  <a:lnTo>
                    <a:pt x="809273" y="184399"/>
                  </a:lnTo>
                  <a:lnTo>
                    <a:pt x="800168" y="182525"/>
                  </a:lnTo>
                  <a:lnTo>
                    <a:pt x="792739" y="177415"/>
                  </a:lnTo>
                  <a:lnTo>
                    <a:pt x="787733" y="169834"/>
                  </a:lnTo>
                  <a:lnTo>
                    <a:pt x="78589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4" y="356225"/>
                  </a:lnTo>
                  <a:lnTo>
                    <a:pt x="713000" y="369863"/>
                  </a:lnTo>
                  <a:lnTo>
                    <a:pt x="761597" y="369863"/>
                  </a:lnTo>
                  <a:lnTo>
                    <a:pt x="810171" y="356225"/>
                  </a:lnTo>
                  <a:lnTo>
                    <a:pt x="858723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3" y="182888"/>
                  </a:lnTo>
                  <a:lnTo>
                    <a:pt x="530609" y="139893"/>
                  </a:lnTo>
                  <a:lnTo>
                    <a:pt x="551299" y="100986"/>
                  </a:lnTo>
                  <a:lnTo>
                    <a:pt x="578701" y="67087"/>
                  </a:lnTo>
                  <a:lnTo>
                    <a:pt x="611912" y="39118"/>
                  </a:lnTo>
                  <a:lnTo>
                    <a:pt x="650030" y="17999"/>
                  </a:lnTo>
                  <a:lnTo>
                    <a:pt x="692151" y="4653"/>
                  </a:lnTo>
                  <a:lnTo>
                    <a:pt x="737373" y="0"/>
                  </a:lnTo>
                  <a:lnTo>
                    <a:pt x="782595" y="4653"/>
                  </a:lnTo>
                  <a:lnTo>
                    <a:pt x="824716" y="17999"/>
                  </a:lnTo>
                  <a:lnTo>
                    <a:pt x="862834" y="39118"/>
                  </a:lnTo>
                  <a:lnTo>
                    <a:pt x="896045" y="67087"/>
                  </a:lnTo>
                  <a:lnTo>
                    <a:pt x="923447" y="100986"/>
                  </a:lnTo>
                  <a:lnTo>
                    <a:pt x="944137" y="139893"/>
                  </a:lnTo>
                  <a:lnTo>
                    <a:pt x="957213" y="182888"/>
                  </a:lnTo>
                  <a:lnTo>
                    <a:pt x="961773" y="229049"/>
                  </a:lnTo>
                  <a:lnTo>
                    <a:pt x="957213" y="275210"/>
                  </a:lnTo>
                  <a:lnTo>
                    <a:pt x="944137" y="318205"/>
                  </a:lnTo>
                  <a:lnTo>
                    <a:pt x="923447" y="357112"/>
                  </a:lnTo>
                  <a:lnTo>
                    <a:pt x="896045" y="391011"/>
                  </a:lnTo>
                  <a:lnTo>
                    <a:pt x="862834" y="418980"/>
                  </a:lnTo>
                  <a:lnTo>
                    <a:pt x="824716" y="440099"/>
                  </a:lnTo>
                  <a:lnTo>
                    <a:pt x="782595" y="453445"/>
                  </a:lnTo>
                  <a:lnTo>
                    <a:pt x="737373" y="458099"/>
                  </a:lnTo>
                  <a:lnTo>
                    <a:pt x="692151" y="453445"/>
                  </a:lnTo>
                  <a:lnTo>
                    <a:pt x="650030" y="440099"/>
                  </a:lnTo>
                  <a:lnTo>
                    <a:pt x="611912" y="418980"/>
                  </a:lnTo>
                  <a:lnTo>
                    <a:pt x="578701" y="391011"/>
                  </a:lnTo>
                  <a:lnTo>
                    <a:pt x="551299" y="357112"/>
                  </a:lnTo>
                  <a:lnTo>
                    <a:pt x="530609" y="318205"/>
                  </a:lnTo>
                  <a:lnTo>
                    <a:pt x="517533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26786" y="49544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911514" y="5700716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360186" y="5678339"/>
            <a:ext cx="616873" cy="60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444913" y="5853115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17385" y="5449741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902112" y="5624516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369588" y="5754539"/>
            <a:ext cx="616873" cy="531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454315" y="5929315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321594" y="4840142"/>
            <a:ext cx="4853305" cy="1028065"/>
            <a:chOff x="3321593" y="4268641"/>
            <a:chExt cx="4853305" cy="1028065"/>
          </a:xfrm>
        </p:grpSpPr>
        <p:sp>
          <p:nvSpPr>
            <p:cNvPr id="67" name="object 67"/>
            <p:cNvSpPr/>
            <p:nvPr/>
          </p:nvSpPr>
          <p:spPr>
            <a:xfrm>
              <a:off x="7234910" y="4343691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5" h="458470">
                  <a:moveTo>
                    <a:pt x="224399" y="458099"/>
                  </a:moveTo>
                  <a:lnTo>
                    <a:pt x="179177" y="453445"/>
                  </a:lnTo>
                  <a:lnTo>
                    <a:pt x="137056" y="440099"/>
                  </a:lnTo>
                  <a:lnTo>
                    <a:pt x="98939" y="418980"/>
                  </a:lnTo>
                  <a:lnTo>
                    <a:pt x="65727" y="391011"/>
                  </a:lnTo>
                  <a:lnTo>
                    <a:pt x="38325" y="357112"/>
                  </a:lnTo>
                  <a:lnTo>
                    <a:pt x="17635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5" y="139893"/>
                  </a:lnTo>
                  <a:lnTo>
                    <a:pt x="38325" y="100986"/>
                  </a:lnTo>
                  <a:lnTo>
                    <a:pt x="65727" y="67087"/>
                  </a:lnTo>
                  <a:lnTo>
                    <a:pt x="98939" y="39118"/>
                  </a:lnTo>
                  <a:lnTo>
                    <a:pt x="137056" y="17999"/>
                  </a:lnTo>
                  <a:lnTo>
                    <a:pt x="179177" y="4653"/>
                  </a:lnTo>
                  <a:lnTo>
                    <a:pt x="224399" y="0"/>
                  </a:lnTo>
                  <a:lnTo>
                    <a:pt x="269621" y="4653"/>
                  </a:lnTo>
                  <a:lnTo>
                    <a:pt x="311742" y="17999"/>
                  </a:lnTo>
                  <a:lnTo>
                    <a:pt x="349860" y="39118"/>
                  </a:lnTo>
                  <a:lnTo>
                    <a:pt x="383071" y="67087"/>
                  </a:lnTo>
                  <a:lnTo>
                    <a:pt x="410473" y="100986"/>
                  </a:lnTo>
                  <a:lnTo>
                    <a:pt x="431163" y="139893"/>
                  </a:lnTo>
                  <a:lnTo>
                    <a:pt x="444239" y="182888"/>
                  </a:lnTo>
                  <a:lnTo>
                    <a:pt x="448799" y="229049"/>
                  </a:lnTo>
                  <a:lnTo>
                    <a:pt x="444239" y="275210"/>
                  </a:lnTo>
                  <a:lnTo>
                    <a:pt x="431163" y="318205"/>
                  </a:lnTo>
                  <a:lnTo>
                    <a:pt x="410473" y="357112"/>
                  </a:lnTo>
                  <a:lnTo>
                    <a:pt x="383071" y="391011"/>
                  </a:lnTo>
                  <a:lnTo>
                    <a:pt x="349860" y="418980"/>
                  </a:lnTo>
                  <a:lnTo>
                    <a:pt x="311742" y="440099"/>
                  </a:lnTo>
                  <a:lnTo>
                    <a:pt x="269621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D4A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64035" y="4480391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4" h="48260">
                  <a:moveTo>
                    <a:pt x="23374" y="47699"/>
                  </a:moveTo>
                  <a:lnTo>
                    <a:pt x="14280" y="45826"/>
                  </a:lnTo>
                  <a:lnTo>
                    <a:pt x="6849" y="40715"/>
                  </a:lnTo>
                  <a:lnTo>
                    <a:pt x="1838" y="33134"/>
                  </a:lnTo>
                  <a:lnTo>
                    <a:pt x="0" y="23849"/>
                  </a:lnTo>
                  <a:lnTo>
                    <a:pt x="1838" y="14565"/>
                  </a:lnTo>
                  <a:lnTo>
                    <a:pt x="6849" y="6984"/>
                  </a:lnTo>
                  <a:lnTo>
                    <a:pt x="14280" y="1873"/>
                  </a:lnTo>
                  <a:lnTo>
                    <a:pt x="23374" y="0"/>
                  </a:lnTo>
                  <a:lnTo>
                    <a:pt x="32480" y="1873"/>
                  </a:lnTo>
                  <a:lnTo>
                    <a:pt x="39909" y="6984"/>
                  </a:lnTo>
                  <a:lnTo>
                    <a:pt x="44915" y="14565"/>
                  </a:lnTo>
                  <a:lnTo>
                    <a:pt x="46749" y="23849"/>
                  </a:lnTo>
                  <a:lnTo>
                    <a:pt x="44915" y="33134"/>
                  </a:lnTo>
                  <a:lnTo>
                    <a:pt x="39909" y="40715"/>
                  </a:lnTo>
                  <a:lnTo>
                    <a:pt x="32480" y="45826"/>
                  </a:lnTo>
                  <a:lnTo>
                    <a:pt x="23374" y="47699"/>
                  </a:lnTo>
                  <a:close/>
                </a:path>
                <a:path w="191134" h="48260">
                  <a:moveTo>
                    <a:pt x="167174" y="47699"/>
                  </a:moveTo>
                  <a:lnTo>
                    <a:pt x="158069" y="45826"/>
                  </a:lnTo>
                  <a:lnTo>
                    <a:pt x="150640" y="40715"/>
                  </a:lnTo>
                  <a:lnTo>
                    <a:pt x="145634" y="33134"/>
                  </a:lnTo>
                  <a:lnTo>
                    <a:pt x="143799" y="23849"/>
                  </a:lnTo>
                  <a:lnTo>
                    <a:pt x="145634" y="14565"/>
                  </a:lnTo>
                  <a:lnTo>
                    <a:pt x="150640" y="6984"/>
                  </a:lnTo>
                  <a:lnTo>
                    <a:pt x="158069" y="1873"/>
                  </a:lnTo>
                  <a:lnTo>
                    <a:pt x="167174" y="0"/>
                  </a:lnTo>
                  <a:lnTo>
                    <a:pt x="176269" y="1873"/>
                  </a:lnTo>
                  <a:lnTo>
                    <a:pt x="183699" y="6984"/>
                  </a:lnTo>
                  <a:lnTo>
                    <a:pt x="188711" y="14565"/>
                  </a:lnTo>
                  <a:lnTo>
                    <a:pt x="190549" y="23849"/>
                  </a:lnTo>
                  <a:lnTo>
                    <a:pt x="188711" y="33134"/>
                  </a:lnTo>
                  <a:lnTo>
                    <a:pt x="183699" y="40715"/>
                  </a:lnTo>
                  <a:lnTo>
                    <a:pt x="176269" y="45826"/>
                  </a:lnTo>
                  <a:lnTo>
                    <a:pt x="167174" y="47699"/>
                  </a:lnTo>
                  <a:close/>
                </a:path>
              </a:pathLst>
            </a:custGeom>
            <a:solidFill>
              <a:srgbClr val="AA83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21936" y="4343691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098" y="160549"/>
                  </a:moveTo>
                  <a:lnTo>
                    <a:pt x="643936" y="151264"/>
                  </a:lnTo>
                  <a:lnTo>
                    <a:pt x="648948" y="143684"/>
                  </a:lnTo>
                  <a:lnTo>
                    <a:pt x="656379" y="138573"/>
                  </a:lnTo>
                  <a:lnTo>
                    <a:pt x="665473" y="136699"/>
                  </a:lnTo>
                  <a:lnTo>
                    <a:pt x="674578" y="138573"/>
                  </a:lnTo>
                  <a:lnTo>
                    <a:pt x="682008" y="143684"/>
                  </a:lnTo>
                  <a:lnTo>
                    <a:pt x="687013" y="151264"/>
                  </a:lnTo>
                  <a:lnTo>
                    <a:pt x="688848" y="160549"/>
                  </a:lnTo>
                  <a:lnTo>
                    <a:pt x="687013" y="169834"/>
                  </a:lnTo>
                  <a:lnTo>
                    <a:pt x="682008" y="177415"/>
                  </a:lnTo>
                  <a:lnTo>
                    <a:pt x="674578" y="182525"/>
                  </a:lnTo>
                  <a:lnTo>
                    <a:pt x="665473" y="184399"/>
                  </a:lnTo>
                  <a:lnTo>
                    <a:pt x="656379" y="182525"/>
                  </a:lnTo>
                  <a:lnTo>
                    <a:pt x="648948" y="177415"/>
                  </a:lnTo>
                  <a:lnTo>
                    <a:pt x="643936" y="169834"/>
                  </a:lnTo>
                  <a:lnTo>
                    <a:pt x="642098" y="160549"/>
                  </a:lnTo>
                </a:path>
                <a:path w="1447800" h="948054">
                  <a:moveTo>
                    <a:pt x="785898" y="160549"/>
                  </a:moveTo>
                  <a:lnTo>
                    <a:pt x="787733" y="151264"/>
                  </a:lnTo>
                  <a:lnTo>
                    <a:pt x="792739" y="143684"/>
                  </a:lnTo>
                  <a:lnTo>
                    <a:pt x="800168" y="138573"/>
                  </a:lnTo>
                  <a:lnTo>
                    <a:pt x="809273" y="136699"/>
                  </a:lnTo>
                  <a:lnTo>
                    <a:pt x="818367" y="138573"/>
                  </a:lnTo>
                  <a:lnTo>
                    <a:pt x="825798" y="143684"/>
                  </a:lnTo>
                  <a:lnTo>
                    <a:pt x="830810" y="151264"/>
                  </a:lnTo>
                  <a:lnTo>
                    <a:pt x="832648" y="160549"/>
                  </a:lnTo>
                  <a:lnTo>
                    <a:pt x="830810" y="169834"/>
                  </a:lnTo>
                  <a:lnTo>
                    <a:pt x="825798" y="177415"/>
                  </a:lnTo>
                  <a:lnTo>
                    <a:pt x="818367" y="182525"/>
                  </a:lnTo>
                  <a:lnTo>
                    <a:pt x="809273" y="184399"/>
                  </a:lnTo>
                  <a:lnTo>
                    <a:pt x="800168" y="182525"/>
                  </a:lnTo>
                  <a:lnTo>
                    <a:pt x="792739" y="177415"/>
                  </a:lnTo>
                  <a:lnTo>
                    <a:pt x="787733" y="169834"/>
                  </a:lnTo>
                  <a:lnTo>
                    <a:pt x="78589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4" y="356225"/>
                  </a:lnTo>
                  <a:lnTo>
                    <a:pt x="713000" y="369863"/>
                  </a:lnTo>
                  <a:lnTo>
                    <a:pt x="761597" y="369863"/>
                  </a:lnTo>
                  <a:lnTo>
                    <a:pt x="810171" y="356225"/>
                  </a:lnTo>
                  <a:lnTo>
                    <a:pt x="858723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3" y="182888"/>
                  </a:lnTo>
                  <a:lnTo>
                    <a:pt x="530609" y="139893"/>
                  </a:lnTo>
                  <a:lnTo>
                    <a:pt x="551299" y="100986"/>
                  </a:lnTo>
                  <a:lnTo>
                    <a:pt x="578701" y="67087"/>
                  </a:lnTo>
                  <a:lnTo>
                    <a:pt x="611912" y="39118"/>
                  </a:lnTo>
                  <a:lnTo>
                    <a:pt x="650030" y="17999"/>
                  </a:lnTo>
                  <a:lnTo>
                    <a:pt x="692151" y="4653"/>
                  </a:lnTo>
                  <a:lnTo>
                    <a:pt x="737373" y="0"/>
                  </a:lnTo>
                  <a:lnTo>
                    <a:pt x="782595" y="4653"/>
                  </a:lnTo>
                  <a:lnTo>
                    <a:pt x="824716" y="17999"/>
                  </a:lnTo>
                  <a:lnTo>
                    <a:pt x="862834" y="39118"/>
                  </a:lnTo>
                  <a:lnTo>
                    <a:pt x="896045" y="67087"/>
                  </a:lnTo>
                  <a:lnTo>
                    <a:pt x="923447" y="100986"/>
                  </a:lnTo>
                  <a:lnTo>
                    <a:pt x="944137" y="139893"/>
                  </a:lnTo>
                  <a:lnTo>
                    <a:pt x="957213" y="182888"/>
                  </a:lnTo>
                  <a:lnTo>
                    <a:pt x="961773" y="229049"/>
                  </a:lnTo>
                  <a:lnTo>
                    <a:pt x="957213" y="275210"/>
                  </a:lnTo>
                  <a:lnTo>
                    <a:pt x="944137" y="318205"/>
                  </a:lnTo>
                  <a:lnTo>
                    <a:pt x="923447" y="357112"/>
                  </a:lnTo>
                  <a:lnTo>
                    <a:pt x="896045" y="391011"/>
                  </a:lnTo>
                  <a:lnTo>
                    <a:pt x="862834" y="418980"/>
                  </a:lnTo>
                  <a:lnTo>
                    <a:pt x="824716" y="440099"/>
                  </a:lnTo>
                  <a:lnTo>
                    <a:pt x="782595" y="453445"/>
                  </a:lnTo>
                  <a:lnTo>
                    <a:pt x="737373" y="458099"/>
                  </a:lnTo>
                  <a:lnTo>
                    <a:pt x="692151" y="453445"/>
                  </a:lnTo>
                  <a:lnTo>
                    <a:pt x="650030" y="440099"/>
                  </a:lnTo>
                  <a:lnTo>
                    <a:pt x="611912" y="418980"/>
                  </a:lnTo>
                  <a:lnTo>
                    <a:pt x="578701" y="391011"/>
                  </a:lnTo>
                  <a:lnTo>
                    <a:pt x="551299" y="357112"/>
                  </a:lnTo>
                  <a:lnTo>
                    <a:pt x="530609" y="318205"/>
                  </a:lnTo>
                  <a:lnTo>
                    <a:pt x="517533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321593" y="4268641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406321" y="5014917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72" name="Espace réservé du numéro de diapositive 71">
            <a:extLst>
              <a:ext uri="{FF2B5EF4-FFF2-40B4-BE49-F238E27FC236}">
                <a16:creationId xmlns:a16="http://schemas.microsoft.com/office/drawing/2014/main" id="{2F1CC119-5F19-45F5-19FF-498F1EED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23</a:t>
            </a:fld>
            <a:endParaRPr lang="fr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780645"/>
            <a:ext cx="7260590" cy="8445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spcBef>
                <a:spcPts val="1165"/>
              </a:spcBef>
            </a:pP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Create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a random sample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for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statistical</a:t>
            </a:r>
            <a:r>
              <a:rPr spc="-3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analysis.</a:t>
            </a:r>
            <a:endParaRPr>
              <a:latin typeface="Arial"/>
              <a:cs typeface="Arial"/>
            </a:endParaRPr>
          </a:p>
          <a:p>
            <a:pPr marL="50165">
              <a:spcBef>
                <a:spcPts val="1065"/>
              </a:spcBef>
              <a:tabLst>
                <a:tab pos="469265" algn="l"/>
              </a:tabLst>
            </a:pP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1.	</a:t>
            </a:r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Simple Sampling: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Individual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records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are what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wish to</a:t>
            </a:r>
            <a:r>
              <a:rPr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207962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Sampling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003E709-6C24-605C-2208-D380C7F1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24</a:t>
            </a:fld>
            <a:endParaRPr lang="fr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780646"/>
            <a:ext cx="7260590" cy="18827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spcBef>
                <a:spcPts val="1165"/>
              </a:spcBef>
            </a:pP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Create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a random sample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for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statistical</a:t>
            </a:r>
            <a:r>
              <a:rPr spc="-3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analysis.</a:t>
            </a:r>
            <a:endParaRPr>
              <a:latin typeface="Arial"/>
              <a:cs typeface="Arial"/>
            </a:endParaRPr>
          </a:p>
          <a:p>
            <a:pPr marL="50165">
              <a:spcBef>
                <a:spcPts val="1065"/>
              </a:spcBef>
              <a:tabLst>
                <a:tab pos="469265" algn="l"/>
              </a:tabLst>
            </a:pP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1.	</a:t>
            </a:r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Simple Sampling: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Individual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records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are what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wish to</a:t>
            </a:r>
            <a:r>
              <a:rPr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sample.</a:t>
            </a:r>
            <a:endParaRPr>
              <a:latin typeface="Arial"/>
              <a:cs typeface="Arial"/>
            </a:endParaRPr>
          </a:p>
          <a:p>
            <a:pPr marL="469265">
              <a:spcBef>
                <a:spcPts val="1065"/>
              </a:spcBef>
            </a:pPr>
            <a:r>
              <a:rPr b="1" spc="50" dirty="0">
                <a:solidFill>
                  <a:srgbClr val="1154CC"/>
                </a:solidFill>
                <a:latin typeface="Arial"/>
                <a:cs typeface="Arial"/>
              </a:rPr>
              <a:t>record </a:t>
            </a:r>
            <a:r>
              <a:rPr b="1" spc="-65" dirty="0">
                <a:solidFill>
                  <a:srgbClr val="1154CC"/>
                </a:solidFill>
                <a:latin typeface="Arial"/>
                <a:cs typeface="Arial"/>
              </a:rPr>
              <a:t>=</a:t>
            </a:r>
            <a:r>
              <a:rPr b="1" spc="36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b="1" spc="114" dirty="0">
                <a:solidFill>
                  <a:srgbClr val="1154CC"/>
                </a:solidFill>
                <a:latin typeface="Arial"/>
                <a:cs typeface="Arial"/>
              </a:rPr>
              <a:t>stream.next()</a:t>
            </a:r>
            <a:endParaRPr>
              <a:latin typeface="Arial"/>
              <a:cs typeface="Arial"/>
            </a:endParaRPr>
          </a:p>
          <a:p>
            <a:pPr marL="926465" marR="2018030" indent="-457200">
              <a:lnSpc>
                <a:spcPct val="114599"/>
              </a:lnSpc>
            </a:pPr>
            <a:r>
              <a:rPr b="1" spc="434" dirty="0">
                <a:solidFill>
                  <a:srgbClr val="1154CC"/>
                </a:solidFill>
                <a:latin typeface="Arial"/>
                <a:cs typeface="Arial"/>
              </a:rPr>
              <a:t>if </a:t>
            </a:r>
            <a:r>
              <a:rPr b="1" spc="135" dirty="0">
                <a:solidFill>
                  <a:srgbClr val="1154CC"/>
                </a:solidFill>
                <a:latin typeface="Arial"/>
                <a:cs typeface="Arial"/>
              </a:rPr>
              <a:t>?: </a:t>
            </a:r>
            <a:r>
              <a:rPr b="1" spc="30" dirty="0">
                <a:solidFill>
                  <a:srgbClr val="1154CC"/>
                </a:solidFill>
                <a:latin typeface="Arial"/>
                <a:cs typeface="Arial"/>
              </a:rPr>
              <a:t>#keep: </a:t>
            </a:r>
            <a:r>
              <a:rPr b="1" spc="265" dirty="0">
                <a:solidFill>
                  <a:srgbClr val="1154CC"/>
                </a:solidFill>
                <a:latin typeface="Arial"/>
                <a:cs typeface="Arial"/>
              </a:rPr>
              <a:t>e.g., </a:t>
            </a:r>
            <a:r>
              <a:rPr b="1" spc="135" dirty="0">
                <a:solidFill>
                  <a:srgbClr val="1154CC"/>
                </a:solidFill>
                <a:latin typeface="Arial"/>
                <a:cs typeface="Arial"/>
              </a:rPr>
              <a:t>true </a:t>
            </a:r>
            <a:r>
              <a:rPr b="1" spc="-315" dirty="0">
                <a:solidFill>
                  <a:srgbClr val="1154CC"/>
                </a:solidFill>
                <a:latin typeface="Arial"/>
                <a:cs typeface="Arial"/>
              </a:rPr>
              <a:t>5% </a:t>
            </a:r>
            <a:r>
              <a:rPr b="1" spc="135" dirty="0">
                <a:solidFill>
                  <a:srgbClr val="1154CC"/>
                </a:solidFill>
                <a:latin typeface="Arial"/>
                <a:cs typeface="Arial"/>
              </a:rPr>
              <a:t>of </a:t>
            </a:r>
            <a:r>
              <a:rPr b="1" spc="85" dirty="0">
                <a:solidFill>
                  <a:srgbClr val="1154CC"/>
                </a:solidFill>
                <a:latin typeface="Arial"/>
                <a:cs typeface="Arial"/>
              </a:rPr>
              <a:t>the </a:t>
            </a:r>
            <a:r>
              <a:rPr b="1" spc="55" dirty="0">
                <a:solidFill>
                  <a:srgbClr val="1154CC"/>
                </a:solidFill>
                <a:latin typeface="Arial"/>
                <a:cs typeface="Arial"/>
              </a:rPr>
              <a:t>time  memory.write(record)</a:t>
            </a:r>
            <a:endParaRPr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62346" y="3661318"/>
            <a:ext cx="3813175" cy="1590040"/>
            <a:chOff x="2362345" y="3089818"/>
            <a:chExt cx="3813175" cy="1590040"/>
          </a:xfrm>
        </p:grpSpPr>
        <p:sp>
          <p:nvSpPr>
            <p:cNvPr id="4" name="object 4"/>
            <p:cNvSpPr/>
            <p:nvPr/>
          </p:nvSpPr>
          <p:spPr>
            <a:xfrm>
              <a:off x="2371870" y="3099343"/>
              <a:ext cx="3794125" cy="1421765"/>
            </a:xfrm>
            <a:custGeom>
              <a:avLst/>
              <a:gdLst/>
              <a:ahLst/>
              <a:cxnLst/>
              <a:rect l="l" t="t" r="r" b="b"/>
              <a:pathLst>
                <a:path w="3794125" h="1421764">
                  <a:moveTo>
                    <a:pt x="1896771" y="1421722"/>
                  </a:moveTo>
                  <a:lnTo>
                    <a:pt x="0" y="710848"/>
                  </a:lnTo>
                  <a:lnTo>
                    <a:pt x="1896771" y="0"/>
                  </a:lnTo>
                  <a:lnTo>
                    <a:pt x="3793567" y="710848"/>
                  </a:lnTo>
                  <a:lnTo>
                    <a:pt x="1896771" y="1421722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1870" y="3099343"/>
              <a:ext cx="3794125" cy="1421765"/>
            </a:xfrm>
            <a:custGeom>
              <a:avLst/>
              <a:gdLst/>
              <a:ahLst/>
              <a:cxnLst/>
              <a:rect l="l" t="t" r="r" b="b"/>
              <a:pathLst>
                <a:path w="3794125" h="1421764">
                  <a:moveTo>
                    <a:pt x="0" y="710848"/>
                  </a:moveTo>
                  <a:lnTo>
                    <a:pt x="1896771" y="0"/>
                  </a:lnTo>
                  <a:lnTo>
                    <a:pt x="3793567" y="710848"/>
                  </a:lnTo>
                  <a:lnTo>
                    <a:pt x="1896771" y="1421722"/>
                  </a:lnTo>
                  <a:lnTo>
                    <a:pt x="0" y="710848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6343" y="4334016"/>
              <a:ext cx="412115" cy="261620"/>
            </a:xfrm>
            <a:custGeom>
              <a:avLst/>
              <a:gdLst/>
              <a:ahLst/>
              <a:cxnLst/>
              <a:rect l="l" t="t" r="r" b="b"/>
              <a:pathLst>
                <a:path w="412114" h="261620">
                  <a:moveTo>
                    <a:pt x="0" y="261449"/>
                  </a:moveTo>
                  <a:lnTo>
                    <a:pt x="411499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2605" y="4541353"/>
              <a:ext cx="163349" cy="1379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 rot="19560000">
            <a:off x="3019559" y="4874319"/>
            <a:ext cx="42327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latin typeface="Arial"/>
                <a:cs typeface="Arial"/>
              </a:rPr>
              <a:t>yes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1036" y="3933780"/>
            <a:ext cx="3190240" cy="2096770"/>
            <a:chOff x="561036" y="3362280"/>
            <a:chExt cx="3190240" cy="2096770"/>
          </a:xfrm>
        </p:grpSpPr>
        <p:sp>
          <p:nvSpPr>
            <p:cNvPr id="10" name="object 10"/>
            <p:cNvSpPr/>
            <p:nvPr/>
          </p:nvSpPr>
          <p:spPr>
            <a:xfrm>
              <a:off x="1536221" y="4690840"/>
              <a:ext cx="2210435" cy="763270"/>
            </a:xfrm>
            <a:custGeom>
              <a:avLst/>
              <a:gdLst/>
              <a:ahLst/>
              <a:cxnLst/>
              <a:rect l="l" t="t" r="r" b="b"/>
              <a:pathLst>
                <a:path w="2210435" h="763270">
                  <a:moveTo>
                    <a:pt x="1841871" y="763198"/>
                  </a:moveTo>
                  <a:lnTo>
                    <a:pt x="368374" y="763198"/>
                  </a:lnTo>
                  <a:lnTo>
                    <a:pt x="322166" y="760225"/>
                  </a:lnTo>
                  <a:lnTo>
                    <a:pt x="277671" y="751543"/>
                  </a:lnTo>
                  <a:lnTo>
                    <a:pt x="235233" y="737512"/>
                  </a:lnTo>
                  <a:lnTo>
                    <a:pt x="195199" y="718487"/>
                  </a:lnTo>
                  <a:lnTo>
                    <a:pt x="157914" y="694828"/>
                  </a:lnTo>
                  <a:lnTo>
                    <a:pt x="123722" y="666890"/>
                  </a:lnTo>
                  <a:lnTo>
                    <a:pt x="92969" y="635033"/>
                  </a:lnTo>
                  <a:lnTo>
                    <a:pt x="66000" y="599614"/>
                  </a:lnTo>
                  <a:lnTo>
                    <a:pt x="43160" y="560990"/>
                  </a:lnTo>
                  <a:lnTo>
                    <a:pt x="24795" y="519518"/>
                  </a:lnTo>
                  <a:lnTo>
                    <a:pt x="11250" y="475558"/>
                  </a:lnTo>
                  <a:lnTo>
                    <a:pt x="2870" y="429465"/>
                  </a:lnTo>
                  <a:lnTo>
                    <a:pt x="0" y="381599"/>
                  </a:lnTo>
                  <a:lnTo>
                    <a:pt x="2870" y="333732"/>
                  </a:lnTo>
                  <a:lnTo>
                    <a:pt x="11250" y="287640"/>
                  </a:lnTo>
                  <a:lnTo>
                    <a:pt x="24795" y="243679"/>
                  </a:lnTo>
                  <a:lnTo>
                    <a:pt x="43160" y="202208"/>
                  </a:lnTo>
                  <a:lnTo>
                    <a:pt x="66000" y="163584"/>
                  </a:lnTo>
                  <a:lnTo>
                    <a:pt x="92969" y="128164"/>
                  </a:lnTo>
                  <a:lnTo>
                    <a:pt x="123722" y="96307"/>
                  </a:lnTo>
                  <a:lnTo>
                    <a:pt x="157914" y="68370"/>
                  </a:lnTo>
                  <a:lnTo>
                    <a:pt x="195199" y="44710"/>
                  </a:lnTo>
                  <a:lnTo>
                    <a:pt x="235233" y="25686"/>
                  </a:lnTo>
                  <a:lnTo>
                    <a:pt x="277671" y="11654"/>
                  </a:lnTo>
                  <a:lnTo>
                    <a:pt x="322166" y="2973"/>
                  </a:lnTo>
                  <a:lnTo>
                    <a:pt x="368374" y="0"/>
                  </a:lnTo>
                  <a:lnTo>
                    <a:pt x="1841871" y="0"/>
                  </a:lnTo>
                  <a:lnTo>
                    <a:pt x="1888079" y="2973"/>
                  </a:lnTo>
                  <a:lnTo>
                    <a:pt x="1932575" y="11654"/>
                  </a:lnTo>
                  <a:lnTo>
                    <a:pt x="1975012" y="25686"/>
                  </a:lnTo>
                  <a:lnTo>
                    <a:pt x="2015046" y="44710"/>
                  </a:lnTo>
                  <a:lnTo>
                    <a:pt x="2052332" y="68370"/>
                  </a:lnTo>
                  <a:lnTo>
                    <a:pt x="2086524" y="96307"/>
                  </a:lnTo>
                  <a:lnTo>
                    <a:pt x="2117277" y="128164"/>
                  </a:lnTo>
                  <a:lnTo>
                    <a:pt x="2144245" y="163584"/>
                  </a:lnTo>
                  <a:lnTo>
                    <a:pt x="2167085" y="202208"/>
                  </a:lnTo>
                  <a:lnTo>
                    <a:pt x="2185450" y="243679"/>
                  </a:lnTo>
                  <a:lnTo>
                    <a:pt x="2198995" y="287640"/>
                  </a:lnTo>
                  <a:lnTo>
                    <a:pt x="2207375" y="333732"/>
                  </a:lnTo>
                  <a:lnTo>
                    <a:pt x="2210245" y="381599"/>
                  </a:lnTo>
                  <a:lnTo>
                    <a:pt x="2207375" y="429465"/>
                  </a:lnTo>
                  <a:lnTo>
                    <a:pt x="2198995" y="475558"/>
                  </a:lnTo>
                  <a:lnTo>
                    <a:pt x="2185450" y="519518"/>
                  </a:lnTo>
                  <a:lnTo>
                    <a:pt x="2167085" y="560990"/>
                  </a:lnTo>
                  <a:lnTo>
                    <a:pt x="2144245" y="599614"/>
                  </a:lnTo>
                  <a:lnTo>
                    <a:pt x="2117277" y="635033"/>
                  </a:lnTo>
                  <a:lnTo>
                    <a:pt x="2086524" y="666890"/>
                  </a:lnTo>
                  <a:lnTo>
                    <a:pt x="2052332" y="694828"/>
                  </a:lnTo>
                  <a:lnTo>
                    <a:pt x="2015046" y="718487"/>
                  </a:lnTo>
                  <a:lnTo>
                    <a:pt x="1975012" y="737512"/>
                  </a:lnTo>
                  <a:lnTo>
                    <a:pt x="1932575" y="751543"/>
                  </a:lnTo>
                  <a:lnTo>
                    <a:pt x="1888079" y="760225"/>
                  </a:lnTo>
                  <a:lnTo>
                    <a:pt x="1841871" y="76319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6221" y="4690840"/>
              <a:ext cx="2210435" cy="763270"/>
            </a:xfrm>
            <a:custGeom>
              <a:avLst/>
              <a:gdLst/>
              <a:ahLst/>
              <a:cxnLst/>
              <a:rect l="l" t="t" r="r" b="b"/>
              <a:pathLst>
                <a:path w="2210435" h="763270">
                  <a:moveTo>
                    <a:pt x="1841871" y="763198"/>
                  </a:moveTo>
                  <a:lnTo>
                    <a:pt x="1795662" y="760225"/>
                  </a:lnTo>
                  <a:lnTo>
                    <a:pt x="1751167" y="751543"/>
                  </a:lnTo>
                  <a:lnTo>
                    <a:pt x="1708729" y="737512"/>
                  </a:lnTo>
                  <a:lnTo>
                    <a:pt x="1668695" y="718487"/>
                  </a:lnTo>
                  <a:lnTo>
                    <a:pt x="1631410" y="694828"/>
                  </a:lnTo>
                  <a:lnTo>
                    <a:pt x="1597218" y="666890"/>
                  </a:lnTo>
                  <a:lnTo>
                    <a:pt x="1566465" y="635033"/>
                  </a:lnTo>
                  <a:lnTo>
                    <a:pt x="1539496" y="599614"/>
                  </a:lnTo>
                  <a:lnTo>
                    <a:pt x="1516657" y="560990"/>
                  </a:lnTo>
                  <a:lnTo>
                    <a:pt x="1498292" y="519518"/>
                  </a:lnTo>
                  <a:lnTo>
                    <a:pt x="1484747" y="475558"/>
                  </a:lnTo>
                  <a:lnTo>
                    <a:pt x="1476367" y="429465"/>
                  </a:lnTo>
                  <a:lnTo>
                    <a:pt x="1473497" y="381599"/>
                  </a:lnTo>
                  <a:lnTo>
                    <a:pt x="1476367" y="333732"/>
                  </a:lnTo>
                  <a:lnTo>
                    <a:pt x="1484747" y="287640"/>
                  </a:lnTo>
                  <a:lnTo>
                    <a:pt x="1498292" y="243679"/>
                  </a:lnTo>
                  <a:lnTo>
                    <a:pt x="1516657" y="202208"/>
                  </a:lnTo>
                  <a:lnTo>
                    <a:pt x="1539496" y="163584"/>
                  </a:lnTo>
                  <a:lnTo>
                    <a:pt x="1566465" y="128164"/>
                  </a:lnTo>
                  <a:lnTo>
                    <a:pt x="1597218" y="96307"/>
                  </a:lnTo>
                  <a:lnTo>
                    <a:pt x="1631410" y="68370"/>
                  </a:lnTo>
                  <a:lnTo>
                    <a:pt x="1668695" y="44710"/>
                  </a:lnTo>
                  <a:lnTo>
                    <a:pt x="1708729" y="25686"/>
                  </a:lnTo>
                  <a:lnTo>
                    <a:pt x="1751167" y="11654"/>
                  </a:lnTo>
                  <a:lnTo>
                    <a:pt x="1795662" y="2973"/>
                  </a:lnTo>
                  <a:lnTo>
                    <a:pt x="1841871" y="0"/>
                  </a:lnTo>
                </a:path>
                <a:path w="2210435" h="763270">
                  <a:moveTo>
                    <a:pt x="368374" y="0"/>
                  </a:moveTo>
                  <a:lnTo>
                    <a:pt x="1841871" y="0"/>
                  </a:lnTo>
                  <a:lnTo>
                    <a:pt x="1888079" y="2973"/>
                  </a:lnTo>
                  <a:lnTo>
                    <a:pt x="1932575" y="11654"/>
                  </a:lnTo>
                  <a:lnTo>
                    <a:pt x="1975012" y="25686"/>
                  </a:lnTo>
                  <a:lnTo>
                    <a:pt x="2015046" y="44710"/>
                  </a:lnTo>
                  <a:lnTo>
                    <a:pt x="2052332" y="68370"/>
                  </a:lnTo>
                  <a:lnTo>
                    <a:pt x="2086524" y="96307"/>
                  </a:lnTo>
                  <a:lnTo>
                    <a:pt x="2117277" y="128164"/>
                  </a:lnTo>
                  <a:lnTo>
                    <a:pt x="2144245" y="163584"/>
                  </a:lnTo>
                  <a:lnTo>
                    <a:pt x="2167085" y="202208"/>
                  </a:lnTo>
                  <a:lnTo>
                    <a:pt x="2185450" y="243679"/>
                  </a:lnTo>
                  <a:lnTo>
                    <a:pt x="2198995" y="287640"/>
                  </a:lnTo>
                  <a:lnTo>
                    <a:pt x="2207375" y="333732"/>
                  </a:lnTo>
                  <a:lnTo>
                    <a:pt x="2210245" y="381599"/>
                  </a:lnTo>
                  <a:lnTo>
                    <a:pt x="2207375" y="429465"/>
                  </a:lnTo>
                  <a:lnTo>
                    <a:pt x="2198995" y="475558"/>
                  </a:lnTo>
                  <a:lnTo>
                    <a:pt x="2185450" y="519518"/>
                  </a:lnTo>
                  <a:lnTo>
                    <a:pt x="2167085" y="560990"/>
                  </a:lnTo>
                  <a:lnTo>
                    <a:pt x="2144245" y="599614"/>
                  </a:lnTo>
                  <a:lnTo>
                    <a:pt x="2117277" y="635033"/>
                  </a:lnTo>
                  <a:lnTo>
                    <a:pt x="2086524" y="666890"/>
                  </a:lnTo>
                  <a:lnTo>
                    <a:pt x="2052332" y="694828"/>
                  </a:lnTo>
                  <a:lnTo>
                    <a:pt x="2015046" y="718487"/>
                  </a:lnTo>
                  <a:lnTo>
                    <a:pt x="1975012" y="737512"/>
                  </a:lnTo>
                  <a:lnTo>
                    <a:pt x="1932575" y="751543"/>
                  </a:lnTo>
                  <a:lnTo>
                    <a:pt x="1888079" y="760225"/>
                  </a:lnTo>
                  <a:lnTo>
                    <a:pt x="1841871" y="763198"/>
                  </a:lnTo>
                  <a:lnTo>
                    <a:pt x="368374" y="763198"/>
                  </a:lnTo>
                  <a:lnTo>
                    <a:pt x="322166" y="760225"/>
                  </a:lnTo>
                  <a:lnTo>
                    <a:pt x="277671" y="751543"/>
                  </a:lnTo>
                  <a:lnTo>
                    <a:pt x="235233" y="737512"/>
                  </a:lnTo>
                  <a:lnTo>
                    <a:pt x="195199" y="718487"/>
                  </a:lnTo>
                  <a:lnTo>
                    <a:pt x="157914" y="694828"/>
                  </a:lnTo>
                  <a:lnTo>
                    <a:pt x="123722" y="666890"/>
                  </a:lnTo>
                  <a:lnTo>
                    <a:pt x="92969" y="635033"/>
                  </a:lnTo>
                  <a:lnTo>
                    <a:pt x="66000" y="599614"/>
                  </a:lnTo>
                  <a:lnTo>
                    <a:pt x="43160" y="560990"/>
                  </a:lnTo>
                  <a:lnTo>
                    <a:pt x="24795" y="519518"/>
                  </a:lnTo>
                  <a:lnTo>
                    <a:pt x="11250" y="475558"/>
                  </a:lnTo>
                  <a:lnTo>
                    <a:pt x="2870" y="429465"/>
                  </a:lnTo>
                  <a:lnTo>
                    <a:pt x="0" y="381599"/>
                  </a:lnTo>
                  <a:lnTo>
                    <a:pt x="2870" y="333732"/>
                  </a:lnTo>
                  <a:lnTo>
                    <a:pt x="11250" y="287640"/>
                  </a:lnTo>
                  <a:lnTo>
                    <a:pt x="24795" y="243679"/>
                  </a:lnTo>
                  <a:lnTo>
                    <a:pt x="43160" y="202208"/>
                  </a:lnTo>
                  <a:lnTo>
                    <a:pt x="66000" y="163584"/>
                  </a:lnTo>
                  <a:lnTo>
                    <a:pt x="92969" y="128164"/>
                  </a:lnTo>
                  <a:lnTo>
                    <a:pt x="123722" y="96307"/>
                  </a:lnTo>
                  <a:lnTo>
                    <a:pt x="157914" y="68370"/>
                  </a:lnTo>
                  <a:lnTo>
                    <a:pt x="195199" y="44710"/>
                  </a:lnTo>
                  <a:lnTo>
                    <a:pt x="235233" y="25686"/>
                  </a:lnTo>
                  <a:lnTo>
                    <a:pt x="277671" y="11654"/>
                  </a:lnTo>
                  <a:lnTo>
                    <a:pt x="322166" y="2973"/>
                  </a:lnTo>
                  <a:lnTo>
                    <a:pt x="368374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798" y="3367043"/>
              <a:ext cx="1786796" cy="829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798" y="3367043"/>
              <a:ext cx="1786889" cy="829944"/>
            </a:xfrm>
            <a:custGeom>
              <a:avLst/>
              <a:gdLst/>
              <a:ahLst/>
              <a:cxnLst/>
              <a:rect l="l" t="t" r="r" b="b"/>
              <a:pathLst>
                <a:path w="1786889" h="829945">
                  <a:moveTo>
                    <a:pt x="0" y="207449"/>
                  </a:moveTo>
                  <a:lnTo>
                    <a:pt x="1371897" y="207449"/>
                  </a:lnTo>
                  <a:lnTo>
                    <a:pt x="1371897" y="0"/>
                  </a:lnTo>
                  <a:lnTo>
                    <a:pt x="1786796" y="414899"/>
                  </a:lnTo>
                  <a:lnTo>
                    <a:pt x="1371897" y="829798"/>
                  </a:lnTo>
                  <a:lnTo>
                    <a:pt x="1371897" y="622348"/>
                  </a:lnTo>
                  <a:lnTo>
                    <a:pt x="0" y="622348"/>
                  </a:lnTo>
                  <a:lnTo>
                    <a:pt x="0" y="207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207962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Sampling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6285200" y="3933781"/>
            <a:ext cx="2163445" cy="839469"/>
            <a:chOff x="6285199" y="3362280"/>
            <a:chExt cx="2163445" cy="839469"/>
          </a:xfrm>
        </p:grpSpPr>
        <p:sp>
          <p:nvSpPr>
            <p:cNvPr id="20" name="object 20"/>
            <p:cNvSpPr/>
            <p:nvPr/>
          </p:nvSpPr>
          <p:spPr>
            <a:xfrm>
              <a:off x="6289962" y="3367043"/>
              <a:ext cx="2153395" cy="8297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89962" y="3367043"/>
              <a:ext cx="2153920" cy="829944"/>
            </a:xfrm>
            <a:custGeom>
              <a:avLst/>
              <a:gdLst/>
              <a:ahLst/>
              <a:cxnLst/>
              <a:rect l="l" t="t" r="r" b="b"/>
              <a:pathLst>
                <a:path w="2153920" h="829945">
                  <a:moveTo>
                    <a:pt x="0" y="207449"/>
                  </a:moveTo>
                  <a:lnTo>
                    <a:pt x="1738496" y="207449"/>
                  </a:lnTo>
                  <a:lnTo>
                    <a:pt x="1738496" y="0"/>
                  </a:lnTo>
                  <a:lnTo>
                    <a:pt x="2153395" y="414899"/>
                  </a:lnTo>
                  <a:lnTo>
                    <a:pt x="1738496" y="829798"/>
                  </a:lnTo>
                  <a:lnTo>
                    <a:pt x="1738496" y="622348"/>
                  </a:lnTo>
                  <a:lnTo>
                    <a:pt x="0" y="622348"/>
                  </a:lnTo>
                  <a:lnTo>
                    <a:pt x="0" y="207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362988" y="4193480"/>
            <a:ext cx="175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RECORD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GONE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7621" y="5367528"/>
            <a:ext cx="85153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>
                <a:latin typeface="Arial"/>
                <a:cs typeface="Arial"/>
              </a:rPr>
              <a:t>limited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Arial"/>
                <a:cs typeface="Arial"/>
              </a:rPr>
              <a:t>memory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824" y="4193480"/>
            <a:ext cx="130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RECORD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EFBCC102-EA14-619C-ADFF-35419497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25</a:t>
            </a:fld>
            <a:endParaRPr lang="fr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780646"/>
            <a:ext cx="7260590" cy="18827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spcBef>
                <a:spcPts val="1165"/>
              </a:spcBef>
            </a:pP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Create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a random sample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for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statistical</a:t>
            </a:r>
            <a:r>
              <a:rPr spc="-3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analysis.</a:t>
            </a:r>
            <a:endParaRPr>
              <a:latin typeface="Arial"/>
              <a:cs typeface="Arial"/>
            </a:endParaRPr>
          </a:p>
          <a:p>
            <a:pPr marL="50165">
              <a:spcBef>
                <a:spcPts val="1065"/>
              </a:spcBef>
              <a:tabLst>
                <a:tab pos="469265" algn="l"/>
              </a:tabLst>
            </a:pP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1.	</a:t>
            </a:r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Simple Sampling: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Individual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records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are what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wish to</a:t>
            </a:r>
            <a:r>
              <a:rPr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sample.</a:t>
            </a:r>
            <a:endParaRPr>
              <a:latin typeface="Arial"/>
              <a:cs typeface="Arial"/>
            </a:endParaRPr>
          </a:p>
          <a:p>
            <a:pPr marL="469265">
              <a:spcBef>
                <a:spcPts val="1065"/>
              </a:spcBef>
            </a:pPr>
            <a:r>
              <a:rPr b="1" spc="50" dirty="0">
                <a:solidFill>
                  <a:srgbClr val="1154CC"/>
                </a:solidFill>
                <a:latin typeface="Arial"/>
                <a:cs typeface="Arial"/>
              </a:rPr>
              <a:t>record </a:t>
            </a:r>
            <a:r>
              <a:rPr b="1" spc="-65" dirty="0">
                <a:solidFill>
                  <a:srgbClr val="1154CC"/>
                </a:solidFill>
                <a:latin typeface="Arial"/>
                <a:cs typeface="Arial"/>
              </a:rPr>
              <a:t>=</a:t>
            </a:r>
            <a:r>
              <a:rPr b="1" spc="36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b="1" spc="114" dirty="0">
                <a:solidFill>
                  <a:srgbClr val="1154CC"/>
                </a:solidFill>
                <a:latin typeface="Arial"/>
                <a:cs typeface="Arial"/>
              </a:rPr>
              <a:t>stream.next()</a:t>
            </a:r>
            <a:endParaRPr>
              <a:latin typeface="Arial"/>
              <a:cs typeface="Arial"/>
            </a:endParaRPr>
          </a:p>
          <a:p>
            <a:pPr marL="926465" marR="1009015" indent="-457200">
              <a:lnSpc>
                <a:spcPct val="114599"/>
              </a:lnSpc>
              <a:tabLst>
                <a:tab pos="2983230" algn="l"/>
              </a:tabLst>
            </a:pPr>
            <a:r>
              <a:rPr b="1" spc="434" dirty="0">
                <a:solidFill>
                  <a:srgbClr val="1154CC"/>
                </a:solidFill>
                <a:latin typeface="Arial"/>
                <a:cs typeface="Arial"/>
              </a:rPr>
              <a:t>if </a:t>
            </a:r>
            <a:r>
              <a:rPr b="1" spc="10" dirty="0">
                <a:solidFill>
                  <a:srgbClr val="0000FF"/>
                </a:solidFill>
                <a:latin typeface="Arial"/>
                <a:cs typeface="Arial"/>
              </a:rPr>
              <a:t>random() </a:t>
            </a:r>
            <a:r>
              <a:rPr b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65" dirty="0">
                <a:solidFill>
                  <a:srgbClr val="0000FF"/>
                </a:solidFill>
                <a:latin typeface="Arial"/>
                <a:cs typeface="Arial"/>
              </a:rPr>
              <a:t>&lt;= </a:t>
            </a:r>
            <a:r>
              <a:rPr b="1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210" dirty="0">
                <a:solidFill>
                  <a:srgbClr val="0000FF"/>
                </a:solidFill>
                <a:latin typeface="Arial"/>
                <a:cs typeface="Arial"/>
              </a:rPr>
              <a:t>.05:	</a:t>
            </a:r>
            <a:r>
              <a:rPr b="1" spc="30" dirty="0">
                <a:solidFill>
                  <a:srgbClr val="1154CC"/>
                </a:solidFill>
                <a:latin typeface="Arial"/>
                <a:cs typeface="Arial"/>
              </a:rPr>
              <a:t>#keep: </a:t>
            </a:r>
            <a:r>
              <a:rPr b="1" spc="135" dirty="0">
                <a:solidFill>
                  <a:srgbClr val="1154CC"/>
                </a:solidFill>
                <a:latin typeface="Arial"/>
                <a:cs typeface="Arial"/>
              </a:rPr>
              <a:t>true </a:t>
            </a:r>
            <a:r>
              <a:rPr b="1" spc="-315" dirty="0">
                <a:solidFill>
                  <a:srgbClr val="1154CC"/>
                </a:solidFill>
                <a:latin typeface="Arial"/>
                <a:cs typeface="Arial"/>
              </a:rPr>
              <a:t>5% </a:t>
            </a:r>
            <a:r>
              <a:rPr b="1" spc="135" dirty="0">
                <a:solidFill>
                  <a:srgbClr val="1154CC"/>
                </a:solidFill>
                <a:latin typeface="Arial"/>
                <a:cs typeface="Arial"/>
              </a:rPr>
              <a:t>of </a:t>
            </a:r>
            <a:r>
              <a:rPr b="1" spc="85" dirty="0">
                <a:solidFill>
                  <a:srgbClr val="1154CC"/>
                </a:solidFill>
                <a:latin typeface="Arial"/>
                <a:cs typeface="Arial"/>
              </a:rPr>
              <a:t>the </a:t>
            </a:r>
            <a:r>
              <a:rPr b="1" spc="55" dirty="0">
                <a:solidFill>
                  <a:srgbClr val="1154CC"/>
                </a:solidFill>
                <a:latin typeface="Arial"/>
                <a:cs typeface="Arial"/>
              </a:rPr>
              <a:t>time  memory.write(record)</a:t>
            </a:r>
            <a:endParaRPr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62346" y="3661319"/>
            <a:ext cx="3813175" cy="1440815"/>
            <a:chOff x="2362345" y="3089818"/>
            <a:chExt cx="3813175" cy="1440815"/>
          </a:xfrm>
        </p:grpSpPr>
        <p:sp>
          <p:nvSpPr>
            <p:cNvPr id="4" name="object 4"/>
            <p:cNvSpPr/>
            <p:nvPr/>
          </p:nvSpPr>
          <p:spPr>
            <a:xfrm>
              <a:off x="2371870" y="3099343"/>
              <a:ext cx="3794125" cy="1421765"/>
            </a:xfrm>
            <a:custGeom>
              <a:avLst/>
              <a:gdLst/>
              <a:ahLst/>
              <a:cxnLst/>
              <a:rect l="l" t="t" r="r" b="b"/>
              <a:pathLst>
                <a:path w="3794125" h="1421764">
                  <a:moveTo>
                    <a:pt x="1896771" y="1421722"/>
                  </a:moveTo>
                  <a:lnTo>
                    <a:pt x="0" y="710848"/>
                  </a:lnTo>
                  <a:lnTo>
                    <a:pt x="1896771" y="0"/>
                  </a:lnTo>
                  <a:lnTo>
                    <a:pt x="3793567" y="710848"/>
                  </a:lnTo>
                  <a:lnTo>
                    <a:pt x="1896771" y="1421722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1870" y="3099343"/>
              <a:ext cx="3794125" cy="1421765"/>
            </a:xfrm>
            <a:custGeom>
              <a:avLst/>
              <a:gdLst/>
              <a:ahLst/>
              <a:cxnLst/>
              <a:rect l="l" t="t" r="r" b="b"/>
              <a:pathLst>
                <a:path w="3794125" h="1421764">
                  <a:moveTo>
                    <a:pt x="0" y="710848"/>
                  </a:moveTo>
                  <a:lnTo>
                    <a:pt x="1896771" y="0"/>
                  </a:lnTo>
                  <a:lnTo>
                    <a:pt x="3793567" y="710848"/>
                  </a:lnTo>
                  <a:lnTo>
                    <a:pt x="1896771" y="1421722"/>
                  </a:lnTo>
                  <a:lnTo>
                    <a:pt x="0" y="710848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39562" y="4221751"/>
            <a:ext cx="165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random() &lt;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.05?</a:t>
            </a:r>
            <a:endParaRPr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72606" y="4891229"/>
            <a:ext cx="549910" cy="360045"/>
            <a:chOff x="3272606" y="4319728"/>
            <a:chExt cx="549910" cy="360045"/>
          </a:xfrm>
        </p:grpSpPr>
        <p:sp>
          <p:nvSpPr>
            <p:cNvPr id="8" name="object 8"/>
            <p:cNvSpPr/>
            <p:nvPr/>
          </p:nvSpPr>
          <p:spPr>
            <a:xfrm>
              <a:off x="3396343" y="4334016"/>
              <a:ext cx="412115" cy="261620"/>
            </a:xfrm>
            <a:custGeom>
              <a:avLst/>
              <a:gdLst/>
              <a:ahLst/>
              <a:cxnLst/>
              <a:rect l="l" t="t" r="r" b="b"/>
              <a:pathLst>
                <a:path w="412114" h="261620">
                  <a:moveTo>
                    <a:pt x="0" y="261449"/>
                  </a:moveTo>
                  <a:lnTo>
                    <a:pt x="411499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2606" y="4541353"/>
              <a:ext cx="163349" cy="1379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 rot="19560000">
            <a:off x="3019559" y="4874319"/>
            <a:ext cx="42327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latin typeface="Arial"/>
                <a:cs typeface="Arial"/>
              </a:rPr>
              <a:t>yes</a:t>
            </a:r>
            <a:endParaRPr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1036" y="3933780"/>
            <a:ext cx="3190240" cy="2096770"/>
            <a:chOff x="561036" y="3362280"/>
            <a:chExt cx="3190240" cy="2096770"/>
          </a:xfrm>
        </p:grpSpPr>
        <p:sp>
          <p:nvSpPr>
            <p:cNvPr id="12" name="object 12"/>
            <p:cNvSpPr/>
            <p:nvPr/>
          </p:nvSpPr>
          <p:spPr>
            <a:xfrm>
              <a:off x="1536221" y="4690840"/>
              <a:ext cx="2210435" cy="763270"/>
            </a:xfrm>
            <a:custGeom>
              <a:avLst/>
              <a:gdLst/>
              <a:ahLst/>
              <a:cxnLst/>
              <a:rect l="l" t="t" r="r" b="b"/>
              <a:pathLst>
                <a:path w="2210435" h="763270">
                  <a:moveTo>
                    <a:pt x="1841871" y="763198"/>
                  </a:moveTo>
                  <a:lnTo>
                    <a:pt x="368374" y="763198"/>
                  </a:lnTo>
                  <a:lnTo>
                    <a:pt x="322166" y="760225"/>
                  </a:lnTo>
                  <a:lnTo>
                    <a:pt x="277671" y="751543"/>
                  </a:lnTo>
                  <a:lnTo>
                    <a:pt x="235233" y="737512"/>
                  </a:lnTo>
                  <a:lnTo>
                    <a:pt x="195199" y="718487"/>
                  </a:lnTo>
                  <a:lnTo>
                    <a:pt x="157914" y="694828"/>
                  </a:lnTo>
                  <a:lnTo>
                    <a:pt x="123722" y="666890"/>
                  </a:lnTo>
                  <a:lnTo>
                    <a:pt x="92969" y="635033"/>
                  </a:lnTo>
                  <a:lnTo>
                    <a:pt x="66000" y="599614"/>
                  </a:lnTo>
                  <a:lnTo>
                    <a:pt x="43160" y="560990"/>
                  </a:lnTo>
                  <a:lnTo>
                    <a:pt x="24795" y="519518"/>
                  </a:lnTo>
                  <a:lnTo>
                    <a:pt x="11250" y="475558"/>
                  </a:lnTo>
                  <a:lnTo>
                    <a:pt x="2870" y="429465"/>
                  </a:lnTo>
                  <a:lnTo>
                    <a:pt x="0" y="381599"/>
                  </a:lnTo>
                  <a:lnTo>
                    <a:pt x="2870" y="333732"/>
                  </a:lnTo>
                  <a:lnTo>
                    <a:pt x="11250" y="287640"/>
                  </a:lnTo>
                  <a:lnTo>
                    <a:pt x="24795" y="243679"/>
                  </a:lnTo>
                  <a:lnTo>
                    <a:pt x="43160" y="202208"/>
                  </a:lnTo>
                  <a:lnTo>
                    <a:pt x="66000" y="163584"/>
                  </a:lnTo>
                  <a:lnTo>
                    <a:pt x="92969" y="128164"/>
                  </a:lnTo>
                  <a:lnTo>
                    <a:pt x="123722" y="96307"/>
                  </a:lnTo>
                  <a:lnTo>
                    <a:pt x="157914" y="68370"/>
                  </a:lnTo>
                  <a:lnTo>
                    <a:pt x="195199" y="44710"/>
                  </a:lnTo>
                  <a:lnTo>
                    <a:pt x="235233" y="25686"/>
                  </a:lnTo>
                  <a:lnTo>
                    <a:pt x="277671" y="11654"/>
                  </a:lnTo>
                  <a:lnTo>
                    <a:pt x="322166" y="2973"/>
                  </a:lnTo>
                  <a:lnTo>
                    <a:pt x="368374" y="0"/>
                  </a:lnTo>
                  <a:lnTo>
                    <a:pt x="1841871" y="0"/>
                  </a:lnTo>
                  <a:lnTo>
                    <a:pt x="1888079" y="2973"/>
                  </a:lnTo>
                  <a:lnTo>
                    <a:pt x="1932575" y="11654"/>
                  </a:lnTo>
                  <a:lnTo>
                    <a:pt x="1975012" y="25686"/>
                  </a:lnTo>
                  <a:lnTo>
                    <a:pt x="2015046" y="44710"/>
                  </a:lnTo>
                  <a:lnTo>
                    <a:pt x="2052332" y="68370"/>
                  </a:lnTo>
                  <a:lnTo>
                    <a:pt x="2086524" y="96307"/>
                  </a:lnTo>
                  <a:lnTo>
                    <a:pt x="2117277" y="128164"/>
                  </a:lnTo>
                  <a:lnTo>
                    <a:pt x="2144245" y="163584"/>
                  </a:lnTo>
                  <a:lnTo>
                    <a:pt x="2167085" y="202208"/>
                  </a:lnTo>
                  <a:lnTo>
                    <a:pt x="2185450" y="243679"/>
                  </a:lnTo>
                  <a:lnTo>
                    <a:pt x="2198995" y="287640"/>
                  </a:lnTo>
                  <a:lnTo>
                    <a:pt x="2207375" y="333732"/>
                  </a:lnTo>
                  <a:lnTo>
                    <a:pt x="2210245" y="381599"/>
                  </a:lnTo>
                  <a:lnTo>
                    <a:pt x="2207375" y="429465"/>
                  </a:lnTo>
                  <a:lnTo>
                    <a:pt x="2198995" y="475558"/>
                  </a:lnTo>
                  <a:lnTo>
                    <a:pt x="2185450" y="519518"/>
                  </a:lnTo>
                  <a:lnTo>
                    <a:pt x="2167085" y="560990"/>
                  </a:lnTo>
                  <a:lnTo>
                    <a:pt x="2144245" y="599614"/>
                  </a:lnTo>
                  <a:lnTo>
                    <a:pt x="2117277" y="635033"/>
                  </a:lnTo>
                  <a:lnTo>
                    <a:pt x="2086524" y="666890"/>
                  </a:lnTo>
                  <a:lnTo>
                    <a:pt x="2052332" y="694828"/>
                  </a:lnTo>
                  <a:lnTo>
                    <a:pt x="2015046" y="718487"/>
                  </a:lnTo>
                  <a:lnTo>
                    <a:pt x="1975012" y="737512"/>
                  </a:lnTo>
                  <a:lnTo>
                    <a:pt x="1932575" y="751543"/>
                  </a:lnTo>
                  <a:lnTo>
                    <a:pt x="1888079" y="760225"/>
                  </a:lnTo>
                  <a:lnTo>
                    <a:pt x="1841871" y="76319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6221" y="4690840"/>
              <a:ext cx="2210435" cy="763270"/>
            </a:xfrm>
            <a:custGeom>
              <a:avLst/>
              <a:gdLst/>
              <a:ahLst/>
              <a:cxnLst/>
              <a:rect l="l" t="t" r="r" b="b"/>
              <a:pathLst>
                <a:path w="2210435" h="763270">
                  <a:moveTo>
                    <a:pt x="1841871" y="763198"/>
                  </a:moveTo>
                  <a:lnTo>
                    <a:pt x="1795662" y="760225"/>
                  </a:lnTo>
                  <a:lnTo>
                    <a:pt x="1751167" y="751543"/>
                  </a:lnTo>
                  <a:lnTo>
                    <a:pt x="1708729" y="737512"/>
                  </a:lnTo>
                  <a:lnTo>
                    <a:pt x="1668695" y="718487"/>
                  </a:lnTo>
                  <a:lnTo>
                    <a:pt x="1631410" y="694828"/>
                  </a:lnTo>
                  <a:lnTo>
                    <a:pt x="1597218" y="666890"/>
                  </a:lnTo>
                  <a:lnTo>
                    <a:pt x="1566465" y="635033"/>
                  </a:lnTo>
                  <a:lnTo>
                    <a:pt x="1539496" y="599614"/>
                  </a:lnTo>
                  <a:lnTo>
                    <a:pt x="1516657" y="560990"/>
                  </a:lnTo>
                  <a:lnTo>
                    <a:pt x="1498292" y="519518"/>
                  </a:lnTo>
                  <a:lnTo>
                    <a:pt x="1484747" y="475558"/>
                  </a:lnTo>
                  <a:lnTo>
                    <a:pt x="1476367" y="429465"/>
                  </a:lnTo>
                  <a:lnTo>
                    <a:pt x="1473497" y="381599"/>
                  </a:lnTo>
                  <a:lnTo>
                    <a:pt x="1476367" y="333732"/>
                  </a:lnTo>
                  <a:lnTo>
                    <a:pt x="1484747" y="287640"/>
                  </a:lnTo>
                  <a:lnTo>
                    <a:pt x="1498292" y="243679"/>
                  </a:lnTo>
                  <a:lnTo>
                    <a:pt x="1516657" y="202208"/>
                  </a:lnTo>
                  <a:lnTo>
                    <a:pt x="1539496" y="163584"/>
                  </a:lnTo>
                  <a:lnTo>
                    <a:pt x="1566465" y="128164"/>
                  </a:lnTo>
                  <a:lnTo>
                    <a:pt x="1597218" y="96307"/>
                  </a:lnTo>
                  <a:lnTo>
                    <a:pt x="1631410" y="68370"/>
                  </a:lnTo>
                  <a:lnTo>
                    <a:pt x="1668695" y="44710"/>
                  </a:lnTo>
                  <a:lnTo>
                    <a:pt x="1708729" y="25686"/>
                  </a:lnTo>
                  <a:lnTo>
                    <a:pt x="1751167" y="11654"/>
                  </a:lnTo>
                  <a:lnTo>
                    <a:pt x="1795662" y="2973"/>
                  </a:lnTo>
                  <a:lnTo>
                    <a:pt x="1841871" y="0"/>
                  </a:lnTo>
                </a:path>
                <a:path w="2210435" h="763270">
                  <a:moveTo>
                    <a:pt x="368374" y="0"/>
                  </a:moveTo>
                  <a:lnTo>
                    <a:pt x="1841871" y="0"/>
                  </a:lnTo>
                  <a:lnTo>
                    <a:pt x="1888079" y="2973"/>
                  </a:lnTo>
                  <a:lnTo>
                    <a:pt x="1932575" y="11654"/>
                  </a:lnTo>
                  <a:lnTo>
                    <a:pt x="1975012" y="25686"/>
                  </a:lnTo>
                  <a:lnTo>
                    <a:pt x="2015046" y="44710"/>
                  </a:lnTo>
                  <a:lnTo>
                    <a:pt x="2052332" y="68370"/>
                  </a:lnTo>
                  <a:lnTo>
                    <a:pt x="2086524" y="96307"/>
                  </a:lnTo>
                  <a:lnTo>
                    <a:pt x="2117277" y="128164"/>
                  </a:lnTo>
                  <a:lnTo>
                    <a:pt x="2144245" y="163584"/>
                  </a:lnTo>
                  <a:lnTo>
                    <a:pt x="2167085" y="202208"/>
                  </a:lnTo>
                  <a:lnTo>
                    <a:pt x="2185450" y="243679"/>
                  </a:lnTo>
                  <a:lnTo>
                    <a:pt x="2198995" y="287640"/>
                  </a:lnTo>
                  <a:lnTo>
                    <a:pt x="2207375" y="333732"/>
                  </a:lnTo>
                  <a:lnTo>
                    <a:pt x="2210245" y="381599"/>
                  </a:lnTo>
                  <a:lnTo>
                    <a:pt x="2207375" y="429465"/>
                  </a:lnTo>
                  <a:lnTo>
                    <a:pt x="2198995" y="475558"/>
                  </a:lnTo>
                  <a:lnTo>
                    <a:pt x="2185450" y="519518"/>
                  </a:lnTo>
                  <a:lnTo>
                    <a:pt x="2167085" y="560990"/>
                  </a:lnTo>
                  <a:lnTo>
                    <a:pt x="2144245" y="599614"/>
                  </a:lnTo>
                  <a:lnTo>
                    <a:pt x="2117277" y="635033"/>
                  </a:lnTo>
                  <a:lnTo>
                    <a:pt x="2086524" y="666890"/>
                  </a:lnTo>
                  <a:lnTo>
                    <a:pt x="2052332" y="694828"/>
                  </a:lnTo>
                  <a:lnTo>
                    <a:pt x="2015046" y="718487"/>
                  </a:lnTo>
                  <a:lnTo>
                    <a:pt x="1975012" y="737512"/>
                  </a:lnTo>
                  <a:lnTo>
                    <a:pt x="1932575" y="751543"/>
                  </a:lnTo>
                  <a:lnTo>
                    <a:pt x="1888079" y="760225"/>
                  </a:lnTo>
                  <a:lnTo>
                    <a:pt x="1841871" y="763198"/>
                  </a:lnTo>
                  <a:lnTo>
                    <a:pt x="368374" y="763198"/>
                  </a:lnTo>
                  <a:lnTo>
                    <a:pt x="322166" y="760225"/>
                  </a:lnTo>
                  <a:lnTo>
                    <a:pt x="277671" y="751543"/>
                  </a:lnTo>
                  <a:lnTo>
                    <a:pt x="235233" y="737512"/>
                  </a:lnTo>
                  <a:lnTo>
                    <a:pt x="195199" y="718487"/>
                  </a:lnTo>
                  <a:lnTo>
                    <a:pt x="157914" y="694828"/>
                  </a:lnTo>
                  <a:lnTo>
                    <a:pt x="123722" y="666890"/>
                  </a:lnTo>
                  <a:lnTo>
                    <a:pt x="92969" y="635033"/>
                  </a:lnTo>
                  <a:lnTo>
                    <a:pt x="66000" y="599614"/>
                  </a:lnTo>
                  <a:lnTo>
                    <a:pt x="43160" y="560990"/>
                  </a:lnTo>
                  <a:lnTo>
                    <a:pt x="24795" y="519518"/>
                  </a:lnTo>
                  <a:lnTo>
                    <a:pt x="11250" y="475558"/>
                  </a:lnTo>
                  <a:lnTo>
                    <a:pt x="2870" y="429465"/>
                  </a:lnTo>
                  <a:lnTo>
                    <a:pt x="0" y="381599"/>
                  </a:lnTo>
                  <a:lnTo>
                    <a:pt x="2870" y="333732"/>
                  </a:lnTo>
                  <a:lnTo>
                    <a:pt x="11250" y="287640"/>
                  </a:lnTo>
                  <a:lnTo>
                    <a:pt x="24795" y="243679"/>
                  </a:lnTo>
                  <a:lnTo>
                    <a:pt x="43160" y="202208"/>
                  </a:lnTo>
                  <a:lnTo>
                    <a:pt x="66000" y="163584"/>
                  </a:lnTo>
                  <a:lnTo>
                    <a:pt x="92969" y="128164"/>
                  </a:lnTo>
                  <a:lnTo>
                    <a:pt x="123722" y="96307"/>
                  </a:lnTo>
                  <a:lnTo>
                    <a:pt x="157914" y="68370"/>
                  </a:lnTo>
                  <a:lnTo>
                    <a:pt x="195199" y="44710"/>
                  </a:lnTo>
                  <a:lnTo>
                    <a:pt x="235233" y="25686"/>
                  </a:lnTo>
                  <a:lnTo>
                    <a:pt x="277671" y="11654"/>
                  </a:lnTo>
                  <a:lnTo>
                    <a:pt x="322166" y="2973"/>
                  </a:lnTo>
                  <a:lnTo>
                    <a:pt x="368374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5798" y="3367043"/>
              <a:ext cx="1786796" cy="829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5798" y="3367043"/>
              <a:ext cx="1786889" cy="829944"/>
            </a:xfrm>
            <a:custGeom>
              <a:avLst/>
              <a:gdLst/>
              <a:ahLst/>
              <a:cxnLst/>
              <a:rect l="l" t="t" r="r" b="b"/>
              <a:pathLst>
                <a:path w="1786889" h="829945">
                  <a:moveTo>
                    <a:pt x="0" y="207449"/>
                  </a:moveTo>
                  <a:lnTo>
                    <a:pt x="1371897" y="207449"/>
                  </a:lnTo>
                  <a:lnTo>
                    <a:pt x="1371897" y="0"/>
                  </a:lnTo>
                  <a:lnTo>
                    <a:pt x="1786796" y="414899"/>
                  </a:lnTo>
                  <a:lnTo>
                    <a:pt x="1371897" y="829798"/>
                  </a:lnTo>
                  <a:lnTo>
                    <a:pt x="1371897" y="622348"/>
                  </a:lnTo>
                  <a:lnTo>
                    <a:pt x="0" y="622348"/>
                  </a:lnTo>
                  <a:lnTo>
                    <a:pt x="0" y="207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207962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Sampling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6285200" y="3933781"/>
            <a:ext cx="2163445" cy="839469"/>
            <a:chOff x="6285199" y="3362280"/>
            <a:chExt cx="2163445" cy="839469"/>
          </a:xfrm>
        </p:grpSpPr>
        <p:sp>
          <p:nvSpPr>
            <p:cNvPr id="22" name="object 22"/>
            <p:cNvSpPr/>
            <p:nvPr/>
          </p:nvSpPr>
          <p:spPr>
            <a:xfrm>
              <a:off x="6289962" y="3367043"/>
              <a:ext cx="2153395" cy="8297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9962" y="3367043"/>
              <a:ext cx="2153920" cy="829944"/>
            </a:xfrm>
            <a:custGeom>
              <a:avLst/>
              <a:gdLst/>
              <a:ahLst/>
              <a:cxnLst/>
              <a:rect l="l" t="t" r="r" b="b"/>
              <a:pathLst>
                <a:path w="2153920" h="829945">
                  <a:moveTo>
                    <a:pt x="0" y="207449"/>
                  </a:moveTo>
                  <a:lnTo>
                    <a:pt x="1738496" y="207449"/>
                  </a:lnTo>
                  <a:lnTo>
                    <a:pt x="1738496" y="0"/>
                  </a:lnTo>
                  <a:lnTo>
                    <a:pt x="2153395" y="414899"/>
                  </a:lnTo>
                  <a:lnTo>
                    <a:pt x="1738496" y="829798"/>
                  </a:lnTo>
                  <a:lnTo>
                    <a:pt x="1738496" y="622348"/>
                  </a:lnTo>
                  <a:lnTo>
                    <a:pt x="0" y="622348"/>
                  </a:lnTo>
                  <a:lnTo>
                    <a:pt x="0" y="207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362988" y="4193480"/>
            <a:ext cx="175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RECORD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GONE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77621" y="5367528"/>
            <a:ext cx="85153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>
                <a:latin typeface="Arial"/>
                <a:cs typeface="Arial"/>
              </a:rPr>
              <a:t>limited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Arial"/>
                <a:cs typeface="Arial"/>
              </a:rPr>
              <a:t>memory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8824" y="4193480"/>
            <a:ext cx="130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RECORD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9C26257E-AC73-E8A3-42AC-2F8D495E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26</a:t>
            </a:fld>
            <a:endParaRPr lang="fr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780646"/>
            <a:ext cx="8202295" cy="2964017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spcBef>
                <a:spcPts val="1165"/>
              </a:spcBef>
            </a:pP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Create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a random sample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for </a:t>
            </a:r>
            <a:r>
              <a:rPr dirty="0">
                <a:solidFill>
                  <a:srgbClr val="38751C"/>
                </a:solidFill>
                <a:latin typeface="Arial"/>
                <a:cs typeface="Arial"/>
              </a:rPr>
              <a:t>statistical</a:t>
            </a:r>
            <a:r>
              <a:rPr spc="-3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analysis.</a:t>
            </a:r>
            <a:endParaRPr>
              <a:latin typeface="Arial"/>
              <a:cs typeface="Arial"/>
            </a:endParaRPr>
          </a:p>
          <a:p>
            <a:pPr marL="50165">
              <a:spcBef>
                <a:spcPts val="1065"/>
              </a:spcBef>
              <a:tabLst>
                <a:tab pos="469265" algn="l"/>
              </a:tabLst>
            </a:pP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1.	</a:t>
            </a:r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Simple Sampling: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Individual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records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are what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wish to</a:t>
            </a:r>
            <a:r>
              <a:rPr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sample.</a:t>
            </a:r>
            <a:endParaRPr>
              <a:latin typeface="Arial"/>
              <a:cs typeface="Arial"/>
            </a:endParaRPr>
          </a:p>
          <a:p>
            <a:pPr marL="469265">
              <a:spcBef>
                <a:spcPts val="1065"/>
              </a:spcBef>
            </a:pPr>
            <a:r>
              <a:rPr b="1" spc="50" dirty="0">
                <a:solidFill>
                  <a:srgbClr val="1154CC"/>
                </a:solidFill>
                <a:latin typeface="Arial"/>
                <a:cs typeface="Arial"/>
              </a:rPr>
              <a:t>record </a:t>
            </a:r>
            <a:r>
              <a:rPr b="1" spc="-65" dirty="0">
                <a:solidFill>
                  <a:srgbClr val="1154CC"/>
                </a:solidFill>
                <a:latin typeface="Arial"/>
                <a:cs typeface="Arial"/>
              </a:rPr>
              <a:t>=</a:t>
            </a:r>
            <a:r>
              <a:rPr b="1" spc="36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b="1" spc="114" dirty="0">
                <a:solidFill>
                  <a:srgbClr val="1154CC"/>
                </a:solidFill>
                <a:latin typeface="Arial"/>
                <a:cs typeface="Arial"/>
              </a:rPr>
              <a:t>stream.next()</a:t>
            </a:r>
            <a:endParaRPr>
              <a:latin typeface="Arial"/>
              <a:cs typeface="Arial"/>
            </a:endParaRPr>
          </a:p>
          <a:p>
            <a:pPr marL="926465" marR="1957705" indent="-457200">
              <a:lnSpc>
                <a:spcPct val="114599"/>
              </a:lnSpc>
            </a:pPr>
            <a:r>
              <a:rPr b="1" spc="434" dirty="0">
                <a:solidFill>
                  <a:srgbClr val="1154CC"/>
                </a:solidFill>
                <a:latin typeface="Arial"/>
                <a:cs typeface="Arial"/>
              </a:rPr>
              <a:t>if </a:t>
            </a:r>
            <a:r>
              <a:rPr b="1" spc="10" dirty="0">
                <a:solidFill>
                  <a:srgbClr val="1154CC"/>
                </a:solidFill>
                <a:latin typeface="Arial"/>
                <a:cs typeface="Arial"/>
              </a:rPr>
              <a:t>random() </a:t>
            </a:r>
            <a:r>
              <a:rPr b="1" spc="-65" dirty="0">
                <a:solidFill>
                  <a:srgbClr val="1154CC"/>
                </a:solidFill>
                <a:latin typeface="Arial"/>
                <a:cs typeface="Arial"/>
              </a:rPr>
              <a:t>&lt;= </a:t>
            </a:r>
            <a:r>
              <a:rPr b="1" spc="210" dirty="0">
                <a:solidFill>
                  <a:srgbClr val="1154CC"/>
                </a:solidFill>
                <a:latin typeface="Arial"/>
                <a:cs typeface="Arial"/>
              </a:rPr>
              <a:t>.05: </a:t>
            </a:r>
            <a:r>
              <a:rPr b="1" spc="30" dirty="0">
                <a:solidFill>
                  <a:srgbClr val="1154CC"/>
                </a:solidFill>
                <a:latin typeface="Arial"/>
                <a:cs typeface="Arial"/>
              </a:rPr>
              <a:t>#keep: </a:t>
            </a:r>
            <a:r>
              <a:rPr b="1" spc="135" dirty="0">
                <a:solidFill>
                  <a:srgbClr val="1154CC"/>
                </a:solidFill>
                <a:latin typeface="Arial"/>
                <a:cs typeface="Arial"/>
              </a:rPr>
              <a:t>true </a:t>
            </a:r>
            <a:r>
              <a:rPr b="1" spc="-315" dirty="0">
                <a:solidFill>
                  <a:srgbClr val="1154CC"/>
                </a:solidFill>
                <a:latin typeface="Arial"/>
                <a:cs typeface="Arial"/>
              </a:rPr>
              <a:t>5% </a:t>
            </a:r>
            <a:r>
              <a:rPr b="1" spc="135" dirty="0">
                <a:solidFill>
                  <a:srgbClr val="1154CC"/>
                </a:solidFill>
                <a:latin typeface="Arial"/>
                <a:cs typeface="Arial"/>
              </a:rPr>
              <a:t>of </a:t>
            </a:r>
            <a:r>
              <a:rPr b="1" spc="85" dirty="0">
                <a:solidFill>
                  <a:srgbClr val="1154CC"/>
                </a:solidFill>
                <a:latin typeface="Arial"/>
                <a:cs typeface="Arial"/>
              </a:rPr>
              <a:t>the </a:t>
            </a:r>
            <a:r>
              <a:rPr b="1" spc="55" dirty="0">
                <a:solidFill>
                  <a:srgbClr val="1154CC"/>
                </a:solidFill>
                <a:latin typeface="Arial"/>
                <a:cs typeface="Arial"/>
              </a:rPr>
              <a:t>time  memory.write(record)</a:t>
            </a:r>
            <a:endParaRPr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469265">
              <a:spcBef>
                <a:spcPts val="5"/>
              </a:spcBef>
            </a:pPr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Problem: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records/rows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often are not units-of-analysis for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statistical</a:t>
            </a:r>
            <a:r>
              <a:rPr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analyses</a:t>
            </a:r>
            <a:endParaRPr>
              <a:latin typeface="Arial"/>
              <a:cs typeface="Arial"/>
            </a:endParaRPr>
          </a:p>
          <a:p>
            <a:pPr marL="469265">
              <a:spcBef>
                <a:spcPts val="1065"/>
              </a:spcBef>
            </a:pP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E.g. user_ids for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searches,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tweets; location_ids for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satellite</a:t>
            </a:r>
            <a:r>
              <a:rPr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images</a:t>
            </a:r>
            <a:endParaRPr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31459" y="5257578"/>
            <a:ext cx="2219960" cy="772795"/>
            <a:chOff x="1531459" y="4686077"/>
            <a:chExt cx="2219960" cy="772795"/>
          </a:xfrm>
        </p:grpSpPr>
        <p:sp>
          <p:nvSpPr>
            <p:cNvPr id="4" name="object 4"/>
            <p:cNvSpPr/>
            <p:nvPr/>
          </p:nvSpPr>
          <p:spPr>
            <a:xfrm>
              <a:off x="1536221" y="4690840"/>
              <a:ext cx="2210435" cy="763270"/>
            </a:xfrm>
            <a:custGeom>
              <a:avLst/>
              <a:gdLst/>
              <a:ahLst/>
              <a:cxnLst/>
              <a:rect l="l" t="t" r="r" b="b"/>
              <a:pathLst>
                <a:path w="2210435" h="763270">
                  <a:moveTo>
                    <a:pt x="1841871" y="763198"/>
                  </a:moveTo>
                  <a:lnTo>
                    <a:pt x="368374" y="763198"/>
                  </a:lnTo>
                  <a:lnTo>
                    <a:pt x="322166" y="760225"/>
                  </a:lnTo>
                  <a:lnTo>
                    <a:pt x="277671" y="751543"/>
                  </a:lnTo>
                  <a:lnTo>
                    <a:pt x="235233" y="737512"/>
                  </a:lnTo>
                  <a:lnTo>
                    <a:pt x="195199" y="718487"/>
                  </a:lnTo>
                  <a:lnTo>
                    <a:pt x="157914" y="694828"/>
                  </a:lnTo>
                  <a:lnTo>
                    <a:pt x="123722" y="666890"/>
                  </a:lnTo>
                  <a:lnTo>
                    <a:pt x="92969" y="635033"/>
                  </a:lnTo>
                  <a:lnTo>
                    <a:pt x="66000" y="599614"/>
                  </a:lnTo>
                  <a:lnTo>
                    <a:pt x="43160" y="560990"/>
                  </a:lnTo>
                  <a:lnTo>
                    <a:pt x="24795" y="519518"/>
                  </a:lnTo>
                  <a:lnTo>
                    <a:pt x="11250" y="475558"/>
                  </a:lnTo>
                  <a:lnTo>
                    <a:pt x="2870" y="429465"/>
                  </a:lnTo>
                  <a:lnTo>
                    <a:pt x="0" y="381599"/>
                  </a:lnTo>
                  <a:lnTo>
                    <a:pt x="2870" y="333732"/>
                  </a:lnTo>
                  <a:lnTo>
                    <a:pt x="11250" y="287640"/>
                  </a:lnTo>
                  <a:lnTo>
                    <a:pt x="24795" y="243679"/>
                  </a:lnTo>
                  <a:lnTo>
                    <a:pt x="43160" y="202208"/>
                  </a:lnTo>
                  <a:lnTo>
                    <a:pt x="66000" y="163584"/>
                  </a:lnTo>
                  <a:lnTo>
                    <a:pt x="92969" y="128164"/>
                  </a:lnTo>
                  <a:lnTo>
                    <a:pt x="123722" y="96307"/>
                  </a:lnTo>
                  <a:lnTo>
                    <a:pt x="157914" y="68370"/>
                  </a:lnTo>
                  <a:lnTo>
                    <a:pt x="195199" y="44710"/>
                  </a:lnTo>
                  <a:lnTo>
                    <a:pt x="235233" y="25686"/>
                  </a:lnTo>
                  <a:lnTo>
                    <a:pt x="277671" y="11654"/>
                  </a:lnTo>
                  <a:lnTo>
                    <a:pt x="322166" y="2973"/>
                  </a:lnTo>
                  <a:lnTo>
                    <a:pt x="368374" y="0"/>
                  </a:lnTo>
                  <a:lnTo>
                    <a:pt x="1841871" y="0"/>
                  </a:lnTo>
                  <a:lnTo>
                    <a:pt x="1888079" y="2973"/>
                  </a:lnTo>
                  <a:lnTo>
                    <a:pt x="1932575" y="11654"/>
                  </a:lnTo>
                  <a:lnTo>
                    <a:pt x="1975012" y="25686"/>
                  </a:lnTo>
                  <a:lnTo>
                    <a:pt x="2015046" y="44710"/>
                  </a:lnTo>
                  <a:lnTo>
                    <a:pt x="2052332" y="68370"/>
                  </a:lnTo>
                  <a:lnTo>
                    <a:pt x="2086524" y="96307"/>
                  </a:lnTo>
                  <a:lnTo>
                    <a:pt x="2117277" y="128164"/>
                  </a:lnTo>
                  <a:lnTo>
                    <a:pt x="2144245" y="163584"/>
                  </a:lnTo>
                  <a:lnTo>
                    <a:pt x="2167085" y="202208"/>
                  </a:lnTo>
                  <a:lnTo>
                    <a:pt x="2185450" y="243679"/>
                  </a:lnTo>
                  <a:lnTo>
                    <a:pt x="2198995" y="287640"/>
                  </a:lnTo>
                  <a:lnTo>
                    <a:pt x="2207375" y="333732"/>
                  </a:lnTo>
                  <a:lnTo>
                    <a:pt x="2210245" y="381599"/>
                  </a:lnTo>
                  <a:lnTo>
                    <a:pt x="2207375" y="429465"/>
                  </a:lnTo>
                  <a:lnTo>
                    <a:pt x="2198995" y="475558"/>
                  </a:lnTo>
                  <a:lnTo>
                    <a:pt x="2185450" y="519518"/>
                  </a:lnTo>
                  <a:lnTo>
                    <a:pt x="2167085" y="560990"/>
                  </a:lnTo>
                  <a:lnTo>
                    <a:pt x="2144245" y="599614"/>
                  </a:lnTo>
                  <a:lnTo>
                    <a:pt x="2117277" y="635033"/>
                  </a:lnTo>
                  <a:lnTo>
                    <a:pt x="2086524" y="666890"/>
                  </a:lnTo>
                  <a:lnTo>
                    <a:pt x="2052332" y="694828"/>
                  </a:lnTo>
                  <a:lnTo>
                    <a:pt x="2015046" y="718487"/>
                  </a:lnTo>
                  <a:lnTo>
                    <a:pt x="1975012" y="737512"/>
                  </a:lnTo>
                  <a:lnTo>
                    <a:pt x="1932575" y="751543"/>
                  </a:lnTo>
                  <a:lnTo>
                    <a:pt x="1888079" y="760225"/>
                  </a:lnTo>
                  <a:lnTo>
                    <a:pt x="1841871" y="76319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6221" y="4690840"/>
              <a:ext cx="2210435" cy="763270"/>
            </a:xfrm>
            <a:custGeom>
              <a:avLst/>
              <a:gdLst/>
              <a:ahLst/>
              <a:cxnLst/>
              <a:rect l="l" t="t" r="r" b="b"/>
              <a:pathLst>
                <a:path w="2210435" h="763270">
                  <a:moveTo>
                    <a:pt x="1841871" y="763198"/>
                  </a:moveTo>
                  <a:lnTo>
                    <a:pt x="1795662" y="760225"/>
                  </a:lnTo>
                  <a:lnTo>
                    <a:pt x="1751167" y="751543"/>
                  </a:lnTo>
                  <a:lnTo>
                    <a:pt x="1708729" y="737512"/>
                  </a:lnTo>
                  <a:lnTo>
                    <a:pt x="1668695" y="718487"/>
                  </a:lnTo>
                  <a:lnTo>
                    <a:pt x="1631410" y="694828"/>
                  </a:lnTo>
                  <a:lnTo>
                    <a:pt x="1597218" y="666890"/>
                  </a:lnTo>
                  <a:lnTo>
                    <a:pt x="1566465" y="635033"/>
                  </a:lnTo>
                  <a:lnTo>
                    <a:pt x="1539496" y="599614"/>
                  </a:lnTo>
                  <a:lnTo>
                    <a:pt x="1516657" y="560990"/>
                  </a:lnTo>
                  <a:lnTo>
                    <a:pt x="1498292" y="519518"/>
                  </a:lnTo>
                  <a:lnTo>
                    <a:pt x="1484747" y="475558"/>
                  </a:lnTo>
                  <a:lnTo>
                    <a:pt x="1476367" y="429465"/>
                  </a:lnTo>
                  <a:lnTo>
                    <a:pt x="1473497" y="381599"/>
                  </a:lnTo>
                  <a:lnTo>
                    <a:pt x="1476367" y="333732"/>
                  </a:lnTo>
                  <a:lnTo>
                    <a:pt x="1484747" y="287640"/>
                  </a:lnTo>
                  <a:lnTo>
                    <a:pt x="1498292" y="243679"/>
                  </a:lnTo>
                  <a:lnTo>
                    <a:pt x="1516657" y="202208"/>
                  </a:lnTo>
                  <a:lnTo>
                    <a:pt x="1539496" y="163584"/>
                  </a:lnTo>
                  <a:lnTo>
                    <a:pt x="1566465" y="128164"/>
                  </a:lnTo>
                  <a:lnTo>
                    <a:pt x="1597218" y="96307"/>
                  </a:lnTo>
                  <a:lnTo>
                    <a:pt x="1631410" y="68370"/>
                  </a:lnTo>
                  <a:lnTo>
                    <a:pt x="1668695" y="44710"/>
                  </a:lnTo>
                  <a:lnTo>
                    <a:pt x="1708729" y="25686"/>
                  </a:lnTo>
                  <a:lnTo>
                    <a:pt x="1751167" y="11654"/>
                  </a:lnTo>
                  <a:lnTo>
                    <a:pt x="1795662" y="2973"/>
                  </a:lnTo>
                  <a:lnTo>
                    <a:pt x="1841871" y="0"/>
                  </a:lnTo>
                </a:path>
                <a:path w="2210435" h="763270">
                  <a:moveTo>
                    <a:pt x="368374" y="0"/>
                  </a:moveTo>
                  <a:lnTo>
                    <a:pt x="1841871" y="0"/>
                  </a:lnTo>
                  <a:lnTo>
                    <a:pt x="1888079" y="2973"/>
                  </a:lnTo>
                  <a:lnTo>
                    <a:pt x="1932575" y="11654"/>
                  </a:lnTo>
                  <a:lnTo>
                    <a:pt x="1975012" y="25686"/>
                  </a:lnTo>
                  <a:lnTo>
                    <a:pt x="2015046" y="44710"/>
                  </a:lnTo>
                  <a:lnTo>
                    <a:pt x="2052332" y="68370"/>
                  </a:lnTo>
                  <a:lnTo>
                    <a:pt x="2086524" y="96307"/>
                  </a:lnTo>
                  <a:lnTo>
                    <a:pt x="2117277" y="128164"/>
                  </a:lnTo>
                  <a:lnTo>
                    <a:pt x="2144245" y="163584"/>
                  </a:lnTo>
                  <a:lnTo>
                    <a:pt x="2167085" y="202208"/>
                  </a:lnTo>
                  <a:lnTo>
                    <a:pt x="2185450" y="243679"/>
                  </a:lnTo>
                  <a:lnTo>
                    <a:pt x="2198995" y="287640"/>
                  </a:lnTo>
                  <a:lnTo>
                    <a:pt x="2207375" y="333732"/>
                  </a:lnTo>
                  <a:lnTo>
                    <a:pt x="2210245" y="381599"/>
                  </a:lnTo>
                  <a:lnTo>
                    <a:pt x="2207375" y="429465"/>
                  </a:lnTo>
                  <a:lnTo>
                    <a:pt x="2198995" y="475558"/>
                  </a:lnTo>
                  <a:lnTo>
                    <a:pt x="2185450" y="519518"/>
                  </a:lnTo>
                  <a:lnTo>
                    <a:pt x="2167085" y="560990"/>
                  </a:lnTo>
                  <a:lnTo>
                    <a:pt x="2144245" y="599614"/>
                  </a:lnTo>
                  <a:lnTo>
                    <a:pt x="2117277" y="635033"/>
                  </a:lnTo>
                  <a:lnTo>
                    <a:pt x="2086524" y="666890"/>
                  </a:lnTo>
                  <a:lnTo>
                    <a:pt x="2052332" y="694828"/>
                  </a:lnTo>
                  <a:lnTo>
                    <a:pt x="2015046" y="718487"/>
                  </a:lnTo>
                  <a:lnTo>
                    <a:pt x="1975012" y="737512"/>
                  </a:lnTo>
                  <a:lnTo>
                    <a:pt x="1932575" y="751543"/>
                  </a:lnTo>
                  <a:lnTo>
                    <a:pt x="1888079" y="760225"/>
                  </a:lnTo>
                  <a:lnTo>
                    <a:pt x="1841871" y="763198"/>
                  </a:lnTo>
                  <a:lnTo>
                    <a:pt x="368374" y="763198"/>
                  </a:lnTo>
                  <a:lnTo>
                    <a:pt x="322166" y="760225"/>
                  </a:lnTo>
                  <a:lnTo>
                    <a:pt x="277671" y="751543"/>
                  </a:lnTo>
                  <a:lnTo>
                    <a:pt x="235233" y="737512"/>
                  </a:lnTo>
                  <a:lnTo>
                    <a:pt x="195199" y="718487"/>
                  </a:lnTo>
                  <a:lnTo>
                    <a:pt x="157914" y="694828"/>
                  </a:lnTo>
                  <a:lnTo>
                    <a:pt x="123722" y="666890"/>
                  </a:lnTo>
                  <a:lnTo>
                    <a:pt x="92969" y="635033"/>
                  </a:lnTo>
                  <a:lnTo>
                    <a:pt x="66000" y="599614"/>
                  </a:lnTo>
                  <a:lnTo>
                    <a:pt x="43160" y="560990"/>
                  </a:lnTo>
                  <a:lnTo>
                    <a:pt x="24795" y="519518"/>
                  </a:lnTo>
                  <a:lnTo>
                    <a:pt x="11250" y="475558"/>
                  </a:lnTo>
                  <a:lnTo>
                    <a:pt x="2870" y="429465"/>
                  </a:lnTo>
                  <a:lnTo>
                    <a:pt x="0" y="381599"/>
                  </a:lnTo>
                  <a:lnTo>
                    <a:pt x="2870" y="333732"/>
                  </a:lnTo>
                  <a:lnTo>
                    <a:pt x="11250" y="287640"/>
                  </a:lnTo>
                  <a:lnTo>
                    <a:pt x="24795" y="243679"/>
                  </a:lnTo>
                  <a:lnTo>
                    <a:pt x="43160" y="202208"/>
                  </a:lnTo>
                  <a:lnTo>
                    <a:pt x="66000" y="163584"/>
                  </a:lnTo>
                  <a:lnTo>
                    <a:pt x="92969" y="128164"/>
                  </a:lnTo>
                  <a:lnTo>
                    <a:pt x="123722" y="96307"/>
                  </a:lnTo>
                  <a:lnTo>
                    <a:pt x="157914" y="68370"/>
                  </a:lnTo>
                  <a:lnTo>
                    <a:pt x="195199" y="44710"/>
                  </a:lnTo>
                  <a:lnTo>
                    <a:pt x="235233" y="25686"/>
                  </a:lnTo>
                  <a:lnTo>
                    <a:pt x="277671" y="11654"/>
                  </a:lnTo>
                  <a:lnTo>
                    <a:pt x="322166" y="2973"/>
                  </a:lnTo>
                  <a:lnTo>
                    <a:pt x="368374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77621" y="5345874"/>
            <a:ext cx="85153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latin typeface="Arial"/>
                <a:cs typeface="Arial"/>
              </a:rPr>
              <a:t>limited  </a:t>
            </a:r>
            <a:r>
              <a:rPr dirty="0">
                <a:latin typeface="Arial"/>
                <a:cs typeface="Arial"/>
              </a:rPr>
              <a:t>memory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91002" y="5597002"/>
            <a:ext cx="158674" cy="12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480377" y="5221079"/>
            <a:ext cx="1994535" cy="858519"/>
            <a:chOff x="5480376" y="4649578"/>
            <a:chExt cx="1994535" cy="858519"/>
          </a:xfrm>
        </p:grpSpPr>
        <p:sp>
          <p:nvSpPr>
            <p:cNvPr id="9" name="object 9"/>
            <p:cNvSpPr/>
            <p:nvPr/>
          </p:nvSpPr>
          <p:spPr>
            <a:xfrm>
              <a:off x="5494663" y="4663865"/>
              <a:ext cx="1965960" cy="829944"/>
            </a:xfrm>
            <a:custGeom>
              <a:avLst/>
              <a:gdLst/>
              <a:ahLst/>
              <a:cxnLst/>
              <a:rect l="l" t="t" r="r" b="b"/>
              <a:pathLst>
                <a:path w="1965959" h="829945">
                  <a:moveTo>
                    <a:pt x="1827596" y="829798"/>
                  </a:moveTo>
                  <a:lnTo>
                    <a:pt x="138299" y="829798"/>
                  </a:lnTo>
                  <a:lnTo>
                    <a:pt x="94588" y="822747"/>
                  </a:lnTo>
                  <a:lnTo>
                    <a:pt x="56624" y="803112"/>
                  </a:lnTo>
                  <a:lnTo>
                    <a:pt x="26685" y="773174"/>
                  </a:lnTo>
                  <a:lnTo>
                    <a:pt x="7051" y="735209"/>
                  </a:lnTo>
                  <a:lnTo>
                    <a:pt x="0" y="691498"/>
                  </a:lnTo>
                  <a:lnTo>
                    <a:pt x="0" y="138299"/>
                  </a:lnTo>
                  <a:lnTo>
                    <a:pt x="7051" y="94588"/>
                  </a:lnTo>
                  <a:lnTo>
                    <a:pt x="26685" y="56624"/>
                  </a:lnTo>
                  <a:lnTo>
                    <a:pt x="56624" y="26685"/>
                  </a:lnTo>
                  <a:lnTo>
                    <a:pt x="94588" y="7051"/>
                  </a:lnTo>
                  <a:lnTo>
                    <a:pt x="138299" y="0"/>
                  </a:lnTo>
                  <a:lnTo>
                    <a:pt x="1827596" y="0"/>
                  </a:lnTo>
                  <a:lnTo>
                    <a:pt x="1880518" y="10528"/>
                  </a:lnTo>
                  <a:lnTo>
                    <a:pt x="1925396" y="40499"/>
                  </a:lnTo>
                  <a:lnTo>
                    <a:pt x="1955367" y="85377"/>
                  </a:lnTo>
                  <a:lnTo>
                    <a:pt x="1965896" y="138299"/>
                  </a:lnTo>
                  <a:lnTo>
                    <a:pt x="1965896" y="691498"/>
                  </a:lnTo>
                  <a:lnTo>
                    <a:pt x="1958844" y="735209"/>
                  </a:lnTo>
                  <a:lnTo>
                    <a:pt x="1939210" y="773174"/>
                  </a:lnTo>
                  <a:lnTo>
                    <a:pt x="1909271" y="803112"/>
                  </a:lnTo>
                  <a:lnTo>
                    <a:pt x="1871307" y="822747"/>
                  </a:lnTo>
                  <a:lnTo>
                    <a:pt x="1827596" y="829798"/>
                  </a:lnTo>
                  <a:close/>
                </a:path>
              </a:pathLst>
            </a:custGeom>
            <a:solidFill>
              <a:srgbClr val="D8E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94663" y="4663865"/>
              <a:ext cx="1965960" cy="829944"/>
            </a:xfrm>
            <a:custGeom>
              <a:avLst/>
              <a:gdLst/>
              <a:ahLst/>
              <a:cxnLst/>
              <a:rect l="l" t="t" r="r" b="b"/>
              <a:pathLst>
                <a:path w="1965959" h="829945">
                  <a:moveTo>
                    <a:pt x="0" y="138299"/>
                  </a:moveTo>
                  <a:lnTo>
                    <a:pt x="7051" y="94588"/>
                  </a:lnTo>
                  <a:lnTo>
                    <a:pt x="26685" y="56624"/>
                  </a:lnTo>
                  <a:lnTo>
                    <a:pt x="56624" y="26685"/>
                  </a:lnTo>
                  <a:lnTo>
                    <a:pt x="94588" y="7051"/>
                  </a:lnTo>
                  <a:lnTo>
                    <a:pt x="138299" y="0"/>
                  </a:lnTo>
                  <a:lnTo>
                    <a:pt x="1827596" y="0"/>
                  </a:lnTo>
                  <a:lnTo>
                    <a:pt x="1880518" y="10528"/>
                  </a:lnTo>
                  <a:lnTo>
                    <a:pt x="1925396" y="40499"/>
                  </a:lnTo>
                  <a:lnTo>
                    <a:pt x="1955367" y="85377"/>
                  </a:lnTo>
                  <a:lnTo>
                    <a:pt x="1965896" y="138299"/>
                  </a:lnTo>
                  <a:lnTo>
                    <a:pt x="1965896" y="691498"/>
                  </a:lnTo>
                  <a:lnTo>
                    <a:pt x="1958844" y="735209"/>
                  </a:lnTo>
                  <a:lnTo>
                    <a:pt x="1939210" y="773174"/>
                  </a:lnTo>
                  <a:lnTo>
                    <a:pt x="1909271" y="803112"/>
                  </a:lnTo>
                  <a:lnTo>
                    <a:pt x="1871307" y="822747"/>
                  </a:lnTo>
                  <a:lnTo>
                    <a:pt x="1827596" y="829798"/>
                  </a:lnTo>
                  <a:lnTo>
                    <a:pt x="138299" y="829798"/>
                  </a:lnTo>
                  <a:lnTo>
                    <a:pt x="94588" y="822747"/>
                  </a:lnTo>
                  <a:lnTo>
                    <a:pt x="56624" y="803112"/>
                  </a:lnTo>
                  <a:lnTo>
                    <a:pt x="26685" y="773174"/>
                  </a:lnTo>
                  <a:lnTo>
                    <a:pt x="7051" y="735209"/>
                  </a:lnTo>
                  <a:lnTo>
                    <a:pt x="0" y="691498"/>
                  </a:lnTo>
                  <a:lnTo>
                    <a:pt x="0" y="138299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24095" y="5322601"/>
            <a:ext cx="1507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2575">
              <a:spcBef>
                <a:spcPts val="100"/>
              </a:spcBef>
            </a:pPr>
            <a:r>
              <a:rPr sz="2000" dirty="0">
                <a:solidFill>
                  <a:srgbClr val="666666"/>
                </a:solidFill>
                <a:latin typeface="Arial"/>
                <a:cs typeface="Arial"/>
              </a:rPr>
              <a:t>run</a:t>
            </a:r>
            <a:r>
              <a:rPr sz="2000" spc="-10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66666"/>
                </a:solidFill>
                <a:latin typeface="Arial"/>
                <a:cs typeface="Arial"/>
              </a:rPr>
              <a:t>statistical  </a:t>
            </a:r>
            <a:r>
              <a:rPr sz="2000" spc="-5" dirty="0">
                <a:solidFill>
                  <a:srgbClr val="666666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6979" y="5076470"/>
            <a:ext cx="139573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>
              <a:spcBef>
                <a:spcPts val="100"/>
              </a:spcBef>
            </a:pPr>
            <a:r>
              <a:rPr dirty="0">
                <a:solidFill>
                  <a:srgbClr val="666666"/>
                </a:solidFill>
                <a:latin typeface="Arial"/>
                <a:cs typeface="Arial"/>
              </a:rPr>
              <a:t>sometime</a:t>
            </a:r>
            <a:r>
              <a:rPr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666666"/>
                </a:solidFill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5"/>
              </a:spcBef>
              <a:tabLst>
                <a:tab pos="442595" algn="l"/>
                <a:tab pos="1382395" algn="l"/>
              </a:tabLst>
            </a:pPr>
            <a:r>
              <a:rPr u="heavy" dirty="0">
                <a:solidFill>
                  <a:srgbClr val="666666"/>
                </a:solidFill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heavy" spc="-5" dirty="0">
                <a:solidFill>
                  <a:srgbClr val="666666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future	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207962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Sampling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849656E3-C2B3-5DB5-1CA5-16E4A1AC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27</a:t>
            </a:fld>
            <a:endParaRPr lang="fr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676" y="1780646"/>
            <a:ext cx="6212205" cy="251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33655" indent="-419734">
              <a:lnSpc>
                <a:spcPct val="149300"/>
              </a:lnSpc>
              <a:spcBef>
                <a:spcPts val="100"/>
              </a:spcBef>
              <a:tabLst>
                <a:tab pos="431800" algn="l"/>
              </a:tabLst>
            </a:pP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2.	</a:t>
            </a:r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Hierarchical Sampling: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Sample an attribute of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a record.  (e.g. records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are tweets, but with to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users) </a:t>
            </a:r>
            <a:r>
              <a:rPr spc="-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b="1" spc="50" dirty="0">
                <a:solidFill>
                  <a:srgbClr val="1154CC"/>
                </a:solidFill>
                <a:latin typeface="Arial"/>
                <a:cs typeface="Arial"/>
              </a:rPr>
              <a:t>record </a:t>
            </a:r>
            <a:r>
              <a:rPr b="1" spc="-65" dirty="0">
                <a:solidFill>
                  <a:srgbClr val="1154CC"/>
                </a:solidFill>
                <a:latin typeface="Arial"/>
                <a:cs typeface="Arial"/>
              </a:rPr>
              <a:t>=</a:t>
            </a:r>
            <a:r>
              <a:rPr b="1" spc="36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b="1" spc="114" dirty="0">
                <a:solidFill>
                  <a:srgbClr val="1154CC"/>
                </a:solidFill>
                <a:latin typeface="Arial"/>
                <a:cs typeface="Arial"/>
              </a:rPr>
              <a:t>stream.next()</a:t>
            </a:r>
            <a:endParaRPr>
              <a:latin typeface="Arial"/>
              <a:cs typeface="Arial"/>
            </a:endParaRPr>
          </a:p>
          <a:p>
            <a:pPr marL="889000" marR="5080" indent="-457200">
              <a:lnSpc>
                <a:spcPct val="114599"/>
              </a:lnSpc>
            </a:pPr>
            <a:r>
              <a:rPr b="1" spc="434" dirty="0">
                <a:solidFill>
                  <a:srgbClr val="1154CC"/>
                </a:solidFill>
                <a:latin typeface="Arial"/>
                <a:cs typeface="Arial"/>
              </a:rPr>
              <a:t>if </a:t>
            </a:r>
            <a:r>
              <a:rPr b="1" spc="10" dirty="0">
                <a:solidFill>
                  <a:srgbClr val="1154CC"/>
                </a:solidFill>
                <a:latin typeface="Arial"/>
                <a:cs typeface="Arial"/>
              </a:rPr>
              <a:t>random() </a:t>
            </a:r>
            <a:r>
              <a:rPr b="1" spc="-65" dirty="0">
                <a:solidFill>
                  <a:srgbClr val="1154CC"/>
                </a:solidFill>
                <a:latin typeface="Arial"/>
                <a:cs typeface="Arial"/>
              </a:rPr>
              <a:t>&lt;= </a:t>
            </a:r>
            <a:r>
              <a:rPr b="1" spc="210" dirty="0">
                <a:solidFill>
                  <a:srgbClr val="1154CC"/>
                </a:solidFill>
                <a:latin typeface="Arial"/>
                <a:cs typeface="Arial"/>
              </a:rPr>
              <a:t>.05: </a:t>
            </a:r>
            <a:r>
              <a:rPr b="1" spc="30" dirty="0">
                <a:solidFill>
                  <a:srgbClr val="1154CC"/>
                </a:solidFill>
                <a:latin typeface="Arial"/>
                <a:cs typeface="Arial"/>
              </a:rPr>
              <a:t>#keep: </a:t>
            </a:r>
            <a:r>
              <a:rPr b="1" spc="135" dirty="0">
                <a:solidFill>
                  <a:srgbClr val="1154CC"/>
                </a:solidFill>
                <a:latin typeface="Arial"/>
                <a:cs typeface="Arial"/>
              </a:rPr>
              <a:t>true </a:t>
            </a:r>
            <a:r>
              <a:rPr b="1" spc="-315" dirty="0">
                <a:solidFill>
                  <a:srgbClr val="1154CC"/>
                </a:solidFill>
                <a:latin typeface="Arial"/>
                <a:cs typeface="Arial"/>
              </a:rPr>
              <a:t>5% </a:t>
            </a:r>
            <a:r>
              <a:rPr b="1" spc="135" dirty="0">
                <a:solidFill>
                  <a:srgbClr val="1154CC"/>
                </a:solidFill>
                <a:latin typeface="Arial"/>
                <a:cs typeface="Arial"/>
              </a:rPr>
              <a:t>of </a:t>
            </a:r>
            <a:r>
              <a:rPr b="1" spc="85" dirty="0">
                <a:solidFill>
                  <a:srgbClr val="1154CC"/>
                </a:solidFill>
                <a:latin typeface="Arial"/>
                <a:cs typeface="Arial"/>
              </a:rPr>
              <a:t>the </a:t>
            </a:r>
            <a:r>
              <a:rPr b="1" spc="55" dirty="0">
                <a:solidFill>
                  <a:srgbClr val="1154CC"/>
                </a:solidFill>
                <a:latin typeface="Arial"/>
                <a:cs typeface="Arial"/>
              </a:rPr>
              <a:t>time  memory.write(record)</a:t>
            </a:r>
            <a:endParaRPr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431800"/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Solution:</a:t>
            </a:r>
            <a:r>
              <a:rPr b="1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?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207962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Sampling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749AB20-FB69-54AF-FDAF-8A41A4F6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28</a:t>
            </a:fld>
            <a:endParaRPr lang="fr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207962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Sampling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425" y="4459293"/>
            <a:ext cx="7541895" cy="170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5365">
              <a:lnSpc>
                <a:spcPts val="1235"/>
              </a:lnSpc>
              <a:tabLst>
                <a:tab pos="7085965" algn="l"/>
              </a:tabLst>
            </a:pP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spc="-15" baseline="-25641" dirty="0">
                <a:latin typeface="Carlito"/>
                <a:cs typeface="Carlito"/>
              </a:rPr>
              <a:t>w</a:t>
            </a:r>
            <a:r>
              <a:rPr sz="1950" b="1" spc="-7" baseline="-25641" dirty="0">
                <a:latin typeface="Carlito"/>
                <a:cs typeface="Carlito"/>
              </a:rPr>
              <a:t>e</a:t>
            </a:r>
            <a:r>
              <a:rPr sz="1950" b="1" spc="-15" baseline="-25641" dirty="0">
                <a:latin typeface="Carlito"/>
                <a:cs typeface="Carlito"/>
              </a:rPr>
              <a:t>e</a:t>
            </a: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baseline="-25641" dirty="0">
                <a:latin typeface="Carlito"/>
                <a:cs typeface="Carlito"/>
              </a:rPr>
              <a:t>!	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w</a:t>
            </a:r>
            <a:r>
              <a:rPr sz="1300" b="1" spc="-5" dirty="0">
                <a:latin typeface="Carlito"/>
                <a:cs typeface="Carlito"/>
              </a:rPr>
              <a:t>e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t!</a:t>
            </a:r>
            <a:endParaRPr sz="1300">
              <a:latin typeface="Carlito"/>
              <a:cs typeface="Carlito"/>
            </a:endParaRPr>
          </a:p>
          <a:p>
            <a:pPr marL="1218565" marR="450215" indent="457200">
              <a:lnSpc>
                <a:spcPct val="115399"/>
              </a:lnSpc>
              <a:tabLst>
                <a:tab pos="2209165" algn="l"/>
                <a:tab pos="2666365" algn="l"/>
                <a:tab pos="5638165" algn="l"/>
                <a:tab pos="6628765" algn="l"/>
              </a:tabLst>
            </a:pP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spc="-15" baseline="-25641" dirty="0">
                <a:latin typeface="Carlito"/>
                <a:cs typeface="Carlito"/>
              </a:rPr>
              <a:t>w</a:t>
            </a:r>
            <a:r>
              <a:rPr sz="1950" b="1" spc="-7" baseline="-25641" dirty="0">
                <a:latin typeface="Carlito"/>
                <a:cs typeface="Carlito"/>
              </a:rPr>
              <a:t>e</a:t>
            </a:r>
            <a:r>
              <a:rPr sz="1950" b="1" spc="-15" baseline="-25641" dirty="0">
                <a:latin typeface="Carlito"/>
                <a:cs typeface="Carlito"/>
              </a:rPr>
              <a:t>e</a:t>
            </a: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baseline="-25641" dirty="0">
                <a:latin typeface="Carlito"/>
                <a:cs typeface="Carlito"/>
              </a:rPr>
              <a:t>!		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w</a:t>
            </a:r>
            <a:r>
              <a:rPr sz="1300" b="1" spc="-5" dirty="0">
                <a:latin typeface="Carlito"/>
                <a:cs typeface="Carlito"/>
              </a:rPr>
              <a:t>e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dirty="0">
                <a:latin typeface="Carlito"/>
                <a:cs typeface="Carlito"/>
              </a:rPr>
              <a:t>!	</a:t>
            </a: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spc="-15" baseline="-25641" dirty="0">
                <a:latin typeface="Carlito"/>
                <a:cs typeface="Carlito"/>
              </a:rPr>
              <a:t>w</a:t>
            </a:r>
            <a:r>
              <a:rPr sz="1950" b="1" spc="-7" baseline="-25641" dirty="0">
                <a:latin typeface="Carlito"/>
                <a:cs typeface="Carlito"/>
              </a:rPr>
              <a:t>e</a:t>
            </a:r>
            <a:r>
              <a:rPr sz="1950" b="1" spc="-15" baseline="-25641" dirty="0">
                <a:latin typeface="Carlito"/>
                <a:cs typeface="Carlito"/>
              </a:rPr>
              <a:t>e</a:t>
            </a:r>
            <a:r>
              <a:rPr sz="1950" b="1" spc="-7" baseline="-25641" dirty="0">
                <a:latin typeface="Carlito"/>
                <a:cs typeface="Carlito"/>
              </a:rPr>
              <a:t>t</a:t>
            </a:r>
            <a:r>
              <a:rPr sz="1950" b="1" baseline="-25641" dirty="0">
                <a:latin typeface="Carlito"/>
                <a:cs typeface="Carlito"/>
              </a:rPr>
              <a:t>!	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w</a:t>
            </a:r>
            <a:r>
              <a:rPr sz="1300" b="1" spc="-5" dirty="0">
                <a:latin typeface="Carlito"/>
                <a:cs typeface="Carlito"/>
              </a:rPr>
              <a:t>e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t!  </a:t>
            </a:r>
            <a:r>
              <a:rPr sz="1950" b="1" spc="-15" baseline="-25641" dirty="0">
                <a:latin typeface="Carlito"/>
                <a:cs typeface="Carlito"/>
              </a:rPr>
              <a:t>tweet!	</a:t>
            </a: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>
              <a:latin typeface="Carlito"/>
              <a:cs typeface="Carlito"/>
            </a:endParaRPr>
          </a:p>
          <a:p>
            <a:pPr>
              <a:spcBef>
                <a:spcPts val="25"/>
              </a:spcBef>
            </a:pPr>
            <a:endParaRPr sz="1600">
              <a:latin typeface="Carlito"/>
              <a:cs typeface="Carlito"/>
            </a:endParaRPr>
          </a:p>
          <a:p>
            <a:pPr marR="1364615" indent="457200">
              <a:lnSpc>
                <a:spcPts val="1800"/>
              </a:lnSpc>
              <a:tabLst>
                <a:tab pos="989965" algn="l"/>
                <a:tab pos="1447165" algn="l"/>
                <a:tab pos="2513965" algn="l"/>
                <a:tab pos="3504565" algn="l"/>
                <a:tab pos="4266565" algn="l"/>
                <a:tab pos="4723765" algn="l"/>
                <a:tab pos="5257165" algn="l"/>
                <a:tab pos="5714365" algn="l"/>
              </a:tabLst>
            </a:pP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w</a:t>
            </a:r>
            <a:r>
              <a:rPr sz="1300" b="1" spc="-5" dirty="0">
                <a:latin typeface="Carlito"/>
                <a:cs typeface="Carlito"/>
              </a:rPr>
              <a:t>e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dirty="0">
                <a:latin typeface="Carlito"/>
                <a:cs typeface="Carlito"/>
              </a:rPr>
              <a:t>!		</a:t>
            </a:r>
            <a:r>
              <a:rPr sz="1950" b="1" spc="-7" baseline="25641" dirty="0">
                <a:latin typeface="Carlito"/>
                <a:cs typeface="Carlito"/>
              </a:rPr>
              <a:t>t</a:t>
            </a:r>
            <a:r>
              <a:rPr sz="1950" b="1" spc="-15" baseline="25641" dirty="0">
                <a:latin typeface="Carlito"/>
                <a:cs typeface="Carlito"/>
              </a:rPr>
              <a:t>w</a:t>
            </a:r>
            <a:r>
              <a:rPr sz="1950" b="1" spc="-7" baseline="25641" dirty="0">
                <a:latin typeface="Carlito"/>
                <a:cs typeface="Carlito"/>
              </a:rPr>
              <a:t>e</a:t>
            </a:r>
            <a:r>
              <a:rPr sz="1950" b="1" spc="-15" baseline="25641" dirty="0">
                <a:latin typeface="Carlito"/>
                <a:cs typeface="Carlito"/>
              </a:rPr>
              <a:t>e</a:t>
            </a:r>
            <a:r>
              <a:rPr sz="1950" b="1" spc="-7" baseline="25641" dirty="0">
                <a:latin typeface="Carlito"/>
                <a:cs typeface="Carlito"/>
              </a:rPr>
              <a:t>t</a:t>
            </a:r>
            <a:r>
              <a:rPr sz="1950" b="1" baseline="25641" dirty="0">
                <a:latin typeface="Carlito"/>
                <a:cs typeface="Carlito"/>
              </a:rPr>
              <a:t>!		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w</a:t>
            </a:r>
            <a:r>
              <a:rPr sz="1300" b="1" spc="-5" dirty="0">
                <a:latin typeface="Carlito"/>
                <a:cs typeface="Carlito"/>
              </a:rPr>
              <a:t>e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dirty="0">
                <a:latin typeface="Carlito"/>
                <a:cs typeface="Carlito"/>
              </a:rPr>
              <a:t>!		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w</a:t>
            </a:r>
            <a:r>
              <a:rPr sz="1300" b="1" spc="-5" dirty="0">
                <a:latin typeface="Carlito"/>
                <a:cs typeface="Carlito"/>
              </a:rPr>
              <a:t>e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t</a:t>
            </a:r>
            <a:r>
              <a:rPr sz="1300" b="1" dirty="0">
                <a:latin typeface="Carlito"/>
                <a:cs typeface="Carlito"/>
              </a:rPr>
              <a:t>!		</a:t>
            </a:r>
            <a:r>
              <a:rPr sz="1950" b="1" spc="-7" baseline="25641" dirty="0">
                <a:latin typeface="Carlito"/>
                <a:cs typeface="Carlito"/>
              </a:rPr>
              <a:t>t</a:t>
            </a:r>
            <a:r>
              <a:rPr sz="1950" b="1" spc="-15" baseline="25641" dirty="0">
                <a:latin typeface="Carlito"/>
                <a:cs typeface="Carlito"/>
              </a:rPr>
              <a:t>w</a:t>
            </a:r>
            <a:r>
              <a:rPr sz="1950" b="1" spc="-7" baseline="25641" dirty="0">
                <a:latin typeface="Carlito"/>
                <a:cs typeface="Carlito"/>
              </a:rPr>
              <a:t>e</a:t>
            </a:r>
            <a:r>
              <a:rPr sz="1950" b="1" spc="-15" baseline="25641" dirty="0">
                <a:latin typeface="Carlito"/>
                <a:cs typeface="Carlito"/>
              </a:rPr>
              <a:t>e</a:t>
            </a:r>
            <a:r>
              <a:rPr sz="1950" b="1" spc="-7" baseline="25641" dirty="0">
                <a:latin typeface="Carlito"/>
                <a:cs typeface="Carlito"/>
              </a:rPr>
              <a:t>t!  </a:t>
            </a:r>
            <a:r>
              <a:rPr sz="1300" b="1" spc="-10" dirty="0">
                <a:latin typeface="Carlito"/>
                <a:cs typeface="Carlito"/>
              </a:rPr>
              <a:t>tweet!	</a:t>
            </a:r>
            <a:r>
              <a:rPr sz="1950" b="1" spc="-15" baseline="25641" dirty="0">
                <a:latin typeface="Carlito"/>
                <a:cs typeface="Carlito"/>
              </a:rPr>
              <a:t>tweet!		</a:t>
            </a:r>
            <a:r>
              <a:rPr sz="1950" b="1" spc="-15" baseline="51282" dirty="0">
                <a:latin typeface="Carlito"/>
                <a:cs typeface="Carlito"/>
              </a:rPr>
              <a:t>tweet! </a:t>
            </a:r>
            <a:r>
              <a:rPr sz="1950" b="1" spc="127" baseline="51282" dirty="0">
                <a:latin typeface="Carlito"/>
                <a:cs typeface="Carlito"/>
              </a:rPr>
              <a:t> </a:t>
            </a:r>
            <a:r>
              <a:rPr sz="1300" b="1" spc="-10" dirty="0">
                <a:latin typeface="Carlito"/>
                <a:cs typeface="Carlito"/>
              </a:rPr>
              <a:t>tweet!		tweet!		</a:t>
            </a:r>
            <a:r>
              <a:rPr sz="1950" b="1" spc="-15" baseline="25641" dirty="0">
                <a:latin typeface="Carlito"/>
                <a:cs typeface="Carlito"/>
              </a:rPr>
              <a:t>tweet!</a:t>
            </a:r>
            <a:endParaRPr sz="1950" baseline="25641">
              <a:latin typeface="Carlito"/>
              <a:cs typeface="Carlito"/>
            </a:endParaRPr>
          </a:p>
          <a:p>
            <a:pPr marL="2056764">
              <a:lnSpc>
                <a:spcPts val="500"/>
              </a:lnSpc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999" y="3919830"/>
            <a:ext cx="7703820" cy="2367280"/>
            <a:chOff x="44999" y="3348330"/>
            <a:chExt cx="7703820" cy="2367280"/>
          </a:xfrm>
        </p:grpSpPr>
        <p:sp>
          <p:nvSpPr>
            <p:cNvPr id="9" name="object 9"/>
            <p:cNvSpPr/>
            <p:nvPr/>
          </p:nvSpPr>
          <p:spPr>
            <a:xfrm>
              <a:off x="4664540" y="4658515"/>
              <a:ext cx="579120" cy="556895"/>
            </a:xfrm>
            <a:custGeom>
              <a:avLst/>
              <a:gdLst/>
              <a:ahLst/>
              <a:cxnLst/>
              <a:rect l="l" t="t" r="r" b="b"/>
              <a:pathLst>
                <a:path w="579120" h="556895">
                  <a:moveTo>
                    <a:pt x="578698" y="0"/>
                  </a:moveTo>
                  <a:lnTo>
                    <a:pt x="0" y="5567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9390" y="48782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02789" y="50306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59988" y="48020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12191" y="5106840"/>
              <a:ext cx="616873" cy="608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7514" y="4267491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5" h="458470">
                  <a:moveTo>
                    <a:pt x="224399" y="458099"/>
                  </a:moveTo>
                  <a:lnTo>
                    <a:pt x="179177" y="453445"/>
                  </a:lnTo>
                  <a:lnTo>
                    <a:pt x="137056" y="440099"/>
                  </a:lnTo>
                  <a:lnTo>
                    <a:pt x="98939" y="418980"/>
                  </a:lnTo>
                  <a:lnTo>
                    <a:pt x="65727" y="391011"/>
                  </a:lnTo>
                  <a:lnTo>
                    <a:pt x="38325" y="357112"/>
                  </a:lnTo>
                  <a:lnTo>
                    <a:pt x="17635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5" y="139893"/>
                  </a:lnTo>
                  <a:lnTo>
                    <a:pt x="38325" y="100986"/>
                  </a:lnTo>
                  <a:lnTo>
                    <a:pt x="65727" y="67087"/>
                  </a:lnTo>
                  <a:lnTo>
                    <a:pt x="98939" y="39118"/>
                  </a:lnTo>
                  <a:lnTo>
                    <a:pt x="137056" y="17999"/>
                  </a:lnTo>
                  <a:lnTo>
                    <a:pt x="179177" y="4653"/>
                  </a:lnTo>
                  <a:lnTo>
                    <a:pt x="224399" y="0"/>
                  </a:lnTo>
                  <a:lnTo>
                    <a:pt x="269621" y="4653"/>
                  </a:lnTo>
                  <a:lnTo>
                    <a:pt x="311742" y="17999"/>
                  </a:lnTo>
                  <a:lnTo>
                    <a:pt x="349860" y="39118"/>
                  </a:lnTo>
                  <a:lnTo>
                    <a:pt x="383071" y="67087"/>
                  </a:lnTo>
                  <a:lnTo>
                    <a:pt x="410473" y="100986"/>
                  </a:lnTo>
                  <a:lnTo>
                    <a:pt x="431163" y="139893"/>
                  </a:lnTo>
                  <a:lnTo>
                    <a:pt x="444239" y="182888"/>
                  </a:lnTo>
                  <a:lnTo>
                    <a:pt x="448799" y="229049"/>
                  </a:lnTo>
                  <a:lnTo>
                    <a:pt x="444239" y="275210"/>
                  </a:lnTo>
                  <a:lnTo>
                    <a:pt x="431163" y="318205"/>
                  </a:lnTo>
                  <a:lnTo>
                    <a:pt x="410473" y="357112"/>
                  </a:lnTo>
                  <a:lnTo>
                    <a:pt x="383071" y="391011"/>
                  </a:lnTo>
                  <a:lnTo>
                    <a:pt x="349860" y="418980"/>
                  </a:lnTo>
                  <a:lnTo>
                    <a:pt x="311742" y="440099"/>
                  </a:lnTo>
                  <a:lnTo>
                    <a:pt x="269621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B3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06639" y="4404191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5" h="48260">
                  <a:moveTo>
                    <a:pt x="23374" y="47699"/>
                  </a:moveTo>
                  <a:lnTo>
                    <a:pt x="14280" y="45826"/>
                  </a:lnTo>
                  <a:lnTo>
                    <a:pt x="6849" y="40715"/>
                  </a:lnTo>
                  <a:lnTo>
                    <a:pt x="1838" y="33134"/>
                  </a:lnTo>
                  <a:lnTo>
                    <a:pt x="0" y="23849"/>
                  </a:lnTo>
                  <a:lnTo>
                    <a:pt x="1838" y="14565"/>
                  </a:lnTo>
                  <a:lnTo>
                    <a:pt x="6849" y="6984"/>
                  </a:lnTo>
                  <a:lnTo>
                    <a:pt x="14280" y="1873"/>
                  </a:lnTo>
                  <a:lnTo>
                    <a:pt x="23374" y="0"/>
                  </a:lnTo>
                  <a:lnTo>
                    <a:pt x="32480" y="1873"/>
                  </a:lnTo>
                  <a:lnTo>
                    <a:pt x="39909" y="6984"/>
                  </a:lnTo>
                  <a:lnTo>
                    <a:pt x="44915" y="14565"/>
                  </a:lnTo>
                  <a:lnTo>
                    <a:pt x="46749" y="23849"/>
                  </a:lnTo>
                  <a:lnTo>
                    <a:pt x="44915" y="33134"/>
                  </a:lnTo>
                  <a:lnTo>
                    <a:pt x="39909" y="40715"/>
                  </a:lnTo>
                  <a:lnTo>
                    <a:pt x="32480" y="45826"/>
                  </a:lnTo>
                  <a:lnTo>
                    <a:pt x="23374" y="47699"/>
                  </a:lnTo>
                  <a:close/>
                </a:path>
                <a:path w="191135" h="48260">
                  <a:moveTo>
                    <a:pt x="167174" y="47699"/>
                  </a:moveTo>
                  <a:lnTo>
                    <a:pt x="158069" y="45826"/>
                  </a:lnTo>
                  <a:lnTo>
                    <a:pt x="150640" y="40715"/>
                  </a:lnTo>
                  <a:lnTo>
                    <a:pt x="145634" y="33134"/>
                  </a:lnTo>
                  <a:lnTo>
                    <a:pt x="143799" y="23849"/>
                  </a:lnTo>
                  <a:lnTo>
                    <a:pt x="145634" y="14565"/>
                  </a:lnTo>
                  <a:lnTo>
                    <a:pt x="150640" y="6984"/>
                  </a:lnTo>
                  <a:lnTo>
                    <a:pt x="158069" y="1873"/>
                  </a:lnTo>
                  <a:lnTo>
                    <a:pt x="167174" y="0"/>
                  </a:lnTo>
                  <a:lnTo>
                    <a:pt x="176269" y="1873"/>
                  </a:lnTo>
                  <a:lnTo>
                    <a:pt x="183699" y="6984"/>
                  </a:lnTo>
                  <a:lnTo>
                    <a:pt x="188711" y="14565"/>
                  </a:lnTo>
                  <a:lnTo>
                    <a:pt x="190549" y="23849"/>
                  </a:lnTo>
                  <a:lnTo>
                    <a:pt x="188711" y="33134"/>
                  </a:lnTo>
                  <a:lnTo>
                    <a:pt x="183699" y="40715"/>
                  </a:lnTo>
                  <a:lnTo>
                    <a:pt x="176269" y="45826"/>
                  </a:lnTo>
                  <a:lnTo>
                    <a:pt x="167174" y="47699"/>
                  </a:lnTo>
                  <a:close/>
                </a:path>
              </a:pathLst>
            </a:custGeom>
            <a:solidFill>
              <a:srgbClr val="8E8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1714" y="4267491"/>
              <a:ext cx="990600" cy="871855"/>
            </a:xfrm>
            <a:custGeom>
              <a:avLst/>
              <a:gdLst/>
              <a:ahLst/>
              <a:cxnLst/>
              <a:rect l="l" t="t" r="r" b="b"/>
              <a:pathLst>
                <a:path w="990600" h="871854">
                  <a:moveTo>
                    <a:pt x="184924" y="160549"/>
                  </a:moveTo>
                  <a:lnTo>
                    <a:pt x="186762" y="151264"/>
                  </a:lnTo>
                  <a:lnTo>
                    <a:pt x="191774" y="143684"/>
                  </a:lnTo>
                  <a:lnTo>
                    <a:pt x="199205" y="138573"/>
                  </a:lnTo>
                  <a:lnTo>
                    <a:pt x="208299" y="136699"/>
                  </a:lnTo>
                  <a:lnTo>
                    <a:pt x="217404" y="138573"/>
                  </a:lnTo>
                  <a:lnTo>
                    <a:pt x="224833" y="143684"/>
                  </a:lnTo>
                  <a:lnTo>
                    <a:pt x="229839" y="151264"/>
                  </a:lnTo>
                  <a:lnTo>
                    <a:pt x="231674" y="160549"/>
                  </a:lnTo>
                  <a:lnTo>
                    <a:pt x="229839" y="169834"/>
                  </a:lnTo>
                  <a:lnTo>
                    <a:pt x="224833" y="177415"/>
                  </a:lnTo>
                  <a:lnTo>
                    <a:pt x="217404" y="182525"/>
                  </a:lnTo>
                  <a:lnTo>
                    <a:pt x="208299" y="184399"/>
                  </a:lnTo>
                  <a:lnTo>
                    <a:pt x="199205" y="182525"/>
                  </a:lnTo>
                  <a:lnTo>
                    <a:pt x="191774" y="177415"/>
                  </a:lnTo>
                  <a:lnTo>
                    <a:pt x="186762" y="169834"/>
                  </a:lnTo>
                  <a:lnTo>
                    <a:pt x="184924" y="160549"/>
                  </a:lnTo>
                </a:path>
                <a:path w="990600" h="871854">
                  <a:moveTo>
                    <a:pt x="328724" y="160549"/>
                  </a:moveTo>
                  <a:lnTo>
                    <a:pt x="330559" y="151264"/>
                  </a:lnTo>
                  <a:lnTo>
                    <a:pt x="335564" y="143684"/>
                  </a:lnTo>
                  <a:lnTo>
                    <a:pt x="342994" y="138573"/>
                  </a:lnTo>
                  <a:lnTo>
                    <a:pt x="352099" y="136699"/>
                  </a:lnTo>
                  <a:lnTo>
                    <a:pt x="361193" y="138573"/>
                  </a:lnTo>
                  <a:lnTo>
                    <a:pt x="368624" y="143684"/>
                  </a:lnTo>
                  <a:lnTo>
                    <a:pt x="373635" y="151264"/>
                  </a:lnTo>
                  <a:lnTo>
                    <a:pt x="375474" y="160549"/>
                  </a:lnTo>
                  <a:lnTo>
                    <a:pt x="373635" y="169834"/>
                  </a:lnTo>
                  <a:lnTo>
                    <a:pt x="368624" y="177415"/>
                  </a:lnTo>
                  <a:lnTo>
                    <a:pt x="361193" y="182525"/>
                  </a:lnTo>
                  <a:lnTo>
                    <a:pt x="352099" y="184399"/>
                  </a:lnTo>
                  <a:lnTo>
                    <a:pt x="342994" y="182525"/>
                  </a:lnTo>
                  <a:lnTo>
                    <a:pt x="335564" y="177415"/>
                  </a:lnTo>
                  <a:lnTo>
                    <a:pt x="330559" y="169834"/>
                  </a:lnTo>
                  <a:lnTo>
                    <a:pt x="328724" y="160549"/>
                  </a:lnTo>
                </a:path>
                <a:path w="990600" h="871854">
                  <a:moveTo>
                    <a:pt x="158574" y="328949"/>
                  </a:moveTo>
                  <a:lnTo>
                    <a:pt x="207210" y="356225"/>
                  </a:lnTo>
                  <a:lnTo>
                    <a:pt x="255826" y="369863"/>
                  </a:lnTo>
                  <a:lnTo>
                    <a:pt x="304422" y="369863"/>
                  </a:lnTo>
                  <a:lnTo>
                    <a:pt x="352997" y="356225"/>
                  </a:lnTo>
                  <a:lnTo>
                    <a:pt x="401549" y="328949"/>
                  </a:lnTo>
                </a:path>
                <a:path w="990600" h="871854">
                  <a:moveTo>
                    <a:pt x="55799" y="229049"/>
                  </a:moveTo>
                  <a:lnTo>
                    <a:pt x="60359" y="182888"/>
                  </a:lnTo>
                  <a:lnTo>
                    <a:pt x="73435" y="139893"/>
                  </a:lnTo>
                  <a:lnTo>
                    <a:pt x="94125" y="100986"/>
                  </a:lnTo>
                  <a:lnTo>
                    <a:pt x="121527" y="67087"/>
                  </a:lnTo>
                  <a:lnTo>
                    <a:pt x="154738" y="39118"/>
                  </a:lnTo>
                  <a:lnTo>
                    <a:pt x="192856" y="17999"/>
                  </a:lnTo>
                  <a:lnTo>
                    <a:pt x="234977" y="4653"/>
                  </a:lnTo>
                  <a:lnTo>
                    <a:pt x="280199" y="0"/>
                  </a:lnTo>
                  <a:lnTo>
                    <a:pt x="325421" y="4653"/>
                  </a:lnTo>
                  <a:lnTo>
                    <a:pt x="367542" y="17999"/>
                  </a:lnTo>
                  <a:lnTo>
                    <a:pt x="405659" y="39118"/>
                  </a:lnTo>
                  <a:lnTo>
                    <a:pt x="438870" y="67087"/>
                  </a:lnTo>
                  <a:lnTo>
                    <a:pt x="466273" y="100986"/>
                  </a:lnTo>
                  <a:lnTo>
                    <a:pt x="486963" y="139893"/>
                  </a:lnTo>
                  <a:lnTo>
                    <a:pt x="500039" y="182888"/>
                  </a:lnTo>
                  <a:lnTo>
                    <a:pt x="504598" y="229049"/>
                  </a:lnTo>
                  <a:lnTo>
                    <a:pt x="500039" y="275210"/>
                  </a:lnTo>
                  <a:lnTo>
                    <a:pt x="486963" y="318205"/>
                  </a:lnTo>
                  <a:lnTo>
                    <a:pt x="466273" y="357112"/>
                  </a:lnTo>
                  <a:lnTo>
                    <a:pt x="438870" y="391011"/>
                  </a:lnTo>
                  <a:lnTo>
                    <a:pt x="405659" y="418980"/>
                  </a:lnTo>
                  <a:lnTo>
                    <a:pt x="367542" y="440099"/>
                  </a:lnTo>
                  <a:lnTo>
                    <a:pt x="325421" y="453445"/>
                  </a:lnTo>
                  <a:lnTo>
                    <a:pt x="280199" y="458099"/>
                  </a:lnTo>
                  <a:lnTo>
                    <a:pt x="234977" y="453445"/>
                  </a:lnTo>
                  <a:lnTo>
                    <a:pt x="192856" y="440099"/>
                  </a:lnTo>
                  <a:lnTo>
                    <a:pt x="154738" y="418980"/>
                  </a:lnTo>
                  <a:lnTo>
                    <a:pt x="121527" y="391011"/>
                  </a:lnTo>
                  <a:lnTo>
                    <a:pt x="94125" y="357112"/>
                  </a:lnTo>
                  <a:lnTo>
                    <a:pt x="73435" y="318205"/>
                  </a:lnTo>
                  <a:lnTo>
                    <a:pt x="60359" y="275210"/>
                  </a:lnTo>
                  <a:lnTo>
                    <a:pt x="55799" y="229049"/>
                  </a:lnTo>
                  <a:close/>
                </a:path>
                <a:path w="990600" h="871854">
                  <a:moveTo>
                    <a:pt x="280199" y="458099"/>
                  </a:moveTo>
                  <a:lnTo>
                    <a:pt x="0" y="719098"/>
                  </a:lnTo>
                </a:path>
                <a:path w="990600" h="871854">
                  <a:moveTo>
                    <a:pt x="280199" y="458099"/>
                  </a:moveTo>
                  <a:lnTo>
                    <a:pt x="533398" y="871498"/>
                  </a:lnTo>
                </a:path>
                <a:path w="990600" h="871854">
                  <a:moveTo>
                    <a:pt x="438874" y="391024"/>
                  </a:moveTo>
                  <a:lnTo>
                    <a:pt x="990573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0987" y="37352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74386" y="38876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31585" y="36590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83788" y="39638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2198" y="48782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5597" y="50306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2797" y="48020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999" y="5106840"/>
              <a:ext cx="616873" cy="608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0323" y="4267491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4" h="458470">
                  <a:moveTo>
                    <a:pt x="224399" y="458099"/>
                  </a:moveTo>
                  <a:lnTo>
                    <a:pt x="179175" y="453445"/>
                  </a:lnTo>
                  <a:lnTo>
                    <a:pt x="137053" y="440099"/>
                  </a:lnTo>
                  <a:lnTo>
                    <a:pt x="98935" y="418980"/>
                  </a:lnTo>
                  <a:lnTo>
                    <a:pt x="65725" y="391011"/>
                  </a:lnTo>
                  <a:lnTo>
                    <a:pt x="38323" y="357112"/>
                  </a:lnTo>
                  <a:lnTo>
                    <a:pt x="17634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4" y="139893"/>
                  </a:lnTo>
                  <a:lnTo>
                    <a:pt x="38323" y="100986"/>
                  </a:lnTo>
                  <a:lnTo>
                    <a:pt x="65725" y="67087"/>
                  </a:lnTo>
                  <a:lnTo>
                    <a:pt x="98935" y="39118"/>
                  </a:lnTo>
                  <a:lnTo>
                    <a:pt x="137053" y="17999"/>
                  </a:lnTo>
                  <a:lnTo>
                    <a:pt x="179175" y="4653"/>
                  </a:lnTo>
                  <a:lnTo>
                    <a:pt x="224399" y="0"/>
                  </a:lnTo>
                  <a:lnTo>
                    <a:pt x="269623" y="4653"/>
                  </a:lnTo>
                  <a:lnTo>
                    <a:pt x="311745" y="17999"/>
                  </a:lnTo>
                  <a:lnTo>
                    <a:pt x="349863" y="39118"/>
                  </a:lnTo>
                  <a:lnTo>
                    <a:pt x="383073" y="67087"/>
                  </a:lnTo>
                  <a:lnTo>
                    <a:pt x="410475" y="100986"/>
                  </a:lnTo>
                  <a:lnTo>
                    <a:pt x="431164" y="139893"/>
                  </a:lnTo>
                  <a:lnTo>
                    <a:pt x="444240" y="182888"/>
                  </a:lnTo>
                  <a:lnTo>
                    <a:pt x="448799" y="229049"/>
                  </a:lnTo>
                  <a:lnTo>
                    <a:pt x="444240" y="275210"/>
                  </a:lnTo>
                  <a:lnTo>
                    <a:pt x="431164" y="318205"/>
                  </a:lnTo>
                  <a:lnTo>
                    <a:pt x="410475" y="357112"/>
                  </a:lnTo>
                  <a:lnTo>
                    <a:pt x="383073" y="391011"/>
                  </a:lnTo>
                  <a:lnTo>
                    <a:pt x="349863" y="418980"/>
                  </a:lnTo>
                  <a:lnTo>
                    <a:pt x="311745" y="440099"/>
                  </a:lnTo>
                  <a:lnTo>
                    <a:pt x="269623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75A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39457" y="4404191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4" h="48260">
                  <a:moveTo>
                    <a:pt x="23374" y="47699"/>
                  </a:moveTo>
                  <a:lnTo>
                    <a:pt x="14276" y="45826"/>
                  </a:lnTo>
                  <a:lnTo>
                    <a:pt x="6846" y="40715"/>
                  </a:lnTo>
                  <a:lnTo>
                    <a:pt x="1836" y="33134"/>
                  </a:lnTo>
                  <a:lnTo>
                    <a:pt x="0" y="23849"/>
                  </a:lnTo>
                  <a:lnTo>
                    <a:pt x="1836" y="14565"/>
                  </a:lnTo>
                  <a:lnTo>
                    <a:pt x="6846" y="6984"/>
                  </a:lnTo>
                  <a:lnTo>
                    <a:pt x="14276" y="1873"/>
                  </a:lnTo>
                  <a:lnTo>
                    <a:pt x="23374" y="0"/>
                  </a:lnTo>
                  <a:lnTo>
                    <a:pt x="32472" y="1873"/>
                  </a:lnTo>
                  <a:lnTo>
                    <a:pt x="39902" y="6984"/>
                  </a:lnTo>
                  <a:lnTo>
                    <a:pt x="44912" y="14565"/>
                  </a:lnTo>
                  <a:lnTo>
                    <a:pt x="46749" y="23849"/>
                  </a:lnTo>
                  <a:lnTo>
                    <a:pt x="44912" y="33134"/>
                  </a:lnTo>
                  <a:lnTo>
                    <a:pt x="39902" y="40715"/>
                  </a:lnTo>
                  <a:lnTo>
                    <a:pt x="32472" y="45826"/>
                  </a:lnTo>
                  <a:lnTo>
                    <a:pt x="23374" y="47699"/>
                  </a:lnTo>
                  <a:close/>
                </a:path>
                <a:path w="191134" h="48260">
                  <a:moveTo>
                    <a:pt x="167154" y="47699"/>
                  </a:moveTo>
                  <a:lnTo>
                    <a:pt x="158056" y="45826"/>
                  </a:lnTo>
                  <a:lnTo>
                    <a:pt x="150626" y="40715"/>
                  </a:lnTo>
                  <a:lnTo>
                    <a:pt x="145616" y="33134"/>
                  </a:lnTo>
                  <a:lnTo>
                    <a:pt x="143779" y="23849"/>
                  </a:lnTo>
                  <a:lnTo>
                    <a:pt x="145616" y="14565"/>
                  </a:lnTo>
                  <a:lnTo>
                    <a:pt x="150626" y="6984"/>
                  </a:lnTo>
                  <a:lnTo>
                    <a:pt x="158056" y="1873"/>
                  </a:lnTo>
                  <a:lnTo>
                    <a:pt x="167154" y="0"/>
                  </a:lnTo>
                  <a:lnTo>
                    <a:pt x="176253" y="1873"/>
                  </a:lnTo>
                  <a:lnTo>
                    <a:pt x="183683" y="6984"/>
                  </a:lnTo>
                  <a:lnTo>
                    <a:pt x="188692" y="14565"/>
                  </a:lnTo>
                  <a:lnTo>
                    <a:pt x="190529" y="23849"/>
                  </a:lnTo>
                  <a:lnTo>
                    <a:pt x="188692" y="33134"/>
                  </a:lnTo>
                  <a:lnTo>
                    <a:pt x="183683" y="40715"/>
                  </a:lnTo>
                  <a:lnTo>
                    <a:pt x="176253" y="45826"/>
                  </a:lnTo>
                  <a:lnTo>
                    <a:pt x="167154" y="47699"/>
                  </a:lnTo>
                  <a:close/>
                </a:path>
              </a:pathLst>
            </a:custGeom>
            <a:solidFill>
              <a:srgbClr val="5D83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7349" y="4267491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108" y="160549"/>
                  </a:moveTo>
                  <a:lnTo>
                    <a:pt x="643945" y="151264"/>
                  </a:lnTo>
                  <a:lnTo>
                    <a:pt x="648954" y="143684"/>
                  </a:lnTo>
                  <a:lnTo>
                    <a:pt x="656384" y="138573"/>
                  </a:lnTo>
                  <a:lnTo>
                    <a:pt x="665483" y="136699"/>
                  </a:lnTo>
                  <a:lnTo>
                    <a:pt x="674581" y="138573"/>
                  </a:lnTo>
                  <a:lnTo>
                    <a:pt x="682011" y="143684"/>
                  </a:lnTo>
                  <a:lnTo>
                    <a:pt x="687021" y="151264"/>
                  </a:lnTo>
                  <a:lnTo>
                    <a:pt x="688858" y="160549"/>
                  </a:lnTo>
                  <a:lnTo>
                    <a:pt x="687021" y="169834"/>
                  </a:lnTo>
                  <a:lnTo>
                    <a:pt x="682011" y="177415"/>
                  </a:lnTo>
                  <a:lnTo>
                    <a:pt x="674581" y="182525"/>
                  </a:lnTo>
                  <a:lnTo>
                    <a:pt x="665483" y="184399"/>
                  </a:lnTo>
                  <a:lnTo>
                    <a:pt x="656384" y="182525"/>
                  </a:lnTo>
                  <a:lnTo>
                    <a:pt x="648954" y="177415"/>
                  </a:lnTo>
                  <a:lnTo>
                    <a:pt x="643945" y="169834"/>
                  </a:lnTo>
                  <a:lnTo>
                    <a:pt x="642108" y="160549"/>
                  </a:lnTo>
                </a:path>
                <a:path w="1447800" h="948054">
                  <a:moveTo>
                    <a:pt x="785888" y="160549"/>
                  </a:moveTo>
                  <a:lnTo>
                    <a:pt x="787725" y="151264"/>
                  </a:lnTo>
                  <a:lnTo>
                    <a:pt x="792735" y="143684"/>
                  </a:lnTo>
                  <a:lnTo>
                    <a:pt x="800165" y="138573"/>
                  </a:lnTo>
                  <a:lnTo>
                    <a:pt x="809263" y="136699"/>
                  </a:lnTo>
                  <a:lnTo>
                    <a:pt x="818362" y="138573"/>
                  </a:lnTo>
                  <a:lnTo>
                    <a:pt x="825792" y="143684"/>
                  </a:lnTo>
                  <a:lnTo>
                    <a:pt x="830801" y="151264"/>
                  </a:lnTo>
                  <a:lnTo>
                    <a:pt x="832638" y="160549"/>
                  </a:lnTo>
                  <a:lnTo>
                    <a:pt x="830801" y="169834"/>
                  </a:lnTo>
                  <a:lnTo>
                    <a:pt x="825792" y="177415"/>
                  </a:lnTo>
                  <a:lnTo>
                    <a:pt x="818362" y="182525"/>
                  </a:lnTo>
                  <a:lnTo>
                    <a:pt x="809263" y="184399"/>
                  </a:lnTo>
                  <a:lnTo>
                    <a:pt x="800165" y="182525"/>
                  </a:lnTo>
                  <a:lnTo>
                    <a:pt x="792735" y="177415"/>
                  </a:lnTo>
                  <a:lnTo>
                    <a:pt x="787725" y="169834"/>
                  </a:lnTo>
                  <a:lnTo>
                    <a:pt x="78588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7" y="356225"/>
                  </a:lnTo>
                  <a:lnTo>
                    <a:pt x="713003" y="369863"/>
                  </a:lnTo>
                  <a:lnTo>
                    <a:pt x="761596" y="369863"/>
                  </a:lnTo>
                  <a:lnTo>
                    <a:pt x="810167" y="356225"/>
                  </a:lnTo>
                  <a:lnTo>
                    <a:pt x="858715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2" y="182888"/>
                  </a:lnTo>
                  <a:lnTo>
                    <a:pt x="530608" y="139893"/>
                  </a:lnTo>
                  <a:lnTo>
                    <a:pt x="551297" y="100986"/>
                  </a:lnTo>
                  <a:lnTo>
                    <a:pt x="578699" y="67087"/>
                  </a:lnTo>
                  <a:lnTo>
                    <a:pt x="611909" y="39118"/>
                  </a:lnTo>
                  <a:lnTo>
                    <a:pt x="650027" y="17999"/>
                  </a:lnTo>
                  <a:lnTo>
                    <a:pt x="692149" y="4653"/>
                  </a:lnTo>
                  <a:lnTo>
                    <a:pt x="737373" y="0"/>
                  </a:lnTo>
                  <a:lnTo>
                    <a:pt x="782597" y="4653"/>
                  </a:lnTo>
                  <a:lnTo>
                    <a:pt x="824719" y="17999"/>
                  </a:lnTo>
                  <a:lnTo>
                    <a:pt x="862837" y="39118"/>
                  </a:lnTo>
                  <a:lnTo>
                    <a:pt x="896047" y="67087"/>
                  </a:lnTo>
                  <a:lnTo>
                    <a:pt x="923449" y="100986"/>
                  </a:lnTo>
                  <a:lnTo>
                    <a:pt x="944138" y="139893"/>
                  </a:lnTo>
                  <a:lnTo>
                    <a:pt x="957214" y="182888"/>
                  </a:lnTo>
                  <a:lnTo>
                    <a:pt x="961773" y="229049"/>
                  </a:lnTo>
                  <a:lnTo>
                    <a:pt x="957214" y="275210"/>
                  </a:lnTo>
                  <a:lnTo>
                    <a:pt x="944138" y="318205"/>
                  </a:lnTo>
                  <a:lnTo>
                    <a:pt x="923449" y="357112"/>
                  </a:lnTo>
                  <a:lnTo>
                    <a:pt x="896047" y="391011"/>
                  </a:lnTo>
                  <a:lnTo>
                    <a:pt x="862837" y="418980"/>
                  </a:lnTo>
                  <a:lnTo>
                    <a:pt x="824719" y="440099"/>
                  </a:lnTo>
                  <a:lnTo>
                    <a:pt x="782597" y="453445"/>
                  </a:lnTo>
                  <a:lnTo>
                    <a:pt x="737373" y="458099"/>
                  </a:lnTo>
                  <a:lnTo>
                    <a:pt x="692149" y="453445"/>
                  </a:lnTo>
                  <a:lnTo>
                    <a:pt x="650027" y="440099"/>
                  </a:lnTo>
                  <a:lnTo>
                    <a:pt x="611909" y="418980"/>
                  </a:lnTo>
                  <a:lnTo>
                    <a:pt x="578699" y="391011"/>
                  </a:lnTo>
                  <a:lnTo>
                    <a:pt x="551297" y="357112"/>
                  </a:lnTo>
                  <a:lnTo>
                    <a:pt x="530608" y="318205"/>
                  </a:lnTo>
                  <a:lnTo>
                    <a:pt x="517532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59594" y="49544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2993" y="5106840"/>
              <a:ext cx="616873" cy="608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0192" y="48782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02395" y="5183039"/>
              <a:ext cx="616873" cy="5319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67718" y="4343691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5" h="458470">
                  <a:moveTo>
                    <a:pt x="224399" y="458099"/>
                  </a:moveTo>
                  <a:lnTo>
                    <a:pt x="179177" y="453445"/>
                  </a:lnTo>
                  <a:lnTo>
                    <a:pt x="137056" y="440099"/>
                  </a:lnTo>
                  <a:lnTo>
                    <a:pt x="98939" y="418980"/>
                  </a:lnTo>
                  <a:lnTo>
                    <a:pt x="65727" y="391011"/>
                  </a:lnTo>
                  <a:lnTo>
                    <a:pt x="38325" y="357112"/>
                  </a:lnTo>
                  <a:lnTo>
                    <a:pt x="17635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5" y="139893"/>
                  </a:lnTo>
                  <a:lnTo>
                    <a:pt x="38325" y="100986"/>
                  </a:lnTo>
                  <a:lnTo>
                    <a:pt x="65727" y="67087"/>
                  </a:lnTo>
                  <a:lnTo>
                    <a:pt x="98939" y="39118"/>
                  </a:lnTo>
                  <a:lnTo>
                    <a:pt x="137056" y="17999"/>
                  </a:lnTo>
                  <a:lnTo>
                    <a:pt x="179177" y="4653"/>
                  </a:lnTo>
                  <a:lnTo>
                    <a:pt x="224399" y="0"/>
                  </a:lnTo>
                  <a:lnTo>
                    <a:pt x="269621" y="4653"/>
                  </a:lnTo>
                  <a:lnTo>
                    <a:pt x="311742" y="17999"/>
                  </a:lnTo>
                  <a:lnTo>
                    <a:pt x="349860" y="39118"/>
                  </a:lnTo>
                  <a:lnTo>
                    <a:pt x="383071" y="67087"/>
                  </a:lnTo>
                  <a:lnTo>
                    <a:pt x="410473" y="100986"/>
                  </a:lnTo>
                  <a:lnTo>
                    <a:pt x="431163" y="139893"/>
                  </a:lnTo>
                  <a:lnTo>
                    <a:pt x="444239" y="182888"/>
                  </a:lnTo>
                  <a:lnTo>
                    <a:pt x="448799" y="229049"/>
                  </a:lnTo>
                  <a:lnTo>
                    <a:pt x="444239" y="275210"/>
                  </a:lnTo>
                  <a:lnTo>
                    <a:pt x="431163" y="318205"/>
                  </a:lnTo>
                  <a:lnTo>
                    <a:pt x="410473" y="357112"/>
                  </a:lnTo>
                  <a:lnTo>
                    <a:pt x="383071" y="391011"/>
                  </a:lnTo>
                  <a:lnTo>
                    <a:pt x="349860" y="418980"/>
                  </a:lnTo>
                  <a:lnTo>
                    <a:pt x="311742" y="440099"/>
                  </a:lnTo>
                  <a:lnTo>
                    <a:pt x="269621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A1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6843" y="4480391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5" h="48260">
                  <a:moveTo>
                    <a:pt x="23374" y="47699"/>
                  </a:moveTo>
                  <a:lnTo>
                    <a:pt x="14280" y="45826"/>
                  </a:lnTo>
                  <a:lnTo>
                    <a:pt x="6849" y="40715"/>
                  </a:lnTo>
                  <a:lnTo>
                    <a:pt x="1838" y="33134"/>
                  </a:lnTo>
                  <a:lnTo>
                    <a:pt x="0" y="23849"/>
                  </a:lnTo>
                  <a:lnTo>
                    <a:pt x="1838" y="14565"/>
                  </a:lnTo>
                  <a:lnTo>
                    <a:pt x="6849" y="6984"/>
                  </a:lnTo>
                  <a:lnTo>
                    <a:pt x="14280" y="1873"/>
                  </a:lnTo>
                  <a:lnTo>
                    <a:pt x="23374" y="0"/>
                  </a:lnTo>
                  <a:lnTo>
                    <a:pt x="32480" y="1873"/>
                  </a:lnTo>
                  <a:lnTo>
                    <a:pt x="39909" y="6984"/>
                  </a:lnTo>
                  <a:lnTo>
                    <a:pt x="44915" y="14565"/>
                  </a:lnTo>
                  <a:lnTo>
                    <a:pt x="46749" y="23849"/>
                  </a:lnTo>
                  <a:lnTo>
                    <a:pt x="44915" y="33134"/>
                  </a:lnTo>
                  <a:lnTo>
                    <a:pt x="39909" y="40715"/>
                  </a:lnTo>
                  <a:lnTo>
                    <a:pt x="32480" y="45826"/>
                  </a:lnTo>
                  <a:lnTo>
                    <a:pt x="23374" y="47699"/>
                  </a:lnTo>
                  <a:close/>
                </a:path>
                <a:path w="191135" h="48260">
                  <a:moveTo>
                    <a:pt x="167174" y="47699"/>
                  </a:moveTo>
                  <a:lnTo>
                    <a:pt x="158069" y="45826"/>
                  </a:lnTo>
                  <a:lnTo>
                    <a:pt x="150640" y="40715"/>
                  </a:lnTo>
                  <a:lnTo>
                    <a:pt x="145634" y="33134"/>
                  </a:lnTo>
                  <a:lnTo>
                    <a:pt x="143799" y="23849"/>
                  </a:lnTo>
                  <a:lnTo>
                    <a:pt x="145634" y="14565"/>
                  </a:lnTo>
                  <a:lnTo>
                    <a:pt x="150640" y="6984"/>
                  </a:lnTo>
                  <a:lnTo>
                    <a:pt x="158069" y="1873"/>
                  </a:lnTo>
                  <a:lnTo>
                    <a:pt x="167174" y="0"/>
                  </a:lnTo>
                  <a:lnTo>
                    <a:pt x="176269" y="1873"/>
                  </a:lnTo>
                  <a:lnTo>
                    <a:pt x="183699" y="6984"/>
                  </a:lnTo>
                  <a:lnTo>
                    <a:pt x="188711" y="14565"/>
                  </a:lnTo>
                  <a:lnTo>
                    <a:pt x="190549" y="23849"/>
                  </a:lnTo>
                  <a:lnTo>
                    <a:pt x="188711" y="33134"/>
                  </a:lnTo>
                  <a:lnTo>
                    <a:pt x="183699" y="40715"/>
                  </a:lnTo>
                  <a:lnTo>
                    <a:pt x="176269" y="45826"/>
                  </a:lnTo>
                  <a:lnTo>
                    <a:pt x="167174" y="47699"/>
                  </a:lnTo>
                  <a:close/>
                </a:path>
              </a:pathLst>
            </a:custGeom>
            <a:solidFill>
              <a:srgbClr val="809C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54745" y="4343691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098" y="160549"/>
                  </a:moveTo>
                  <a:lnTo>
                    <a:pt x="643936" y="151264"/>
                  </a:lnTo>
                  <a:lnTo>
                    <a:pt x="648948" y="143684"/>
                  </a:lnTo>
                  <a:lnTo>
                    <a:pt x="656379" y="138573"/>
                  </a:lnTo>
                  <a:lnTo>
                    <a:pt x="665473" y="136699"/>
                  </a:lnTo>
                  <a:lnTo>
                    <a:pt x="674578" y="138573"/>
                  </a:lnTo>
                  <a:lnTo>
                    <a:pt x="682008" y="143684"/>
                  </a:lnTo>
                  <a:lnTo>
                    <a:pt x="687013" y="151264"/>
                  </a:lnTo>
                  <a:lnTo>
                    <a:pt x="688848" y="160549"/>
                  </a:lnTo>
                  <a:lnTo>
                    <a:pt x="687013" y="169834"/>
                  </a:lnTo>
                  <a:lnTo>
                    <a:pt x="682008" y="177415"/>
                  </a:lnTo>
                  <a:lnTo>
                    <a:pt x="674578" y="182525"/>
                  </a:lnTo>
                  <a:lnTo>
                    <a:pt x="665473" y="184399"/>
                  </a:lnTo>
                  <a:lnTo>
                    <a:pt x="656379" y="182525"/>
                  </a:lnTo>
                  <a:lnTo>
                    <a:pt x="648948" y="177415"/>
                  </a:lnTo>
                  <a:lnTo>
                    <a:pt x="643936" y="169834"/>
                  </a:lnTo>
                  <a:lnTo>
                    <a:pt x="642098" y="160549"/>
                  </a:lnTo>
                </a:path>
                <a:path w="1447800" h="948054">
                  <a:moveTo>
                    <a:pt x="785898" y="160549"/>
                  </a:moveTo>
                  <a:lnTo>
                    <a:pt x="787733" y="151264"/>
                  </a:lnTo>
                  <a:lnTo>
                    <a:pt x="792739" y="143684"/>
                  </a:lnTo>
                  <a:lnTo>
                    <a:pt x="800168" y="138573"/>
                  </a:lnTo>
                  <a:lnTo>
                    <a:pt x="809273" y="136699"/>
                  </a:lnTo>
                  <a:lnTo>
                    <a:pt x="818367" y="138573"/>
                  </a:lnTo>
                  <a:lnTo>
                    <a:pt x="825798" y="143684"/>
                  </a:lnTo>
                  <a:lnTo>
                    <a:pt x="830810" y="151264"/>
                  </a:lnTo>
                  <a:lnTo>
                    <a:pt x="832648" y="160549"/>
                  </a:lnTo>
                  <a:lnTo>
                    <a:pt x="830810" y="169834"/>
                  </a:lnTo>
                  <a:lnTo>
                    <a:pt x="825798" y="177415"/>
                  </a:lnTo>
                  <a:lnTo>
                    <a:pt x="818367" y="182525"/>
                  </a:lnTo>
                  <a:lnTo>
                    <a:pt x="809273" y="184399"/>
                  </a:lnTo>
                  <a:lnTo>
                    <a:pt x="800168" y="182525"/>
                  </a:lnTo>
                  <a:lnTo>
                    <a:pt x="792739" y="177415"/>
                  </a:lnTo>
                  <a:lnTo>
                    <a:pt x="787733" y="169834"/>
                  </a:lnTo>
                  <a:lnTo>
                    <a:pt x="78589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4" y="356225"/>
                  </a:lnTo>
                  <a:lnTo>
                    <a:pt x="713000" y="369863"/>
                  </a:lnTo>
                  <a:lnTo>
                    <a:pt x="761597" y="369863"/>
                  </a:lnTo>
                  <a:lnTo>
                    <a:pt x="810171" y="356225"/>
                  </a:lnTo>
                  <a:lnTo>
                    <a:pt x="858723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3" y="182888"/>
                  </a:lnTo>
                  <a:lnTo>
                    <a:pt x="530609" y="139893"/>
                  </a:lnTo>
                  <a:lnTo>
                    <a:pt x="551299" y="100986"/>
                  </a:lnTo>
                  <a:lnTo>
                    <a:pt x="578701" y="67087"/>
                  </a:lnTo>
                  <a:lnTo>
                    <a:pt x="611912" y="39118"/>
                  </a:lnTo>
                  <a:lnTo>
                    <a:pt x="650030" y="17999"/>
                  </a:lnTo>
                  <a:lnTo>
                    <a:pt x="692151" y="4653"/>
                  </a:lnTo>
                  <a:lnTo>
                    <a:pt x="737373" y="0"/>
                  </a:lnTo>
                  <a:lnTo>
                    <a:pt x="782595" y="4653"/>
                  </a:lnTo>
                  <a:lnTo>
                    <a:pt x="824716" y="17999"/>
                  </a:lnTo>
                  <a:lnTo>
                    <a:pt x="862834" y="39118"/>
                  </a:lnTo>
                  <a:lnTo>
                    <a:pt x="896045" y="67087"/>
                  </a:lnTo>
                  <a:lnTo>
                    <a:pt x="923447" y="100986"/>
                  </a:lnTo>
                  <a:lnTo>
                    <a:pt x="944137" y="139893"/>
                  </a:lnTo>
                  <a:lnTo>
                    <a:pt x="957213" y="182888"/>
                  </a:lnTo>
                  <a:lnTo>
                    <a:pt x="961773" y="229049"/>
                  </a:lnTo>
                  <a:lnTo>
                    <a:pt x="957213" y="275210"/>
                  </a:lnTo>
                  <a:lnTo>
                    <a:pt x="944137" y="318205"/>
                  </a:lnTo>
                  <a:lnTo>
                    <a:pt x="923447" y="357112"/>
                  </a:lnTo>
                  <a:lnTo>
                    <a:pt x="896045" y="391011"/>
                  </a:lnTo>
                  <a:lnTo>
                    <a:pt x="862834" y="418980"/>
                  </a:lnTo>
                  <a:lnTo>
                    <a:pt x="824716" y="440099"/>
                  </a:lnTo>
                  <a:lnTo>
                    <a:pt x="782595" y="453445"/>
                  </a:lnTo>
                  <a:lnTo>
                    <a:pt x="737373" y="458099"/>
                  </a:lnTo>
                  <a:lnTo>
                    <a:pt x="692151" y="453445"/>
                  </a:lnTo>
                  <a:lnTo>
                    <a:pt x="650030" y="440099"/>
                  </a:lnTo>
                  <a:lnTo>
                    <a:pt x="611912" y="418980"/>
                  </a:lnTo>
                  <a:lnTo>
                    <a:pt x="578701" y="391011"/>
                  </a:lnTo>
                  <a:lnTo>
                    <a:pt x="551299" y="357112"/>
                  </a:lnTo>
                  <a:lnTo>
                    <a:pt x="530609" y="318205"/>
                  </a:lnTo>
                  <a:lnTo>
                    <a:pt x="517533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21396" y="39638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54795" y="4116241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11994" y="3887642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64197" y="4192441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9520" y="3353093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4" h="458470">
                  <a:moveTo>
                    <a:pt x="224399" y="458099"/>
                  </a:moveTo>
                  <a:lnTo>
                    <a:pt x="179175" y="453445"/>
                  </a:lnTo>
                  <a:lnTo>
                    <a:pt x="137053" y="440099"/>
                  </a:lnTo>
                  <a:lnTo>
                    <a:pt x="98935" y="418980"/>
                  </a:lnTo>
                  <a:lnTo>
                    <a:pt x="65725" y="391011"/>
                  </a:lnTo>
                  <a:lnTo>
                    <a:pt x="38323" y="357112"/>
                  </a:lnTo>
                  <a:lnTo>
                    <a:pt x="17634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4" y="139893"/>
                  </a:lnTo>
                  <a:lnTo>
                    <a:pt x="38323" y="100986"/>
                  </a:lnTo>
                  <a:lnTo>
                    <a:pt x="65725" y="67087"/>
                  </a:lnTo>
                  <a:lnTo>
                    <a:pt x="98935" y="39118"/>
                  </a:lnTo>
                  <a:lnTo>
                    <a:pt x="137053" y="17999"/>
                  </a:lnTo>
                  <a:lnTo>
                    <a:pt x="179175" y="4653"/>
                  </a:lnTo>
                  <a:lnTo>
                    <a:pt x="224399" y="0"/>
                  </a:lnTo>
                  <a:lnTo>
                    <a:pt x="269623" y="4653"/>
                  </a:lnTo>
                  <a:lnTo>
                    <a:pt x="311745" y="17999"/>
                  </a:lnTo>
                  <a:lnTo>
                    <a:pt x="349863" y="39118"/>
                  </a:lnTo>
                  <a:lnTo>
                    <a:pt x="383073" y="67087"/>
                  </a:lnTo>
                  <a:lnTo>
                    <a:pt x="410475" y="100986"/>
                  </a:lnTo>
                  <a:lnTo>
                    <a:pt x="431164" y="139893"/>
                  </a:lnTo>
                  <a:lnTo>
                    <a:pt x="444240" y="182888"/>
                  </a:lnTo>
                  <a:lnTo>
                    <a:pt x="448799" y="229049"/>
                  </a:lnTo>
                  <a:lnTo>
                    <a:pt x="444240" y="275210"/>
                  </a:lnTo>
                  <a:lnTo>
                    <a:pt x="431164" y="318205"/>
                  </a:lnTo>
                  <a:lnTo>
                    <a:pt x="410475" y="357112"/>
                  </a:lnTo>
                  <a:lnTo>
                    <a:pt x="383073" y="391011"/>
                  </a:lnTo>
                  <a:lnTo>
                    <a:pt x="349863" y="418980"/>
                  </a:lnTo>
                  <a:lnTo>
                    <a:pt x="311745" y="440099"/>
                  </a:lnTo>
                  <a:lnTo>
                    <a:pt x="269623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58655" y="3489793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5" h="48260">
                  <a:moveTo>
                    <a:pt x="23374" y="47699"/>
                  </a:moveTo>
                  <a:lnTo>
                    <a:pt x="14276" y="45826"/>
                  </a:lnTo>
                  <a:lnTo>
                    <a:pt x="6846" y="40715"/>
                  </a:lnTo>
                  <a:lnTo>
                    <a:pt x="1836" y="33134"/>
                  </a:lnTo>
                  <a:lnTo>
                    <a:pt x="0" y="23849"/>
                  </a:lnTo>
                  <a:lnTo>
                    <a:pt x="1836" y="14565"/>
                  </a:lnTo>
                  <a:lnTo>
                    <a:pt x="6846" y="6984"/>
                  </a:lnTo>
                  <a:lnTo>
                    <a:pt x="14276" y="1873"/>
                  </a:lnTo>
                  <a:lnTo>
                    <a:pt x="23374" y="0"/>
                  </a:lnTo>
                  <a:lnTo>
                    <a:pt x="32472" y="1873"/>
                  </a:lnTo>
                  <a:lnTo>
                    <a:pt x="39902" y="6984"/>
                  </a:lnTo>
                  <a:lnTo>
                    <a:pt x="44912" y="14565"/>
                  </a:lnTo>
                  <a:lnTo>
                    <a:pt x="46749" y="23849"/>
                  </a:lnTo>
                  <a:lnTo>
                    <a:pt x="44912" y="33134"/>
                  </a:lnTo>
                  <a:lnTo>
                    <a:pt x="39902" y="40715"/>
                  </a:lnTo>
                  <a:lnTo>
                    <a:pt x="32472" y="45826"/>
                  </a:lnTo>
                  <a:lnTo>
                    <a:pt x="23374" y="47699"/>
                  </a:lnTo>
                  <a:close/>
                </a:path>
                <a:path w="191135" h="48260">
                  <a:moveTo>
                    <a:pt x="167154" y="47699"/>
                  </a:moveTo>
                  <a:lnTo>
                    <a:pt x="158056" y="45826"/>
                  </a:lnTo>
                  <a:lnTo>
                    <a:pt x="150626" y="40715"/>
                  </a:lnTo>
                  <a:lnTo>
                    <a:pt x="145616" y="33134"/>
                  </a:lnTo>
                  <a:lnTo>
                    <a:pt x="143779" y="23849"/>
                  </a:lnTo>
                  <a:lnTo>
                    <a:pt x="145616" y="14565"/>
                  </a:lnTo>
                  <a:lnTo>
                    <a:pt x="150626" y="6984"/>
                  </a:lnTo>
                  <a:lnTo>
                    <a:pt x="158056" y="1873"/>
                  </a:lnTo>
                  <a:lnTo>
                    <a:pt x="167154" y="0"/>
                  </a:lnTo>
                  <a:lnTo>
                    <a:pt x="176253" y="1873"/>
                  </a:lnTo>
                  <a:lnTo>
                    <a:pt x="183683" y="6984"/>
                  </a:lnTo>
                  <a:lnTo>
                    <a:pt x="188692" y="14565"/>
                  </a:lnTo>
                  <a:lnTo>
                    <a:pt x="190529" y="23849"/>
                  </a:lnTo>
                  <a:lnTo>
                    <a:pt x="188692" y="33134"/>
                  </a:lnTo>
                  <a:lnTo>
                    <a:pt x="183683" y="40715"/>
                  </a:lnTo>
                  <a:lnTo>
                    <a:pt x="176253" y="45826"/>
                  </a:lnTo>
                  <a:lnTo>
                    <a:pt x="167154" y="47699"/>
                  </a:lnTo>
                  <a:close/>
                </a:path>
              </a:pathLst>
            </a:custGeom>
            <a:solidFill>
              <a:srgbClr val="7062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16546" y="3353093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108" y="160549"/>
                  </a:moveTo>
                  <a:lnTo>
                    <a:pt x="643945" y="151264"/>
                  </a:lnTo>
                  <a:lnTo>
                    <a:pt x="648954" y="143684"/>
                  </a:lnTo>
                  <a:lnTo>
                    <a:pt x="656384" y="138573"/>
                  </a:lnTo>
                  <a:lnTo>
                    <a:pt x="665483" y="136699"/>
                  </a:lnTo>
                  <a:lnTo>
                    <a:pt x="674581" y="138573"/>
                  </a:lnTo>
                  <a:lnTo>
                    <a:pt x="682011" y="143684"/>
                  </a:lnTo>
                  <a:lnTo>
                    <a:pt x="687021" y="151264"/>
                  </a:lnTo>
                  <a:lnTo>
                    <a:pt x="688858" y="160549"/>
                  </a:lnTo>
                  <a:lnTo>
                    <a:pt x="687021" y="169834"/>
                  </a:lnTo>
                  <a:lnTo>
                    <a:pt x="682011" y="177415"/>
                  </a:lnTo>
                  <a:lnTo>
                    <a:pt x="674581" y="182525"/>
                  </a:lnTo>
                  <a:lnTo>
                    <a:pt x="665483" y="184399"/>
                  </a:lnTo>
                  <a:lnTo>
                    <a:pt x="656384" y="182525"/>
                  </a:lnTo>
                  <a:lnTo>
                    <a:pt x="648954" y="177415"/>
                  </a:lnTo>
                  <a:lnTo>
                    <a:pt x="643945" y="169834"/>
                  </a:lnTo>
                  <a:lnTo>
                    <a:pt x="642108" y="160549"/>
                  </a:lnTo>
                </a:path>
                <a:path w="1447800" h="948054">
                  <a:moveTo>
                    <a:pt x="785888" y="160549"/>
                  </a:moveTo>
                  <a:lnTo>
                    <a:pt x="787725" y="151264"/>
                  </a:lnTo>
                  <a:lnTo>
                    <a:pt x="792735" y="143684"/>
                  </a:lnTo>
                  <a:lnTo>
                    <a:pt x="800165" y="138573"/>
                  </a:lnTo>
                  <a:lnTo>
                    <a:pt x="809263" y="136699"/>
                  </a:lnTo>
                  <a:lnTo>
                    <a:pt x="818362" y="138573"/>
                  </a:lnTo>
                  <a:lnTo>
                    <a:pt x="825792" y="143684"/>
                  </a:lnTo>
                  <a:lnTo>
                    <a:pt x="830801" y="151264"/>
                  </a:lnTo>
                  <a:lnTo>
                    <a:pt x="832638" y="160549"/>
                  </a:lnTo>
                  <a:lnTo>
                    <a:pt x="830801" y="169834"/>
                  </a:lnTo>
                  <a:lnTo>
                    <a:pt x="825792" y="177415"/>
                  </a:lnTo>
                  <a:lnTo>
                    <a:pt x="818362" y="182525"/>
                  </a:lnTo>
                  <a:lnTo>
                    <a:pt x="809263" y="184399"/>
                  </a:lnTo>
                  <a:lnTo>
                    <a:pt x="800165" y="182525"/>
                  </a:lnTo>
                  <a:lnTo>
                    <a:pt x="792735" y="177415"/>
                  </a:lnTo>
                  <a:lnTo>
                    <a:pt x="787725" y="169834"/>
                  </a:lnTo>
                  <a:lnTo>
                    <a:pt x="785888" y="160549"/>
                  </a:lnTo>
                </a:path>
                <a:path w="1447800" h="948054">
                  <a:moveTo>
                    <a:pt x="615746" y="328949"/>
                  </a:moveTo>
                  <a:lnTo>
                    <a:pt x="664385" y="356225"/>
                  </a:lnTo>
                  <a:lnTo>
                    <a:pt x="713002" y="369863"/>
                  </a:lnTo>
                  <a:lnTo>
                    <a:pt x="761596" y="369863"/>
                  </a:lnTo>
                  <a:lnTo>
                    <a:pt x="810167" y="356225"/>
                  </a:lnTo>
                  <a:lnTo>
                    <a:pt x="858715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2" y="182888"/>
                  </a:lnTo>
                  <a:lnTo>
                    <a:pt x="530608" y="139893"/>
                  </a:lnTo>
                  <a:lnTo>
                    <a:pt x="551297" y="100986"/>
                  </a:lnTo>
                  <a:lnTo>
                    <a:pt x="578699" y="67087"/>
                  </a:lnTo>
                  <a:lnTo>
                    <a:pt x="611909" y="39118"/>
                  </a:lnTo>
                  <a:lnTo>
                    <a:pt x="650027" y="17999"/>
                  </a:lnTo>
                  <a:lnTo>
                    <a:pt x="692149" y="4653"/>
                  </a:lnTo>
                  <a:lnTo>
                    <a:pt x="737373" y="0"/>
                  </a:lnTo>
                  <a:lnTo>
                    <a:pt x="782597" y="4653"/>
                  </a:lnTo>
                  <a:lnTo>
                    <a:pt x="824719" y="17999"/>
                  </a:lnTo>
                  <a:lnTo>
                    <a:pt x="862837" y="39118"/>
                  </a:lnTo>
                  <a:lnTo>
                    <a:pt x="896047" y="67087"/>
                  </a:lnTo>
                  <a:lnTo>
                    <a:pt x="923449" y="100986"/>
                  </a:lnTo>
                  <a:lnTo>
                    <a:pt x="944138" y="139893"/>
                  </a:lnTo>
                  <a:lnTo>
                    <a:pt x="957214" y="182888"/>
                  </a:lnTo>
                  <a:lnTo>
                    <a:pt x="961773" y="229049"/>
                  </a:lnTo>
                  <a:lnTo>
                    <a:pt x="957214" y="275210"/>
                  </a:lnTo>
                  <a:lnTo>
                    <a:pt x="944138" y="318205"/>
                  </a:lnTo>
                  <a:lnTo>
                    <a:pt x="923449" y="357112"/>
                  </a:lnTo>
                  <a:lnTo>
                    <a:pt x="896047" y="391011"/>
                  </a:lnTo>
                  <a:lnTo>
                    <a:pt x="862837" y="418980"/>
                  </a:lnTo>
                  <a:lnTo>
                    <a:pt x="824719" y="440099"/>
                  </a:lnTo>
                  <a:lnTo>
                    <a:pt x="782597" y="453445"/>
                  </a:lnTo>
                  <a:lnTo>
                    <a:pt x="737373" y="458099"/>
                  </a:lnTo>
                  <a:lnTo>
                    <a:pt x="692149" y="453445"/>
                  </a:lnTo>
                  <a:lnTo>
                    <a:pt x="650027" y="440099"/>
                  </a:lnTo>
                  <a:lnTo>
                    <a:pt x="611909" y="418980"/>
                  </a:lnTo>
                  <a:lnTo>
                    <a:pt x="578699" y="391011"/>
                  </a:lnTo>
                  <a:lnTo>
                    <a:pt x="551297" y="357112"/>
                  </a:lnTo>
                  <a:lnTo>
                    <a:pt x="530608" y="318205"/>
                  </a:lnTo>
                  <a:lnTo>
                    <a:pt x="517532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6699" y="3574419"/>
            <a:ext cx="8538210" cy="2673350"/>
            <a:chOff x="56699" y="3002919"/>
            <a:chExt cx="8538210" cy="2673350"/>
          </a:xfrm>
        </p:grpSpPr>
        <p:sp>
          <p:nvSpPr>
            <p:cNvPr id="43" name="object 43"/>
            <p:cNvSpPr/>
            <p:nvPr/>
          </p:nvSpPr>
          <p:spPr>
            <a:xfrm>
              <a:off x="6036138" y="3515392"/>
              <a:ext cx="1447800" cy="556895"/>
            </a:xfrm>
            <a:custGeom>
              <a:avLst/>
              <a:gdLst/>
              <a:ahLst/>
              <a:cxnLst/>
              <a:rect l="l" t="t" r="r" b="b"/>
              <a:pathLst>
                <a:path w="1447800" h="556895">
                  <a:moveTo>
                    <a:pt x="578698" y="0"/>
                  </a:moveTo>
                  <a:lnTo>
                    <a:pt x="0" y="556798"/>
                  </a:lnTo>
                </a:path>
                <a:path w="1447800" h="556895">
                  <a:moveTo>
                    <a:pt x="737398" y="67199"/>
                  </a:moveTo>
                  <a:lnTo>
                    <a:pt x="457199" y="328199"/>
                  </a:lnTo>
                </a:path>
                <a:path w="1447800" h="556895">
                  <a:moveTo>
                    <a:pt x="737398" y="67199"/>
                  </a:moveTo>
                  <a:lnTo>
                    <a:pt x="990598" y="480599"/>
                  </a:lnTo>
                </a:path>
                <a:path w="1447800" h="556895">
                  <a:moveTo>
                    <a:pt x="896098" y="0"/>
                  </a:moveTo>
                  <a:lnTo>
                    <a:pt x="1447797" y="251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699" y="3002919"/>
              <a:ext cx="8538210" cy="2673350"/>
            </a:xfrm>
            <a:custGeom>
              <a:avLst/>
              <a:gdLst/>
              <a:ahLst/>
              <a:cxnLst/>
              <a:rect l="l" t="t" r="r" b="b"/>
              <a:pathLst>
                <a:path w="8538210" h="2673350">
                  <a:moveTo>
                    <a:pt x="8537682" y="2673294"/>
                  </a:moveTo>
                  <a:lnTo>
                    <a:pt x="0" y="2673294"/>
                  </a:lnTo>
                  <a:lnTo>
                    <a:pt x="0" y="0"/>
                  </a:lnTo>
                  <a:lnTo>
                    <a:pt x="8537682" y="0"/>
                  </a:lnTo>
                  <a:lnTo>
                    <a:pt x="8537682" y="2673294"/>
                  </a:lnTo>
                  <a:close/>
                </a:path>
              </a:pathLst>
            </a:custGeom>
            <a:solidFill>
              <a:srgbClr val="FFFFFF">
                <a:alpha val="720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78792" y="4040041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863520" y="4786318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12192" y="4763942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396919" y="4938717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69391" y="4535343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54118" y="4710118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669180" y="3996031"/>
            <a:ext cx="3775075" cy="2146935"/>
            <a:chOff x="3669179" y="3424530"/>
            <a:chExt cx="3775075" cy="2146935"/>
          </a:xfrm>
        </p:grpSpPr>
        <p:sp>
          <p:nvSpPr>
            <p:cNvPr id="52" name="object 52"/>
            <p:cNvSpPr/>
            <p:nvPr/>
          </p:nvSpPr>
          <p:spPr>
            <a:xfrm>
              <a:off x="4186916" y="3429293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5" h="458470">
                  <a:moveTo>
                    <a:pt x="224399" y="458099"/>
                  </a:moveTo>
                  <a:lnTo>
                    <a:pt x="179177" y="453445"/>
                  </a:lnTo>
                  <a:lnTo>
                    <a:pt x="137056" y="440099"/>
                  </a:lnTo>
                  <a:lnTo>
                    <a:pt x="98939" y="418980"/>
                  </a:lnTo>
                  <a:lnTo>
                    <a:pt x="65727" y="391011"/>
                  </a:lnTo>
                  <a:lnTo>
                    <a:pt x="38325" y="357112"/>
                  </a:lnTo>
                  <a:lnTo>
                    <a:pt x="17635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5" y="139893"/>
                  </a:lnTo>
                  <a:lnTo>
                    <a:pt x="38325" y="100986"/>
                  </a:lnTo>
                  <a:lnTo>
                    <a:pt x="65727" y="67087"/>
                  </a:lnTo>
                  <a:lnTo>
                    <a:pt x="98939" y="39118"/>
                  </a:lnTo>
                  <a:lnTo>
                    <a:pt x="137056" y="17999"/>
                  </a:lnTo>
                  <a:lnTo>
                    <a:pt x="179177" y="4653"/>
                  </a:lnTo>
                  <a:lnTo>
                    <a:pt x="224399" y="0"/>
                  </a:lnTo>
                  <a:lnTo>
                    <a:pt x="269621" y="4653"/>
                  </a:lnTo>
                  <a:lnTo>
                    <a:pt x="311742" y="17999"/>
                  </a:lnTo>
                  <a:lnTo>
                    <a:pt x="349860" y="39118"/>
                  </a:lnTo>
                  <a:lnTo>
                    <a:pt x="383071" y="67087"/>
                  </a:lnTo>
                  <a:lnTo>
                    <a:pt x="410473" y="100986"/>
                  </a:lnTo>
                  <a:lnTo>
                    <a:pt x="431163" y="139893"/>
                  </a:lnTo>
                  <a:lnTo>
                    <a:pt x="444239" y="182888"/>
                  </a:lnTo>
                  <a:lnTo>
                    <a:pt x="448799" y="229049"/>
                  </a:lnTo>
                  <a:lnTo>
                    <a:pt x="444239" y="275210"/>
                  </a:lnTo>
                  <a:lnTo>
                    <a:pt x="431163" y="318205"/>
                  </a:lnTo>
                  <a:lnTo>
                    <a:pt x="410473" y="357112"/>
                  </a:lnTo>
                  <a:lnTo>
                    <a:pt x="383071" y="391011"/>
                  </a:lnTo>
                  <a:lnTo>
                    <a:pt x="349860" y="418980"/>
                  </a:lnTo>
                  <a:lnTo>
                    <a:pt x="311742" y="440099"/>
                  </a:lnTo>
                  <a:lnTo>
                    <a:pt x="269621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448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16041" y="3565992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5" h="48260">
                  <a:moveTo>
                    <a:pt x="23374" y="47699"/>
                  </a:moveTo>
                  <a:lnTo>
                    <a:pt x="14280" y="45826"/>
                  </a:lnTo>
                  <a:lnTo>
                    <a:pt x="6849" y="40715"/>
                  </a:lnTo>
                  <a:lnTo>
                    <a:pt x="1838" y="33134"/>
                  </a:lnTo>
                  <a:lnTo>
                    <a:pt x="0" y="23849"/>
                  </a:lnTo>
                  <a:lnTo>
                    <a:pt x="1838" y="14565"/>
                  </a:lnTo>
                  <a:lnTo>
                    <a:pt x="6849" y="6984"/>
                  </a:lnTo>
                  <a:lnTo>
                    <a:pt x="14280" y="1873"/>
                  </a:lnTo>
                  <a:lnTo>
                    <a:pt x="23374" y="0"/>
                  </a:lnTo>
                  <a:lnTo>
                    <a:pt x="32480" y="1873"/>
                  </a:lnTo>
                  <a:lnTo>
                    <a:pt x="39909" y="6984"/>
                  </a:lnTo>
                  <a:lnTo>
                    <a:pt x="44915" y="14565"/>
                  </a:lnTo>
                  <a:lnTo>
                    <a:pt x="46749" y="23849"/>
                  </a:lnTo>
                  <a:lnTo>
                    <a:pt x="44915" y="33134"/>
                  </a:lnTo>
                  <a:lnTo>
                    <a:pt x="39909" y="40715"/>
                  </a:lnTo>
                  <a:lnTo>
                    <a:pt x="32480" y="45826"/>
                  </a:lnTo>
                  <a:lnTo>
                    <a:pt x="23374" y="47699"/>
                  </a:lnTo>
                  <a:close/>
                </a:path>
                <a:path w="191135" h="48260">
                  <a:moveTo>
                    <a:pt x="167174" y="47699"/>
                  </a:moveTo>
                  <a:lnTo>
                    <a:pt x="158069" y="45826"/>
                  </a:lnTo>
                  <a:lnTo>
                    <a:pt x="150640" y="40715"/>
                  </a:lnTo>
                  <a:lnTo>
                    <a:pt x="145634" y="33134"/>
                  </a:lnTo>
                  <a:lnTo>
                    <a:pt x="143799" y="23849"/>
                  </a:lnTo>
                  <a:lnTo>
                    <a:pt x="145634" y="14565"/>
                  </a:lnTo>
                  <a:lnTo>
                    <a:pt x="150640" y="6984"/>
                  </a:lnTo>
                  <a:lnTo>
                    <a:pt x="158069" y="1873"/>
                  </a:lnTo>
                  <a:lnTo>
                    <a:pt x="167174" y="0"/>
                  </a:lnTo>
                  <a:lnTo>
                    <a:pt x="176269" y="1873"/>
                  </a:lnTo>
                  <a:lnTo>
                    <a:pt x="183699" y="6984"/>
                  </a:lnTo>
                  <a:lnTo>
                    <a:pt x="188711" y="14565"/>
                  </a:lnTo>
                  <a:lnTo>
                    <a:pt x="190549" y="23849"/>
                  </a:lnTo>
                  <a:lnTo>
                    <a:pt x="188711" y="33134"/>
                  </a:lnTo>
                  <a:lnTo>
                    <a:pt x="183699" y="40715"/>
                  </a:lnTo>
                  <a:lnTo>
                    <a:pt x="176269" y="45826"/>
                  </a:lnTo>
                  <a:lnTo>
                    <a:pt x="167174" y="47699"/>
                  </a:lnTo>
                  <a:close/>
                </a:path>
              </a:pathLst>
            </a:custGeom>
            <a:solidFill>
              <a:srgbClr val="3667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73942" y="3429293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098" y="160549"/>
                  </a:moveTo>
                  <a:lnTo>
                    <a:pt x="643936" y="151264"/>
                  </a:lnTo>
                  <a:lnTo>
                    <a:pt x="648948" y="143684"/>
                  </a:lnTo>
                  <a:lnTo>
                    <a:pt x="656379" y="138573"/>
                  </a:lnTo>
                  <a:lnTo>
                    <a:pt x="665473" y="136699"/>
                  </a:lnTo>
                  <a:lnTo>
                    <a:pt x="674578" y="138573"/>
                  </a:lnTo>
                  <a:lnTo>
                    <a:pt x="682008" y="143684"/>
                  </a:lnTo>
                  <a:lnTo>
                    <a:pt x="687013" y="151264"/>
                  </a:lnTo>
                  <a:lnTo>
                    <a:pt x="688848" y="160549"/>
                  </a:lnTo>
                  <a:lnTo>
                    <a:pt x="687013" y="169834"/>
                  </a:lnTo>
                  <a:lnTo>
                    <a:pt x="682008" y="177415"/>
                  </a:lnTo>
                  <a:lnTo>
                    <a:pt x="674578" y="182525"/>
                  </a:lnTo>
                  <a:lnTo>
                    <a:pt x="665473" y="184399"/>
                  </a:lnTo>
                  <a:lnTo>
                    <a:pt x="656379" y="182525"/>
                  </a:lnTo>
                  <a:lnTo>
                    <a:pt x="648948" y="177415"/>
                  </a:lnTo>
                  <a:lnTo>
                    <a:pt x="643936" y="169834"/>
                  </a:lnTo>
                  <a:lnTo>
                    <a:pt x="642098" y="160549"/>
                  </a:lnTo>
                </a:path>
                <a:path w="1447800" h="948054">
                  <a:moveTo>
                    <a:pt x="785898" y="160549"/>
                  </a:moveTo>
                  <a:lnTo>
                    <a:pt x="787733" y="151264"/>
                  </a:lnTo>
                  <a:lnTo>
                    <a:pt x="792739" y="143684"/>
                  </a:lnTo>
                  <a:lnTo>
                    <a:pt x="800168" y="138573"/>
                  </a:lnTo>
                  <a:lnTo>
                    <a:pt x="809273" y="136699"/>
                  </a:lnTo>
                  <a:lnTo>
                    <a:pt x="818367" y="138573"/>
                  </a:lnTo>
                  <a:lnTo>
                    <a:pt x="825798" y="143684"/>
                  </a:lnTo>
                  <a:lnTo>
                    <a:pt x="830810" y="151264"/>
                  </a:lnTo>
                  <a:lnTo>
                    <a:pt x="832648" y="160549"/>
                  </a:lnTo>
                  <a:lnTo>
                    <a:pt x="830810" y="169834"/>
                  </a:lnTo>
                  <a:lnTo>
                    <a:pt x="825798" y="177415"/>
                  </a:lnTo>
                  <a:lnTo>
                    <a:pt x="818367" y="182525"/>
                  </a:lnTo>
                  <a:lnTo>
                    <a:pt x="809273" y="184399"/>
                  </a:lnTo>
                  <a:lnTo>
                    <a:pt x="800168" y="182525"/>
                  </a:lnTo>
                  <a:lnTo>
                    <a:pt x="792739" y="177415"/>
                  </a:lnTo>
                  <a:lnTo>
                    <a:pt x="787733" y="169834"/>
                  </a:lnTo>
                  <a:lnTo>
                    <a:pt x="78589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4" y="356225"/>
                  </a:lnTo>
                  <a:lnTo>
                    <a:pt x="713000" y="369863"/>
                  </a:lnTo>
                  <a:lnTo>
                    <a:pt x="761597" y="369863"/>
                  </a:lnTo>
                  <a:lnTo>
                    <a:pt x="810171" y="356225"/>
                  </a:lnTo>
                  <a:lnTo>
                    <a:pt x="858723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3" y="182888"/>
                  </a:lnTo>
                  <a:lnTo>
                    <a:pt x="530609" y="139893"/>
                  </a:lnTo>
                  <a:lnTo>
                    <a:pt x="551299" y="100986"/>
                  </a:lnTo>
                  <a:lnTo>
                    <a:pt x="578701" y="67087"/>
                  </a:lnTo>
                  <a:lnTo>
                    <a:pt x="611912" y="39118"/>
                  </a:lnTo>
                  <a:lnTo>
                    <a:pt x="650030" y="17999"/>
                  </a:lnTo>
                  <a:lnTo>
                    <a:pt x="692151" y="4653"/>
                  </a:lnTo>
                  <a:lnTo>
                    <a:pt x="737373" y="0"/>
                  </a:lnTo>
                  <a:lnTo>
                    <a:pt x="782595" y="4653"/>
                  </a:lnTo>
                  <a:lnTo>
                    <a:pt x="824716" y="17999"/>
                  </a:lnTo>
                  <a:lnTo>
                    <a:pt x="862834" y="39118"/>
                  </a:lnTo>
                  <a:lnTo>
                    <a:pt x="896045" y="67087"/>
                  </a:lnTo>
                  <a:lnTo>
                    <a:pt x="923447" y="100986"/>
                  </a:lnTo>
                  <a:lnTo>
                    <a:pt x="944137" y="139893"/>
                  </a:lnTo>
                  <a:lnTo>
                    <a:pt x="957213" y="182888"/>
                  </a:lnTo>
                  <a:lnTo>
                    <a:pt x="961773" y="229049"/>
                  </a:lnTo>
                  <a:lnTo>
                    <a:pt x="957213" y="275210"/>
                  </a:lnTo>
                  <a:lnTo>
                    <a:pt x="944137" y="318205"/>
                  </a:lnTo>
                  <a:lnTo>
                    <a:pt x="923447" y="357112"/>
                  </a:lnTo>
                  <a:lnTo>
                    <a:pt x="896045" y="391011"/>
                  </a:lnTo>
                  <a:lnTo>
                    <a:pt x="862834" y="418980"/>
                  </a:lnTo>
                  <a:lnTo>
                    <a:pt x="824716" y="440099"/>
                  </a:lnTo>
                  <a:lnTo>
                    <a:pt x="782595" y="453445"/>
                  </a:lnTo>
                  <a:lnTo>
                    <a:pt x="737373" y="458099"/>
                  </a:lnTo>
                  <a:lnTo>
                    <a:pt x="692151" y="453445"/>
                  </a:lnTo>
                  <a:lnTo>
                    <a:pt x="650030" y="440099"/>
                  </a:lnTo>
                  <a:lnTo>
                    <a:pt x="611912" y="418980"/>
                  </a:lnTo>
                  <a:lnTo>
                    <a:pt x="578701" y="391011"/>
                  </a:lnTo>
                  <a:lnTo>
                    <a:pt x="551299" y="357112"/>
                  </a:lnTo>
                  <a:lnTo>
                    <a:pt x="530609" y="318205"/>
                  </a:lnTo>
                  <a:lnTo>
                    <a:pt x="517533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26786" y="4954440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911514" y="5700716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360186" y="5678339"/>
            <a:ext cx="616873" cy="60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444913" y="5853115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817385" y="5449741"/>
            <a:ext cx="616873" cy="61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902112" y="5624516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369588" y="5754539"/>
            <a:ext cx="616873" cy="531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454315" y="5929315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321594" y="4840142"/>
            <a:ext cx="4853305" cy="1028065"/>
            <a:chOff x="3321593" y="4268641"/>
            <a:chExt cx="4853305" cy="1028065"/>
          </a:xfrm>
        </p:grpSpPr>
        <p:sp>
          <p:nvSpPr>
            <p:cNvPr id="64" name="object 64"/>
            <p:cNvSpPr/>
            <p:nvPr/>
          </p:nvSpPr>
          <p:spPr>
            <a:xfrm>
              <a:off x="7234910" y="4343691"/>
              <a:ext cx="448945" cy="458470"/>
            </a:xfrm>
            <a:custGeom>
              <a:avLst/>
              <a:gdLst/>
              <a:ahLst/>
              <a:cxnLst/>
              <a:rect l="l" t="t" r="r" b="b"/>
              <a:pathLst>
                <a:path w="448945" h="458470">
                  <a:moveTo>
                    <a:pt x="224399" y="458099"/>
                  </a:moveTo>
                  <a:lnTo>
                    <a:pt x="179177" y="453445"/>
                  </a:lnTo>
                  <a:lnTo>
                    <a:pt x="137056" y="440099"/>
                  </a:lnTo>
                  <a:lnTo>
                    <a:pt x="98939" y="418980"/>
                  </a:lnTo>
                  <a:lnTo>
                    <a:pt x="65727" y="391011"/>
                  </a:lnTo>
                  <a:lnTo>
                    <a:pt x="38325" y="357112"/>
                  </a:lnTo>
                  <a:lnTo>
                    <a:pt x="17635" y="318205"/>
                  </a:lnTo>
                  <a:lnTo>
                    <a:pt x="4559" y="275210"/>
                  </a:lnTo>
                  <a:lnTo>
                    <a:pt x="0" y="229049"/>
                  </a:lnTo>
                  <a:lnTo>
                    <a:pt x="4559" y="182888"/>
                  </a:lnTo>
                  <a:lnTo>
                    <a:pt x="17635" y="139893"/>
                  </a:lnTo>
                  <a:lnTo>
                    <a:pt x="38325" y="100986"/>
                  </a:lnTo>
                  <a:lnTo>
                    <a:pt x="65727" y="67087"/>
                  </a:lnTo>
                  <a:lnTo>
                    <a:pt x="98939" y="39118"/>
                  </a:lnTo>
                  <a:lnTo>
                    <a:pt x="137056" y="17999"/>
                  </a:lnTo>
                  <a:lnTo>
                    <a:pt x="179177" y="4653"/>
                  </a:lnTo>
                  <a:lnTo>
                    <a:pt x="224399" y="0"/>
                  </a:lnTo>
                  <a:lnTo>
                    <a:pt x="269621" y="4653"/>
                  </a:lnTo>
                  <a:lnTo>
                    <a:pt x="311742" y="17999"/>
                  </a:lnTo>
                  <a:lnTo>
                    <a:pt x="349860" y="39118"/>
                  </a:lnTo>
                  <a:lnTo>
                    <a:pt x="383071" y="67087"/>
                  </a:lnTo>
                  <a:lnTo>
                    <a:pt x="410473" y="100986"/>
                  </a:lnTo>
                  <a:lnTo>
                    <a:pt x="431163" y="139893"/>
                  </a:lnTo>
                  <a:lnTo>
                    <a:pt x="444239" y="182888"/>
                  </a:lnTo>
                  <a:lnTo>
                    <a:pt x="448799" y="229049"/>
                  </a:lnTo>
                  <a:lnTo>
                    <a:pt x="444239" y="275210"/>
                  </a:lnTo>
                  <a:lnTo>
                    <a:pt x="431163" y="318205"/>
                  </a:lnTo>
                  <a:lnTo>
                    <a:pt x="410473" y="357112"/>
                  </a:lnTo>
                  <a:lnTo>
                    <a:pt x="383071" y="391011"/>
                  </a:lnTo>
                  <a:lnTo>
                    <a:pt x="349860" y="418980"/>
                  </a:lnTo>
                  <a:lnTo>
                    <a:pt x="311742" y="440099"/>
                  </a:lnTo>
                  <a:lnTo>
                    <a:pt x="269621" y="453445"/>
                  </a:lnTo>
                  <a:lnTo>
                    <a:pt x="224399" y="458099"/>
                  </a:lnTo>
                  <a:close/>
                </a:path>
              </a:pathLst>
            </a:custGeom>
            <a:solidFill>
              <a:srgbClr val="D4A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64035" y="4480391"/>
              <a:ext cx="191135" cy="48260"/>
            </a:xfrm>
            <a:custGeom>
              <a:avLst/>
              <a:gdLst/>
              <a:ahLst/>
              <a:cxnLst/>
              <a:rect l="l" t="t" r="r" b="b"/>
              <a:pathLst>
                <a:path w="191134" h="48260">
                  <a:moveTo>
                    <a:pt x="23374" y="47699"/>
                  </a:moveTo>
                  <a:lnTo>
                    <a:pt x="14280" y="45826"/>
                  </a:lnTo>
                  <a:lnTo>
                    <a:pt x="6849" y="40715"/>
                  </a:lnTo>
                  <a:lnTo>
                    <a:pt x="1838" y="33134"/>
                  </a:lnTo>
                  <a:lnTo>
                    <a:pt x="0" y="23849"/>
                  </a:lnTo>
                  <a:lnTo>
                    <a:pt x="1838" y="14565"/>
                  </a:lnTo>
                  <a:lnTo>
                    <a:pt x="6849" y="6984"/>
                  </a:lnTo>
                  <a:lnTo>
                    <a:pt x="14280" y="1873"/>
                  </a:lnTo>
                  <a:lnTo>
                    <a:pt x="23374" y="0"/>
                  </a:lnTo>
                  <a:lnTo>
                    <a:pt x="32480" y="1873"/>
                  </a:lnTo>
                  <a:lnTo>
                    <a:pt x="39909" y="6984"/>
                  </a:lnTo>
                  <a:lnTo>
                    <a:pt x="44915" y="14565"/>
                  </a:lnTo>
                  <a:lnTo>
                    <a:pt x="46749" y="23849"/>
                  </a:lnTo>
                  <a:lnTo>
                    <a:pt x="44915" y="33134"/>
                  </a:lnTo>
                  <a:lnTo>
                    <a:pt x="39909" y="40715"/>
                  </a:lnTo>
                  <a:lnTo>
                    <a:pt x="32480" y="45826"/>
                  </a:lnTo>
                  <a:lnTo>
                    <a:pt x="23374" y="47699"/>
                  </a:lnTo>
                  <a:close/>
                </a:path>
                <a:path w="191134" h="48260">
                  <a:moveTo>
                    <a:pt x="167174" y="47699"/>
                  </a:moveTo>
                  <a:lnTo>
                    <a:pt x="158069" y="45826"/>
                  </a:lnTo>
                  <a:lnTo>
                    <a:pt x="150640" y="40715"/>
                  </a:lnTo>
                  <a:lnTo>
                    <a:pt x="145634" y="33134"/>
                  </a:lnTo>
                  <a:lnTo>
                    <a:pt x="143799" y="23849"/>
                  </a:lnTo>
                  <a:lnTo>
                    <a:pt x="145634" y="14565"/>
                  </a:lnTo>
                  <a:lnTo>
                    <a:pt x="150640" y="6984"/>
                  </a:lnTo>
                  <a:lnTo>
                    <a:pt x="158069" y="1873"/>
                  </a:lnTo>
                  <a:lnTo>
                    <a:pt x="167174" y="0"/>
                  </a:lnTo>
                  <a:lnTo>
                    <a:pt x="176269" y="1873"/>
                  </a:lnTo>
                  <a:lnTo>
                    <a:pt x="183699" y="6984"/>
                  </a:lnTo>
                  <a:lnTo>
                    <a:pt x="188711" y="14565"/>
                  </a:lnTo>
                  <a:lnTo>
                    <a:pt x="190549" y="23849"/>
                  </a:lnTo>
                  <a:lnTo>
                    <a:pt x="188711" y="33134"/>
                  </a:lnTo>
                  <a:lnTo>
                    <a:pt x="183699" y="40715"/>
                  </a:lnTo>
                  <a:lnTo>
                    <a:pt x="176269" y="45826"/>
                  </a:lnTo>
                  <a:lnTo>
                    <a:pt x="167174" y="47699"/>
                  </a:lnTo>
                  <a:close/>
                </a:path>
              </a:pathLst>
            </a:custGeom>
            <a:solidFill>
              <a:srgbClr val="AA83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21936" y="4343691"/>
              <a:ext cx="1447800" cy="948055"/>
            </a:xfrm>
            <a:custGeom>
              <a:avLst/>
              <a:gdLst/>
              <a:ahLst/>
              <a:cxnLst/>
              <a:rect l="l" t="t" r="r" b="b"/>
              <a:pathLst>
                <a:path w="1447800" h="948054">
                  <a:moveTo>
                    <a:pt x="642098" y="160549"/>
                  </a:moveTo>
                  <a:lnTo>
                    <a:pt x="643936" y="151264"/>
                  </a:lnTo>
                  <a:lnTo>
                    <a:pt x="648948" y="143684"/>
                  </a:lnTo>
                  <a:lnTo>
                    <a:pt x="656379" y="138573"/>
                  </a:lnTo>
                  <a:lnTo>
                    <a:pt x="665473" y="136699"/>
                  </a:lnTo>
                  <a:lnTo>
                    <a:pt x="674578" y="138573"/>
                  </a:lnTo>
                  <a:lnTo>
                    <a:pt x="682008" y="143684"/>
                  </a:lnTo>
                  <a:lnTo>
                    <a:pt x="687013" y="151264"/>
                  </a:lnTo>
                  <a:lnTo>
                    <a:pt x="688848" y="160549"/>
                  </a:lnTo>
                  <a:lnTo>
                    <a:pt x="687013" y="169834"/>
                  </a:lnTo>
                  <a:lnTo>
                    <a:pt x="682008" y="177415"/>
                  </a:lnTo>
                  <a:lnTo>
                    <a:pt x="674578" y="182525"/>
                  </a:lnTo>
                  <a:lnTo>
                    <a:pt x="665473" y="184399"/>
                  </a:lnTo>
                  <a:lnTo>
                    <a:pt x="656379" y="182525"/>
                  </a:lnTo>
                  <a:lnTo>
                    <a:pt x="648948" y="177415"/>
                  </a:lnTo>
                  <a:lnTo>
                    <a:pt x="643936" y="169834"/>
                  </a:lnTo>
                  <a:lnTo>
                    <a:pt x="642098" y="160549"/>
                  </a:lnTo>
                </a:path>
                <a:path w="1447800" h="948054">
                  <a:moveTo>
                    <a:pt x="785898" y="160549"/>
                  </a:moveTo>
                  <a:lnTo>
                    <a:pt x="787733" y="151264"/>
                  </a:lnTo>
                  <a:lnTo>
                    <a:pt x="792739" y="143684"/>
                  </a:lnTo>
                  <a:lnTo>
                    <a:pt x="800168" y="138573"/>
                  </a:lnTo>
                  <a:lnTo>
                    <a:pt x="809273" y="136699"/>
                  </a:lnTo>
                  <a:lnTo>
                    <a:pt x="818367" y="138573"/>
                  </a:lnTo>
                  <a:lnTo>
                    <a:pt x="825798" y="143684"/>
                  </a:lnTo>
                  <a:lnTo>
                    <a:pt x="830810" y="151264"/>
                  </a:lnTo>
                  <a:lnTo>
                    <a:pt x="832648" y="160549"/>
                  </a:lnTo>
                  <a:lnTo>
                    <a:pt x="830810" y="169834"/>
                  </a:lnTo>
                  <a:lnTo>
                    <a:pt x="825798" y="177415"/>
                  </a:lnTo>
                  <a:lnTo>
                    <a:pt x="818367" y="182525"/>
                  </a:lnTo>
                  <a:lnTo>
                    <a:pt x="809273" y="184399"/>
                  </a:lnTo>
                  <a:lnTo>
                    <a:pt x="800168" y="182525"/>
                  </a:lnTo>
                  <a:lnTo>
                    <a:pt x="792739" y="177415"/>
                  </a:lnTo>
                  <a:lnTo>
                    <a:pt x="787733" y="169834"/>
                  </a:lnTo>
                  <a:lnTo>
                    <a:pt x="785898" y="160549"/>
                  </a:lnTo>
                </a:path>
                <a:path w="1447800" h="948054">
                  <a:moveTo>
                    <a:pt x="615748" y="328949"/>
                  </a:moveTo>
                  <a:lnTo>
                    <a:pt x="664384" y="356225"/>
                  </a:lnTo>
                  <a:lnTo>
                    <a:pt x="713000" y="369863"/>
                  </a:lnTo>
                  <a:lnTo>
                    <a:pt x="761597" y="369863"/>
                  </a:lnTo>
                  <a:lnTo>
                    <a:pt x="810171" y="356225"/>
                  </a:lnTo>
                  <a:lnTo>
                    <a:pt x="858723" y="328949"/>
                  </a:lnTo>
                </a:path>
                <a:path w="1447800" h="948054">
                  <a:moveTo>
                    <a:pt x="512973" y="229049"/>
                  </a:moveTo>
                  <a:lnTo>
                    <a:pt x="517533" y="182888"/>
                  </a:lnTo>
                  <a:lnTo>
                    <a:pt x="530609" y="139893"/>
                  </a:lnTo>
                  <a:lnTo>
                    <a:pt x="551299" y="100986"/>
                  </a:lnTo>
                  <a:lnTo>
                    <a:pt x="578701" y="67087"/>
                  </a:lnTo>
                  <a:lnTo>
                    <a:pt x="611912" y="39118"/>
                  </a:lnTo>
                  <a:lnTo>
                    <a:pt x="650030" y="17999"/>
                  </a:lnTo>
                  <a:lnTo>
                    <a:pt x="692151" y="4653"/>
                  </a:lnTo>
                  <a:lnTo>
                    <a:pt x="737373" y="0"/>
                  </a:lnTo>
                  <a:lnTo>
                    <a:pt x="782595" y="4653"/>
                  </a:lnTo>
                  <a:lnTo>
                    <a:pt x="824716" y="17999"/>
                  </a:lnTo>
                  <a:lnTo>
                    <a:pt x="862834" y="39118"/>
                  </a:lnTo>
                  <a:lnTo>
                    <a:pt x="896045" y="67087"/>
                  </a:lnTo>
                  <a:lnTo>
                    <a:pt x="923447" y="100986"/>
                  </a:lnTo>
                  <a:lnTo>
                    <a:pt x="944137" y="139893"/>
                  </a:lnTo>
                  <a:lnTo>
                    <a:pt x="957213" y="182888"/>
                  </a:lnTo>
                  <a:lnTo>
                    <a:pt x="961773" y="229049"/>
                  </a:lnTo>
                  <a:lnTo>
                    <a:pt x="957213" y="275210"/>
                  </a:lnTo>
                  <a:lnTo>
                    <a:pt x="944137" y="318205"/>
                  </a:lnTo>
                  <a:lnTo>
                    <a:pt x="923447" y="357112"/>
                  </a:lnTo>
                  <a:lnTo>
                    <a:pt x="896045" y="391011"/>
                  </a:lnTo>
                  <a:lnTo>
                    <a:pt x="862834" y="418980"/>
                  </a:lnTo>
                  <a:lnTo>
                    <a:pt x="824716" y="440099"/>
                  </a:lnTo>
                  <a:lnTo>
                    <a:pt x="782595" y="453445"/>
                  </a:lnTo>
                  <a:lnTo>
                    <a:pt x="737373" y="458099"/>
                  </a:lnTo>
                  <a:lnTo>
                    <a:pt x="692151" y="453445"/>
                  </a:lnTo>
                  <a:lnTo>
                    <a:pt x="650030" y="440099"/>
                  </a:lnTo>
                  <a:lnTo>
                    <a:pt x="611912" y="418980"/>
                  </a:lnTo>
                  <a:lnTo>
                    <a:pt x="578701" y="391011"/>
                  </a:lnTo>
                  <a:lnTo>
                    <a:pt x="551299" y="357112"/>
                  </a:lnTo>
                  <a:lnTo>
                    <a:pt x="530609" y="318205"/>
                  </a:lnTo>
                  <a:lnTo>
                    <a:pt x="517533" y="275210"/>
                  </a:lnTo>
                  <a:lnTo>
                    <a:pt x="512973" y="229049"/>
                  </a:lnTo>
                  <a:close/>
                </a:path>
                <a:path w="1447800" h="948054">
                  <a:moveTo>
                    <a:pt x="578698" y="391024"/>
                  </a:moveTo>
                  <a:lnTo>
                    <a:pt x="0" y="947823"/>
                  </a:lnTo>
                </a:path>
                <a:path w="1447800" h="948054">
                  <a:moveTo>
                    <a:pt x="737373" y="458099"/>
                  </a:moveTo>
                  <a:lnTo>
                    <a:pt x="457174" y="719098"/>
                  </a:lnTo>
                </a:path>
                <a:path w="1447800" h="948054">
                  <a:moveTo>
                    <a:pt x="737373" y="458099"/>
                  </a:moveTo>
                  <a:lnTo>
                    <a:pt x="990573" y="871498"/>
                  </a:lnTo>
                </a:path>
                <a:path w="1447800" h="948054">
                  <a:moveTo>
                    <a:pt x="896048" y="391024"/>
                  </a:moveTo>
                  <a:lnTo>
                    <a:pt x="1447747" y="6430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21593" y="4268641"/>
              <a:ext cx="616873" cy="61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406321" y="5014917"/>
            <a:ext cx="4806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Carlito"/>
                <a:cs typeface="Carlito"/>
              </a:rPr>
              <a:t>tweet!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2676" y="1780646"/>
            <a:ext cx="6182995" cy="251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734">
              <a:lnSpc>
                <a:spcPct val="149300"/>
              </a:lnSpc>
              <a:spcBef>
                <a:spcPts val="100"/>
              </a:spcBef>
              <a:tabLst>
                <a:tab pos="431800" algn="l"/>
              </a:tabLst>
            </a:pP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2.	</a:t>
            </a:r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Hierarchical Sampling: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Sample an attribute of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a record.  (e.g. records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are tweets, but with to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users) </a:t>
            </a:r>
            <a:r>
              <a:rPr spc="-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b="1" spc="50" dirty="0">
                <a:solidFill>
                  <a:srgbClr val="1154CC"/>
                </a:solidFill>
                <a:latin typeface="Arial"/>
                <a:cs typeface="Arial"/>
              </a:rPr>
              <a:t>record </a:t>
            </a:r>
            <a:r>
              <a:rPr b="1" spc="-65" dirty="0">
                <a:solidFill>
                  <a:srgbClr val="1154CC"/>
                </a:solidFill>
                <a:latin typeface="Arial"/>
                <a:cs typeface="Arial"/>
              </a:rPr>
              <a:t>=</a:t>
            </a:r>
            <a:r>
              <a:rPr b="1" spc="36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b="1" spc="114" dirty="0">
                <a:solidFill>
                  <a:srgbClr val="1154CC"/>
                </a:solidFill>
                <a:latin typeface="Arial"/>
                <a:cs typeface="Arial"/>
              </a:rPr>
              <a:t>stream.next()</a:t>
            </a:r>
            <a:endParaRPr>
              <a:latin typeface="Arial"/>
              <a:cs typeface="Arial"/>
            </a:endParaRPr>
          </a:p>
          <a:p>
            <a:pPr marL="431800">
              <a:spcBef>
                <a:spcPts val="315"/>
              </a:spcBef>
            </a:pPr>
            <a:r>
              <a:rPr b="1" spc="434" dirty="0">
                <a:solidFill>
                  <a:srgbClr val="1154CC"/>
                </a:solidFill>
                <a:latin typeface="Arial"/>
                <a:cs typeface="Arial"/>
              </a:rPr>
              <a:t>if </a:t>
            </a:r>
            <a:r>
              <a:rPr b="1" spc="50" dirty="0">
                <a:solidFill>
                  <a:srgbClr val="1154CC"/>
                </a:solidFill>
                <a:latin typeface="Arial"/>
                <a:cs typeface="Arial"/>
              </a:rPr>
              <a:t>??:</a:t>
            </a:r>
            <a:r>
              <a:rPr b="1" spc="53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1154CC"/>
                </a:solidFill>
                <a:latin typeface="Arial"/>
                <a:cs typeface="Arial"/>
              </a:rPr>
              <a:t>#keep</a:t>
            </a:r>
            <a:endParaRPr>
              <a:latin typeface="Arial"/>
              <a:cs typeface="Arial"/>
            </a:endParaRPr>
          </a:p>
          <a:p>
            <a:pPr marL="889000">
              <a:spcBef>
                <a:spcPts val="315"/>
              </a:spcBef>
            </a:pPr>
            <a:r>
              <a:rPr b="1" spc="55" dirty="0">
                <a:solidFill>
                  <a:srgbClr val="1154CC"/>
                </a:solidFill>
                <a:latin typeface="Arial"/>
                <a:cs typeface="Arial"/>
              </a:rPr>
              <a:t>memory.write(record)</a:t>
            </a:r>
            <a:endParaRPr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431800"/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Solution:</a:t>
            </a:r>
            <a:r>
              <a:rPr b="1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?</a:t>
            </a:r>
            <a:endParaRPr>
              <a:latin typeface="Arial"/>
              <a:cs typeface="Arial"/>
            </a:endParaRPr>
          </a:p>
        </p:txBody>
      </p:sp>
      <p:sp>
        <p:nvSpPr>
          <p:cNvPr id="70" name="Espace réservé du numéro de diapositive 69">
            <a:extLst>
              <a:ext uri="{FF2B5EF4-FFF2-40B4-BE49-F238E27FC236}">
                <a16:creationId xmlns:a16="http://schemas.microsoft.com/office/drawing/2014/main" id="{5CC7DB1A-D7B7-946B-ABD2-CDF185FA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29</a:t>
            </a:fld>
            <a:endParaRPr lang="fr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4" y="1912861"/>
            <a:ext cx="1139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Broadly: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2231" y="3003358"/>
            <a:ext cx="2529840" cy="1628775"/>
            <a:chOff x="3112231" y="2431857"/>
            <a:chExt cx="2529840" cy="1628775"/>
          </a:xfrm>
        </p:grpSpPr>
        <p:sp>
          <p:nvSpPr>
            <p:cNvPr id="5" name="object 5"/>
            <p:cNvSpPr/>
            <p:nvPr/>
          </p:nvSpPr>
          <p:spPr>
            <a:xfrm>
              <a:off x="3126518" y="2446145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2234495" y="1599596"/>
                  </a:move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6"/>
                  </a:lnTo>
                  <a:lnTo>
                    <a:pt x="132047" y="1563194"/>
                  </a:lnTo>
                  <a:lnTo>
                    <a:pt x="94838" y="1536891"/>
                  </a:lnTo>
                  <a:lnTo>
                    <a:pt x="62705" y="1504758"/>
                  </a:lnTo>
                  <a:lnTo>
                    <a:pt x="36401" y="1467548"/>
                  </a:lnTo>
                  <a:lnTo>
                    <a:pt x="16680" y="1426016"/>
                  </a:lnTo>
                  <a:lnTo>
                    <a:pt x="4295" y="1380915"/>
                  </a:lnTo>
                  <a:lnTo>
                    <a:pt x="0" y="1332997"/>
                  </a:lnTo>
                  <a:lnTo>
                    <a:pt x="0" y="266599"/>
                  </a:lnTo>
                  <a:lnTo>
                    <a:pt x="4295" y="218681"/>
                  </a:lnTo>
                  <a:lnTo>
                    <a:pt x="16680" y="173579"/>
                  </a:lnTo>
                  <a:lnTo>
                    <a:pt x="36401" y="132047"/>
                  </a:lnTo>
                  <a:lnTo>
                    <a:pt x="62705" y="94838"/>
                  </a:lnTo>
                  <a:lnTo>
                    <a:pt x="94838" y="62705"/>
                  </a:lnTo>
                  <a:lnTo>
                    <a:pt x="132047" y="36401"/>
                  </a:lnTo>
                  <a:lnTo>
                    <a:pt x="173579" y="16680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69"/>
                  </a:lnTo>
                  <a:lnTo>
                    <a:pt x="2336520" y="20292"/>
                  </a:lnTo>
                  <a:lnTo>
                    <a:pt x="2382411" y="44787"/>
                  </a:lnTo>
                  <a:lnTo>
                    <a:pt x="2423020" y="78074"/>
                  </a:lnTo>
                  <a:lnTo>
                    <a:pt x="2456302" y="118683"/>
                  </a:lnTo>
                  <a:lnTo>
                    <a:pt x="2480798" y="164574"/>
                  </a:lnTo>
                  <a:lnTo>
                    <a:pt x="2495923" y="214347"/>
                  </a:lnTo>
                  <a:lnTo>
                    <a:pt x="2501094" y="266599"/>
                  </a:lnTo>
                  <a:lnTo>
                    <a:pt x="2501094" y="1332997"/>
                  </a:lnTo>
                  <a:lnTo>
                    <a:pt x="2496799" y="1380915"/>
                  </a:lnTo>
                  <a:lnTo>
                    <a:pt x="2484414" y="1426016"/>
                  </a:lnTo>
                  <a:lnTo>
                    <a:pt x="2464693" y="1467548"/>
                  </a:lnTo>
                  <a:lnTo>
                    <a:pt x="2438389" y="1504758"/>
                  </a:lnTo>
                  <a:lnTo>
                    <a:pt x="2406256" y="1536891"/>
                  </a:lnTo>
                  <a:lnTo>
                    <a:pt x="2369047" y="1563194"/>
                  </a:lnTo>
                  <a:lnTo>
                    <a:pt x="2327514" y="1582916"/>
                  </a:lnTo>
                  <a:lnTo>
                    <a:pt x="2282413" y="1595301"/>
                  </a:lnTo>
                  <a:lnTo>
                    <a:pt x="2234495" y="1599596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6518" y="2446145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0" y="266599"/>
                  </a:moveTo>
                  <a:lnTo>
                    <a:pt x="4295" y="218681"/>
                  </a:lnTo>
                  <a:lnTo>
                    <a:pt x="16680" y="173579"/>
                  </a:lnTo>
                  <a:lnTo>
                    <a:pt x="36401" y="132047"/>
                  </a:lnTo>
                  <a:lnTo>
                    <a:pt x="62705" y="94838"/>
                  </a:lnTo>
                  <a:lnTo>
                    <a:pt x="94838" y="62705"/>
                  </a:lnTo>
                  <a:lnTo>
                    <a:pt x="132047" y="36401"/>
                  </a:lnTo>
                  <a:lnTo>
                    <a:pt x="173579" y="16680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69"/>
                  </a:lnTo>
                  <a:lnTo>
                    <a:pt x="2336520" y="20292"/>
                  </a:lnTo>
                  <a:lnTo>
                    <a:pt x="2382411" y="44787"/>
                  </a:lnTo>
                  <a:lnTo>
                    <a:pt x="2423020" y="78074"/>
                  </a:lnTo>
                  <a:lnTo>
                    <a:pt x="2456302" y="118683"/>
                  </a:lnTo>
                  <a:lnTo>
                    <a:pt x="2480798" y="164574"/>
                  </a:lnTo>
                  <a:lnTo>
                    <a:pt x="2495923" y="214347"/>
                  </a:lnTo>
                  <a:lnTo>
                    <a:pt x="2501094" y="266599"/>
                  </a:lnTo>
                  <a:lnTo>
                    <a:pt x="2501094" y="1332997"/>
                  </a:lnTo>
                  <a:lnTo>
                    <a:pt x="2496799" y="1380915"/>
                  </a:lnTo>
                  <a:lnTo>
                    <a:pt x="2484414" y="1426016"/>
                  </a:lnTo>
                  <a:lnTo>
                    <a:pt x="2464693" y="1467548"/>
                  </a:lnTo>
                  <a:lnTo>
                    <a:pt x="2438389" y="1504758"/>
                  </a:lnTo>
                  <a:lnTo>
                    <a:pt x="2406256" y="1536891"/>
                  </a:lnTo>
                  <a:lnTo>
                    <a:pt x="2369047" y="1563194"/>
                  </a:lnTo>
                  <a:lnTo>
                    <a:pt x="2327514" y="1582916"/>
                  </a:lnTo>
                  <a:lnTo>
                    <a:pt x="2282413" y="1595301"/>
                  </a:lnTo>
                  <a:lnTo>
                    <a:pt x="2234495" y="1599596"/>
                  </a:ln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6"/>
                  </a:lnTo>
                  <a:lnTo>
                    <a:pt x="132047" y="1563194"/>
                  </a:lnTo>
                  <a:lnTo>
                    <a:pt x="94838" y="1536891"/>
                  </a:lnTo>
                  <a:lnTo>
                    <a:pt x="62705" y="1504758"/>
                  </a:lnTo>
                  <a:lnTo>
                    <a:pt x="36401" y="1467548"/>
                  </a:lnTo>
                  <a:lnTo>
                    <a:pt x="16680" y="1426016"/>
                  </a:lnTo>
                  <a:lnTo>
                    <a:pt x="4295" y="1380915"/>
                  </a:lnTo>
                  <a:lnTo>
                    <a:pt x="0" y="1332997"/>
                  </a:lnTo>
                  <a:lnTo>
                    <a:pt x="0" y="266599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76222" y="3198958"/>
            <a:ext cx="1399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Process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6575" y="3206633"/>
            <a:ext cx="2749550" cy="1021715"/>
            <a:chOff x="5766575" y="2635132"/>
            <a:chExt cx="2749550" cy="1021715"/>
          </a:xfrm>
        </p:grpSpPr>
        <p:sp>
          <p:nvSpPr>
            <p:cNvPr id="9" name="object 9"/>
            <p:cNvSpPr/>
            <p:nvPr/>
          </p:nvSpPr>
          <p:spPr>
            <a:xfrm>
              <a:off x="5771338" y="2639894"/>
              <a:ext cx="2739894" cy="10118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71338" y="2639894"/>
              <a:ext cx="2740025" cy="1012190"/>
            </a:xfrm>
            <a:custGeom>
              <a:avLst/>
              <a:gdLst/>
              <a:ahLst/>
              <a:cxnLst/>
              <a:rect l="l" t="t" r="r" b="b"/>
              <a:pathLst>
                <a:path w="2740025" h="1012189">
                  <a:moveTo>
                    <a:pt x="0" y="252974"/>
                  </a:moveTo>
                  <a:lnTo>
                    <a:pt x="2233945" y="252974"/>
                  </a:lnTo>
                  <a:lnTo>
                    <a:pt x="2233945" y="0"/>
                  </a:lnTo>
                  <a:lnTo>
                    <a:pt x="2739894" y="505948"/>
                  </a:lnTo>
                  <a:lnTo>
                    <a:pt x="2233945" y="1011897"/>
                  </a:lnTo>
                  <a:lnTo>
                    <a:pt x="2233945" y="758923"/>
                  </a:lnTo>
                  <a:lnTo>
                    <a:pt x="0" y="758923"/>
                  </a:lnTo>
                  <a:lnTo>
                    <a:pt x="0" y="252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44363" y="3511478"/>
            <a:ext cx="232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RECORD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GONE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3436" y="3206633"/>
            <a:ext cx="2283460" cy="1021715"/>
            <a:chOff x="713436" y="2635132"/>
            <a:chExt cx="2283460" cy="1021715"/>
          </a:xfrm>
        </p:grpSpPr>
        <p:sp>
          <p:nvSpPr>
            <p:cNvPr id="13" name="object 13"/>
            <p:cNvSpPr/>
            <p:nvPr/>
          </p:nvSpPr>
          <p:spPr>
            <a:xfrm>
              <a:off x="718198" y="2639894"/>
              <a:ext cx="2273395" cy="10118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8198" y="2639894"/>
              <a:ext cx="2273935" cy="1012190"/>
            </a:xfrm>
            <a:custGeom>
              <a:avLst/>
              <a:gdLst/>
              <a:ahLst/>
              <a:cxnLst/>
              <a:rect l="l" t="t" r="r" b="b"/>
              <a:pathLst>
                <a:path w="2273935" h="1012189">
                  <a:moveTo>
                    <a:pt x="0" y="252974"/>
                  </a:moveTo>
                  <a:lnTo>
                    <a:pt x="1767446" y="252974"/>
                  </a:lnTo>
                  <a:lnTo>
                    <a:pt x="1767446" y="0"/>
                  </a:lnTo>
                  <a:lnTo>
                    <a:pt x="2273395" y="505948"/>
                  </a:lnTo>
                  <a:lnTo>
                    <a:pt x="1767446" y="1011897"/>
                  </a:lnTo>
                  <a:lnTo>
                    <a:pt x="1767446" y="758923"/>
                  </a:lnTo>
                  <a:lnTo>
                    <a:pt x="0" y="758923"/>
                  </a:lnTo>
                  <a:lnTo>
                    <a:pt x="0" y="252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1223" y="3511478"/>
            <a:ext cx="173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RECORD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 dirty="0"/>
              <a:t>What </a:t>
            </a:r>
            <a:r>
              <a:rPr sz="4400" spc="-5" dirty="0"/>
              <a:t>is</a:t>
            </a:r>
            <a:r>
              <a:rPr sz="4400" spc="-110" dirty="0"/>
              <a:t> </a:t>
            </a:r>
            <a:r>
              <a:rPr sz="4400" spc="-5" dirty="0"/>
              <a:t>Streaming?</a:t>
            </a:r>
            <a:endParaRPr sz="4400"/>
          </a:p>
        </p:txBody>
      </p:sp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866DAE0B-0203-E0E2-715F-6AD9D3F562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557AD18-5FDB-16AD-12AD-47863198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</a:t>
            </a:fld>
            <a:endParaRPr lang="fr-CA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675" y="1780645"/>
            <a:ext cx="8279130" cy="295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2100580" indent="-419734">
              <a:lnSpc>
                <a:spcPct val="149300"/>
              </a:lnSpc>
              <a:spcBef>
                <a:spcPts val="100"/>
              </a:spcBef>
              <a:tabLst>
                <a:tab pos="431800" algn="l"/>
              </a:tabLst>
            </a:pP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2.	</a:t>
            </a:r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Hierarchical Sampling: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Sample an attribute of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a record.  (e.g. records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are tweets, but with to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users) </a:t>
            </a:r>
            <a:r>
              <a:rPr spc="-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b="1" spc="50" dirty="0">
                <a:solidFill>
                  <a:srgbClr val="1154CC"/>
                </a:solidFill>
                <a:latin typeface="Arial"/>
                <a:cs typeface="Arial"/>
              </a:rPr>
              <a:t>record </a:t>
            </a:r>
            <a:r>
              <a:rPr b="1" spc="-65" dirty="0">
                <a:solidFill>
                  <a:srgbClr val="1154CC"/>
                </a:solidFill>
                <a:latin typeface="Arial"/>
                <a:cs typeface="Arial"/>
              </a:rPr>
              <a:t>=</a:t>
            </a:r>
            <a:r>
              <a:rPr b="1" spc="36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b="1" spc="114" dirty="0">
                <a:solidFill>
                  <a:srgbClr val="1154CC"/>
                </a:solidFill>
                <a:latin typeface="Arial"/>
                <a:cs typeface="Arial"/>
              </a:rPr>
              <a:t>stream.next()</a:t>
            </a:r>
            <a:endParaRPr>
              <a:latin typeface="Arial"/>
              <a:cs typeface="Arial"/>
            </a:endParaRPr>
          </a:p>
          <a:p>
            <a:pPr marL="889000" marR="4871720" indent="-457200">
              <a:lnSpc>
                <a:spcPct val="114599"/>
              </a:lnSpc>
            </a:pPr>
            <a:r>
              <a:rPr b="1" spc="434" dirty="0">
                <a:solidFill>
                  <a:srgbClr val="1154CC"/>
                </a:solidFill>
                <a:latin typeface="Arial"/>
                <a:cs typeface="Arial"/>
              </a:rPr>
              <a:t>if </a:t>
            </a:r>
            <a:r>
              <a:rPr b="1" spc="50" dirty="0">
                <a:solidFill>
                  <a:srgbClr val="1154CC"/>
                </a:solidFill>
                <a:latin typeface="Arial"/>
                <a:cs typeface="Arial"/>
              </a:rPr>
              <a:t>??: </a:t>
            </a:r>
            <a:r>
              <a:rPr b="1" spc="30" dirty="0">
                <a:solidFill>
                  <a:srgbClr val="1154CC"/>
                </a:solidFill>
                <a:latin typeface="Arial"/>
                <a:cs typeface="Arial"/>
              </a:rPr>
              <a:t>#keep:  </a:t>
            </a:r>
            <a:r>
              <a:rPr b="1" spc="55" dirty="0">
                <a:solidFill>
                  <a:srgbClr val="1154CC"/>
                </a:solidFill>
                <a:latin typeface="Arial"/>
                <a:cs typeface="Arial"/>
              </a:rPr>
              <a:t>memory.write(record)</a:t>
            </a:r>
            <a:endParaRPr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431800"/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Solution: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instead of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checking random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digit; hash the attribute being</a:t>
            </a:r>
            <a:r>
              <a:rPr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sampled.</a:t>
            </a:r>
            <a:endParaRPr>
              <a:latin typeface="Arial"/>
              <a:cs typeface="Arial"/>
            </a:endParaRPr>
          </a:p>
          <a:p>
            <a:pPr marL="431800">
              <a:spcBef>
                <a:spcPts val="1065"/>
              </a:spcBef>
            </a:pP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– streaming: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only need to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store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hash functions;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may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be part of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standing</a:t>
            </a:r>
            <a:r>
              <a:rPr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query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207962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Sampling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C106757-88B9-1E6A-EC6B-E9FD869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30</a:t>
            </a:fld>
            <a:endParaRPr lang="fr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675" y="1780646"/>
            <a:ext cx="8279130" cy="3260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2100580" indent="-419734">
              <a:lnSpc>
                <a:spcPct val="149300"/>
              </a:lnSpc>
              <a:spcBef>
                <a:spcPts val="100"/>
              </a:spcBef>
              <a:tabLst>
                <a:tab pos="431800" algn="l"/>
              </a:tabLst>
            </a:pP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2.	</a:t>
            </a:r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Hierarchical Sampling: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Sample an attribute of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a record.  (e.g. records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are tweets, but with to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users) </a:t>
            </a:r>
            <a:r>
              <a:rPr spc="-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b="1" spc="50" dirty="0">
                <a:solidFill>
                  <a:srgbClr val="1154CC"/>
                </a:solidFill>
                <a:latin typeface="Arial"/>
                <a:cs typeface="Arial"/>
              </a:rPr>
              <a:t>record </a:t>
            </a:r>
            <a:r>
              <a:rPr b="1" spc="-65" dirty="0">
                <a:solidFill>
                  <a:srgbClr val="1154CC"/>
                </a:solidFill>
                <a:latin typeface="Arial"/>
                <a:cs typeface="Arial"/>
              </a:rPr>
              <a:t>=</a:t>
            </a:r>
            <a:r>
              <a:rPr b="1" spc="36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b="1" spc="114" dirty="0">
                <a:solidFill>
                  <a:srgbClr val="1154CC"/>
                </a:solidFill>
                <a:latin typeface="Arial"/>
                <a:cs typeface="Arial"/>
              </a:rPr>
              <a:t>stream.next()</a:t>
            </a:r>
            <a:endParaRPr dirty="0">
              <a:latin typeface="Arial"/>
              <a:cs typeface="Arial"/>
            </a:endParaRPr>
          </a:p>
          <a:p>
            <a:pPr marL="889000" marR="3074670" indent="-457200">
              <a:lnSpc>
                <a:spcPct val="114599"/>
              </a:lnSpc>
            </a:pPr>
            <a:r>
              <a:rPr b="1" spc="434" dirty="0">
                <a:solidFill>
                  <a:srgbClr val="1154CC"/>
                </a:solidFill>
                <a:latin typeface="Arial"/>
                <a:cs typeface="Arial"/>
              </a:rPr>
              <a:t>if </a:t>
            </a:r>
            <a:r>
              <a:rPr b="1" spc="130" dirty="0">
                <a:solidFill>
                  <a:srgbClr val="0000FF"/>
                </a:solidFill>
                <a:latin typeface="Arial"/>
                <a:cs typeface="Arial"/>
              </a:rPr>
              <a:t>hash(record[‘user_id’]) </a:t>
            </a:r>
            <a:r>
              <a:rPr b="1" spc="-65" dirty="0">
                <a:solidFill>
                  <a:srgbClr val="0000FF"/>
                </a:solidFill>
                <a:latin typeface="Arial"/>
                <a:cs typeface="Arial"/>
              </a:rPr>
              <a:t>== </a:t>
            </a:r>
            <a:r>
              <a:rPr b="1" spc="185" dirty="0">
                <a:solidFill>
                  <a:srgbClr val="0000FF"/>
                </a:solidFill>
                <a:latin typeface="Arial"/>
                <a:cs typeface="Arial"/>
              </a:rPr>
              <a:t>1: </a:t>
            </a:r>
            <a:r>
              <a:rPr b="1" spc="-40" dirty="0">
                <a:solidFill>
                  <a:srgbClr val="0000FF"/>
                </a:solidFill>
                <a:latin typeface="Arial"/>
                <a:cs typeface="Arial"/>
              </a:rPr>
              <a:t>#keep  </a:t>
            </a:r>
            <a:r>
              <a:rPr b="1" spc="55" dirty="0">
                <a:solidFill>
                  <a:srgbClr val="1154CC"/>
                </a:solidFill>
                <a:latin typeface="Arial"/>
                <a:cs typeface="Arial"/>
              </a:rPr>
              <a:t>memory.write(record)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400" dirty="0">
              <a:latin typeface="Arial"/>
              <a:cs typeface="Arial"/>
            </a:endParaRPr>
          </a:p>
          <a:p>
            <a:pPr marL="431800"/>
            <a:r>
              <a:rPr b="1" spc="-5" dirty="0">
                <a:solidFill>
                  <a:srgbClr val="595959"/>
                </a:solidFill>
                <a:latin typeface="Arial"/>
                <a:cs typeface="Arial"/>
              </a:rPr>
              <a:t>Solution: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instead of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checking random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digit; hash the attribute being</a:t>
            </a:r>
            <a:r>
              <a:rPr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sampled.</a:t>
            </a:r>
            <a:endParaRPr dirty="0">
              <a:latin typeface="Arial"/>
              <a:cs typeface="Arial"/>
            </a:endParaRPr>
          </a:p>
          <a:p>
            <a:pPr marL="431800">
              <a:spcBef>
                <a:spcPts val="1065"/>
              </a:spcBef>
            </a:pP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– streaming: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only need to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store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hash functions;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may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be part of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standing</a:t>
            </a:r>
            <a:r>
              <a:rPr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95959"/>
                </a:solidFill>
                <a:latin typeface="Arial"/>
                <a:cs typeface="Arial"/>
              </a:rPr>
              <a:t>query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207962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Sampling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FD8606C-B7B8-1107-F4B9-3F54AFD4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31</a:t>
            </a:fld>
            <a:endParaRPr lang="fr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9223" y="2104190"/>
            <a:ext cx="5190490" cy="223520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750">
              <a:spcBef>
                <a:spcPts val="15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General Stream Processing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spcBef>
                <a:spcPts val="14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spcBef>
                <a:spcPts val="14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595959"/>
                </a:solidFill>
                <a:latin typeface="Arial"/>
                <a:cs typeface="Arial"/>
              </a:rPr>
              <a:t>Counting Distinct</a:t>
            </a:r>
            <a:r>
              <a:rPr sz="2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Arial"/>
                <a:cs typeface="Arial"/>
              </a:rPr>
              <a:t>Elements</a:t>
            </a:r>
            <a:endParaRPr sz="2400" b="1" dirty="0">
              <a:latin typeface="Arial"/>
              <a:cs typeface="Arial"/>
            </a:endParaRPr>
          </a:p>
          <a:p>
            <a:pPr marL="424815" indent="-412750">
              <a:spcBef>
                <a:spcPts val="14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Filtering data according to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criteria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3" y="609234"/>
            <a:ext cx="4659630" cy="69596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 dirty="0"/>
              <a:t>Streaming</a:t>
            </a:r>
            <a:r>
              <a:rPr sz="4400" spc="-95" dirty="0"/>
              <a:t> </a:t>
            </a:r>
            <a:r>
              <a:rPr sz="4400" spc="-60" dirty="0"/>
              <a:t>Topics</a:t>
            </a:r>
            <a:endParaRPr sz="4400"/>
          </a:p>
        </p:txBody>
      </p:sp>
      <p:grpSp>
        <p:nvGrpSpPr>
          <p:cNvPr id="6" name="object 6"/>
          <p:cNvGrpSpPr/>
          <p:nvPr/>
        </p:nvGrpSpPr>
        <p:grpSpPr>
          <a:xfrm>
            <a:off x="-4762" y="1398285"/>
            <a:ext cx="9153525" cy="95250"/>
            <a:chOff x="-4762" y="826785"/>
            <a:chExt cx="9153525" cy="95250"/>
          </a:xfrm>
        </p:grpSpPr>
        <p:sp>
          <p:nvSpPr>
            <p:cNvPr id="7" name="object 7"/>
            <p:cNvSpPr/>
            <p:nvPr/>
          </p:nvSpPr>
          <p:spPr>
            <a:xfrm>
              <a:off x="0" y="831548"/>
              <a:ext cx="9144000" cy="85725"/>
            </a:xfrm>
            <a:custGeom>
              <a:avLst/>
              <a:gdLst/>
              <a:ahLst/>
              <a:cxnLst/>
              <a:rect l="l" t="t" r="r" b="b"/>
              <a:pathLst>
                <a:path w="9144000" h="85725">
                  <a:moveTo>
                    <a:pt x="9143981" y="85499"/>
                  </a:moveTo>
                  <a:lnTo>
                    <a:pt x="0" y="85499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85499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31548"/>
              <a:ext cx="9144000" cy="85725"/>
            </a:xfrm>
            <a:custGeom>
              <a:avLst/>
              <a:gdLst/>
              <a:ahLst/>
              <a:cxnLst/>
              <a:rect l="l" t="t" r="r" b="b"/>
              <a:pathLst>
                <a:path w="9144000" h="85725">
                  <a:moveTo>
                    <a:pt x="0" y="0"/>
                  </a:moveTo>
                  <a:lnTo>
                    <a:pt x="9143981" y="0"/>
                  </a:lnTo>
                  <a:lnTo>
                    <a:pt x="9143981" y="85499"/>
                  </a:lnTo>
                  <a:lnTo>
                    <a:pt x="0" y="8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B56866-1227-7EB3-15BF-FE1B18F7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32</a:t>
            </a:fld>
            <a:endParaRPr lang="fr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025" y="1912862"/>
            <a:ext cx="794321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Moments:</a:t>
            </a:r>
            <a:endParaRPr sz="2400">
              <a:latin typeface="Arial"/>
              <a:cs typeface="Arial"/>
            </a:endParaRPr>
          </a:p>
          <a:p>
            <a:pPr marL="482600" indent="-412750">
              <a:spcBef>
                <a:spcPts val="1995"/>
              </a:spcBef>
              <a:buChar char="●"/>
              <a:tabLst>
                <a:tab pos="481965" algn="l"/>
                <a:tab pos="48260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Suppose </a:t>
            </a:r>
            <a:r>
              <a:rPr sz="2400" spc="15" dirty="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sz="2400" spc="22" baseline="-3125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is 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count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 distinct element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in the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482600" indent="-412750">
              <a:spcBef>
                <a:spcPts val="1470"/>
              </a:spcBef>
              <a:buChar char="●"/>
              <a:tabLst>
                <a:tab pos="481965" algn="l"/>
                <a:tab pos="48260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kth moment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stream</a:t>
            </a:r>
            <a:r>
              <a:rPr sz="2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64088" y="3027043"/>
            <a:ext cx="740973" cy="545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416369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Counting</a:t>
            </a:r>
            <a:r>
              <a:rPr spc="-90" dirty="0"/>
              <a:t> </a:t>
            </a:r>
            <a:r>
              <a:rPr dirty="0"/>
              <a:t>Moments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60C467-A157-0E35-68EA-C58EDE10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33</a:t>
            </a:fld>
            <a:endParaRPr lang="fr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025" y="1912862"/>
            <a:ext cx="794321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Moments:</a:t>
            </a:r>
            <a:endParaRPr sz="2400">
              <a:latin typeface="Arial"/>
              <a:cs typeface="Arial"/>
            </a:endParaRPr>
          </a:p>
          <a:p>
            <a:pPr marL="482600" indent="-412750">
              <a:spcBef>
                <a:spcPts val="1995"/>
              </a:spcBef>
              <a:buChar char="●"/>
              <a:tabLst>
                <a:tab pos="481965" algn="l"/>
                <a:tab pos="48260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Suppose </a:t>
            </a:r>
            <a:r>
              <a:rPr sz="2400" spc="15" dirty="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sz="2400" spc="22" baseline="-3125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is 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count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 distinct element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in the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482600" indent="-412750">
              <a:spcBef>
                <a:spcPts val="1470"/>
              </a:spcBef>
              <a:buChar char="●"/>
              <a:tabLst>
                <a:tab pos="481965" algn="l"/>
                <a:tab pos="48260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kth moment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stream</a:t>
            </a:r>
            <a:r>
              <a:rPr sz="2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4" y="4402691"/>
            <a:ext cx="565340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spcBef>
                <a:spcPts val="5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0th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moment: count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 distinct</a:t>
            </a:r>
            <a:r>
              <a:rPr sz="2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424815" indent="-412750"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1st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moment: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length of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3195" y="3068960"/>
            <a:ext cx="740973" cy="545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416369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Counting</a:t>
            </a:r>
            <a:r>
              <a:rPr spc="-90" dirty="0"/>
              <a:t> </a:t>
            </a:r>
            <a:r>
              <a:rPr dirty="0"/>
              <a:t>Moments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9223" y="5323103"/>
            <a:ext cx="20955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923" y="5323103"/>
            <a:ext cx="5801360" cy="78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2nd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moment: sum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squares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42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(measures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uneveness;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related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variance)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85F8906-A94D-8CE5-61B2-560682C1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34</a:t>
            </a:fld>
            <a:endParaRPr lang="fr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2488" y="2955096"/>
            <a:ext cx="4946650" cy="1970405"/>
            <a:chOff x="1212488" y="2383595"/>
            <a:chExt cx="4946650" cy="1970405"/>
          </a:xfrm>
        </p:grpSpPr>
        <p:sp>
          <p:nvSpPr>
            <p:cNvPr id="3" name="object 3"/>
            <p:cNvSpPr/>
            <p:nvPr/>
          </p:nvSpPr>
          <p:spPr>
            <a:xfrm>
              <a:off x="5417664" y="2383595"/>
              <a:ext cx="740973" cy="5459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7250" y="2540616"/>
              <a:ext cx="4364990" cy="1808480"/>
            </a:xfrm>
            <a:custGeom>
              <a:avLst/>
              <a:gdLst/>
              <a:ahLst/>
              <a:cxnLst/>
              <a:rect l="l" t="t" r="r" b="b"/>
              <a:pathLst>
                <a:path w="4364990" h="1808479">
                  <a:moveTo>
                    <a:pt x="1273134" y="1808149"/>
                  </a:moveTo>
                  <a:lnTo>
                    <a:pt x="1109992" y="1503525"/>
                  </a:lnTo>
                  <a:lnTo>
                    <a:pt x="1042639" y="1488946"/>
                  </a:lnTo>
                  <a:lnTo>
                    <a:pt x="977188" y="1473610"/>
                  </a:lnTo>
                  <a:lnTo>
                    <a:pt x="913660" y="1457538"/>
                  </a:lnTo>
                  <a:lnTo>
                    <a:pt x="852076" y="1440756"/>
                  </a:lnTo>
                  <a:lnTo>
                    <a:pt x="792457" y="1423285"/>
                  </a:lnTo>
                  <a:lnTo>
                    <a:pt x="734823" y="1405149"/>
                  </a:lnTo>
                  <a:lnTo>
                    <a:pt x="679195" y="1386371"/>
                  </a:lnTo>
                  <a:lnTo>
                    <a:pt x="625594" y="1366974"/>
                  </a:lnTo>
                  <a:lnTo>
                    <a:pt x="574041" y="1346981"/>
                  </a:lnTo>
                  <a:lnTo>
                    <a:pt x="524557" y="1326415"/>
                  </a:lnTo>
                  <a:lnTo>
                    <a:pt x="477161" y="1305300"/>
                  </a:lnTo>
                  <a:lnTo>
                    <a:pt x="431876" y="1283658"/>
                  </a:lnTo>
                  <a:lnTo>
                    <a:pt x="388722" y="1261513"/>
                  </a:lnTo>
                  <a:lnTo>
                    <a:pt x="347719" y="1238888"/>
                  </a:lnTo>
                  <a:lnTo>
                    <a:pt x="308889" y="1215805"/>
                  </a:lnTo>
                  <a:lnTo>
                    <a:pt x="272252" y="1192288"/>
                  </a:lnTo>
                  <a:lnTo>
                    <a:pt x="237828" y="1168361"/>
                  </a:lnTo>
                  <a:lnTo>
                    <a:pt x="205640" y="1144045"/>
                  </a:lnTo>
                  <a:lnTo>
                    <a:pt x="175707" y="1119365"/>
                  </a:lnTo>
                  <a:lnTo>
                    <a:pt x="122690" y="1069002"/>
                  </a:lnTo>
                  <a:lnTo>
                    <a:pt x="78945" y="1017458"/>
                  </a:lnTo>
                  <a:lnTo>
                    <a:pt x="44637" y="964917"/>
                  </a:lnTo>
                  <a:lnTo>
                    <a:pt x="19933" y="911564"/>
                  </a:lnTo>
                  <a:lnTo>
                    <a:pt x="4998" y="857585"/>
                  </a:lnTo>
                  <a:lnTo>
                    <a:pt x="0" y="803163"/>
                  </a:lnTo>
                  <a:lnTo>
                    <a:pt x="1278" y="775844"/>
                  </a:lnTo>
                  <a:lnTo>
                    <a:pt x="11495" y="721106"/>
                  </a:lnTo>
                  <a:lnTo>
                    <a:pt x="32064" y="666388"/>
                  </a:lnTo>
                  <a:lnTo>
                    <a:pt x="63150" y="611874"/>
                  </a:lnTo>
                  <a:lnTo>
                    <a:pt x="104920" y="557751"/>
                  </a:lnTo>
                  <a:lnTo>
                    <a:pt x="157540" y="504203"/>
                  </a:lnTo>
                  <a:lnTo>
                    <a:pt x="187971" y="477702"/>
                  </a:lnTo>
                  <a:lnTo>
                    <a:pt x="239494" y="437896"/>
                  </a:lnTo>
                  <a:lnTo>
                    <a:pt x="296200" y="399575"/>
                  </a:lnTo>
                  <a:lnTo>
                    <a:pt x="357869" y="362776"/>
                  </a:lnTo>
                  <a:lnTo>
                    <a:pt x="424284" y="327533"/>
                  </a:lnTo>
                  <a:lnTo>
                    <a:pt x="459203" y="310507"/>
                  </a:lnTo>
                  <a:lnTo>
                    <a:pt x="495225" y="293883"/>
                  </a:lnTo>
                  <a:lnTo>
                    <a:pt x="532324" y="277667"/>
                  </a:lnTo>
                  <a:lnTo>
                    <a:pt x="570473" y="261862"/>
                  </a:lnTo>
                  <a:lnTo>
                    <a:pt x="609643" y="246472"/>
                  </a:lnTo>
                  <a:lnTo>
                    <a:pt x="649808" y="231504"/>
                  </a:lnTo>
                  <a:lnTo>
                    <a:pt x="690940" y="216960"/>
                  </a:lnTo>
                  <a:lnTo>
                    <a:pt x="733012" y="202845"/>
                  </a:lnTo>
                  <a:lnTo>
                    <a:pt x="775997" y="189164"/>
                  </a:lnTo>
                  <a:lnTo>
                    <a:pt x="819866" y="175921"/>
                  </a:lnTo>
                  <a:lnTo>
                    <a:pt x="864594" y="163121"/>
                  </a:lnTo>
                  <a:lnTo>
                    <a:pt x="910151" y="150768"/>
                  </a:lnTo>
                  <a:lnTo>
                    <a:pt x="956512" y="138867"/>
                  </a:lnTo>
                  <a:lnTo>
                    <a:pt x="1003648" y="127422"/>
                  </a:lnTo>
                  <a:lnTo>
                    <a:pt x="1051532" y="116437"/>
                  </a:lnTo>
                  <a:lnTo>
                    <a:pt x="1100137" y="105917"/>
                  </a:lnTo>
                  <a:lnTo>
                    <a:pt x="1149435" y="95866"/>
                  </a:lnTo>
                  <a:lnTo>
                    <a:pt x="1199399" y="86289"/>
                  </a:lnTo>
                  <a:lnTo>
                    <a:pt x="1250002" y="77190"/>
                  </a:lnTo>
                  <a:lnTo>
                    <a:pt x="1301216" y="68574"/>
                  </a:lnTo>
                  <a:lnTo>
                    <a:pt x="1353015" y="60446"/>
                  </a:lnTo>
                  <a:lnTo>
                    <a:pt x="1405369" y="52808"/>
                  </a:lnTo>
                  <a:lnTo>
                    <a:pt x="1458253" y="45667"/>
                  </a:lnTo>
                  <a:lnTo>
                    <a:pt x="1511638" y="39027"/>
                  </a:lnTo>
                  <a:lnTo>
                    <a:pt x="1565498" y="32891"/>
                  </a:lnTo>
                  <a:lnTo>
                    <a:pt x="1619805" y="27265"/>
                  </a:lnTo>
                  <a:lnTo>
                    <a:pt x="1674531" y="22153"/>
                  </a:lnTo>
                  <a:lnTo>
                    <a:pt x="1729649" y="17558"/>
                  </a:lnTo>
                  <a:lnTo>
                    <a:pt x="1840953" y="9943"/>
                  </a:lnTo>
                  <a:lnTo>
                    <a:pt x="1953498" y="4454"/>
                  </a:lnTo>
                  <a:lnTo>
                    <a:pt x="2067063" y="1128"/>
                  </a:lnTo>
                  <a:lnTo>
                    <a:pt x="2181431" y="0"/>
                  </a:lnTo>
                  <a:lnTo>
                    <a:pt x="2296382" y="1104"/>
                  </a:lnTo>
                  <a:lnTo>
                    <a:pt x="2411697" y="4479"/>
                  </a:lnTo>
                  <a:lnTo>
                    <a:pt x="2469422" y="7028"/>
                  </a:lnTo>
                  <a:lnTo>
                    <a:pt x="2527157" y="10157"/>
                  </a:lnTo>
                  <a:lnTo>
                    <a:pt x="2584872" y="13872"/>
                  </a:lnTo>
                  <a:lnTo>
                    <a:pt x="2642542" y="18176"/>
                  </a:lnTo>
                  <a:lnTo>
                    <a:pt x="2700139" y="23075"/>
                  </a:lnTo>
                  <a:lnTo>
                    <a:pt x="2757635" y="28571"/>
                  </a:lnTo>
                  <a:lnTo>
                    <a:pt x="2815003" y="34671"/>
                  </a:lnTo>
                  <a:lnTo>
                    <a:pt x="2872216" y="41378"/>
                  </a:lnTo>
                  <a:lnTo>
                    <a:pt x="2942642" y="50512"/>
                  </a:lnTo>
                  <a:lnTo>
                    <a:pt x="3011724" y="60448"/>
                  </a:lnTo>
                  <a:lnTo>
                    <a:pt x="3079431" y="71167"/>
                  </a:lnTo>
                  <a:lnTo>
                    <a:pt x="3145737" y="82652"/>
                  </a:lnTo>
                  <a:lnTo>
                    <a:pt x="3210613" y="94883"/>
                  </a:lnTo>
                  <a:lnTo>
                    <a:pt x="3274030" y="107842"/>
                  </a:lnTo>
                  <a:lnTo>
                    <a:pt x="3335961" y="121510"/>
                  </a:lnTo>
                  <a:lnTo>
                    <a:pt x="3396377" y="135869"/>
                  </a:lnTo>
                  <a:lnTo>
                    <a:pt x="3455250" y="150901"/>
                  </a:lnTo>
                  <a:lnTo>
                    <a:pt x="3512552" y="166586"/>
                  </a:lnTo>
                  <a:lnTo>
                    <a:pt x="3568254" y="182907"/>
                  </a:lnTo>
                  <a:lnTo>
                    <a:pt x="3622329" y="199845"/>
                  </a:lnTo>
                  <a:lnTo>
                    <a:pt x="3674747" y="217381"/>
                  </a:lnTo>
                  <a:lnTo>
                    <a:pt x="3725481" y="235497"/>
                  </a:lnTo>
                  <a:lnTo>
                    <a:pt x="3774503" y="254174"/>
                  </a:lnTo>
                  <a:lnTo>
                    <a:pt x="3821784" y="273393"/>
                  </a:lnTo>
                  <a:lnTo>
                    <a:pt x="3867296" y="293137"/>
                  </a:lnTo>
                  <a:lnTo>
                    <a:pt x="3911011" y="313387"/>
                  </a:lnTo>
                  <a:lnTo>
                    <a:pt x="3952900" y="334124"/>
                  </a:lnTo>
                  <a:lnTo>
                    <a:pt x="3992935" y="355329"/>
                  </a:lnTo>
                  <a:lnTo>
                    <a:pt x="4031089" y="376984"/>
                  </a:lnTo>
                  <a:lnTo>
                    <a:pt x="4067332" y="399071"/>
                  </a:lnTo>
                  <a:lnTo>
                    <a:pt x="4101637" y="421571"/>
                  </a:lnTo>
                  <a:lnTo>
                    <a:pt x="4133976" y="444466"/>
                  </a:lnTo>
                  <a:lnTo>
                    <a:pt x="4164319" y="467736"/>
                  </a:lnTo>
                  <a:lnTo>
                    <a:pt x="4218908" y="515331"/>
                  </a:lnTo>
                  <a:lnTo>
                    <a:pt x="4265179" y="564208"/>
                  </a:lnTo>
                  <a:lnTo>
                    <a:pt x="4302905" y="614218"/>
                  </a:lnTo>
                  <a:lnTo>
                    <a:pt x="4331861" y="665213"/>
                  </a:lnTo>
                  <a:lnTo>
                    <a:pt x="4351820" y="717046"/>
                  </a:lnTo>
                  <a:lnTo>
                    <a:pt x="4362557" y="769567"/>
                  </a:lnTo>
                  <a:lnTo>
                    <a:pt x="4364396" y="796039"/>
                  </a:lnTo>
                  <a:lnTo>
                    <a:pt x="4363846" y="822629"/>
                  </a:lnTo>
                  <a:lnTo>
                    <a:pt x="4355460" y="876083"/>
                  </a:lnTo>
                  <a:lnTo>
                    <a:pt x="4337175" y="929781"/>
                  </a:lnTo>
                  <a:lnTo>
                    <a:pt x="4308763" y="983576"/>
                  </a:lnTo>
                  <a:lnTo>
                    <a:pt x="4276939" y="1028657"/>
                  </a:lnTo>
                  <a:lnTo>
                    <a:pt x="4238588" y="1072513"/>
                  </a:lnTo>
                  <a:lnTo>
                    <a:pt x="4193942" y="1115084"/>
                  </a:lnTo>
                  <a:lnTo>
                    <a:pt x="4143233" y="1156312"/>
                  </a:lnTo>
                  <a:lnTo>
                    <a:pt x="4086693" y="1196136"/>
                  </a:lnTo>
                  <a:lnTo>
                    <a:pt x="4024552" y="1234499"/>
                  </a:lnTo>
                  <a:lnTo>
                    <a:pt x="3957044" y="1271339"/>
                  </a:lnTo>
                  <a:lnTo>
                    <a:pt x="3921350" y="1289170"/>
                  </a:lnTo>
                  <a:lnTo>
                    <a:pt x="3884401" y="1306598"/>
                  </a:lnTo>
                  <a:lnTo>
                    <a:pt x="3846225" y="1323616"/>
                  </a:lnTo>
                  <a:lnTo>
                    <a:pt x="3806853" y="1340217"/>
                  </a:lnTo>
                  <a:lnTo>
                    <a:pt x="3766313" y="1356392"/>
                  </a:lnTo>
                  <a:lnTo>
                    <a:pt x="3724633" y="1372135"/>
                  </a:lnTo>
                  <a:lnTo>
                    <a:pt x="3681844" y="1387438"/>
                  </a:lnTo>
                  <a:lnTo>
                    <a:pt x="3637973" y="1402294"/>
                  </a:lnTo>
                  <a:lnTo>
                    <a:pt x="3593051" y="1416696"/>
                  </a:lnTo>
                  <a:lnTo>
                    <a:pt x="3547105" y="1430635"/>
                  </a:lnTo>
                  <a:lnTo>
                    <a:pt x="3500166" y="1444105"/>
                  </a:lnTo>
                  <a:lnTo>
                    <a:pt x="3452261" y="1457097"/>
                  </a:lnTo>
                  <a:lnTo>
                    <a:pt x="3403420" y="1469606"/>
                  </a:lnTo>
                  <a:lnTo>
                    <a:pt x="3353671" y="1481622"/>
                  </a:lnTo>
                  <a:lnTo>
                    <a:pt x="3303045" y="1493140"/>
                  </a:lnTo>
                  <a:lnTo>
                    <a:pt x="3251570" y="1504151"/>
                  </a:lnTo>
                  <a:lnTo>
                    <a:pt x="3199274" y="1514647"/>
                  </a:lnTo>
                  <a:lnTo>
                    <a:pt x="3146187" y="1524623"/>
                  </a:lnTo>
                  <a:lnTo>
                    <a:pt x="3092338" y="1534069"/>
                  </a:lnTo>
                  <a:lnTo>
                    <a:pt x="3037755" y="1542979"/>
                  </a:lnTo>
                  <a:lnTo>
                    <a:pt x="2982468" y="1551345"/>
                  </a:lnTo>
                  <a:lnTo>
                    <a:pt x="2926506" y="1559160"/>
                  </a:lnTo>
                  <a:lnTo>
                    <a:pt x="2869898" y="1566417"/>
                  </a:lnTo>
                  <a:lnTo>
                    <a:pt x="2812672" y="1573108"/>
                  </a:lnTo>
                  <a:lnTo>
                    <a:pt x="2754858" y="1579225"/>
                  </a:lnTo>
                  <a:lnTo>
                    <a:pt x="2696485" y="1584761"/>
                  </a:lnTo>
                  <a:lnTo>
                    <a:pt x="2637581" y="1589709"/>
                  </a:lnTo>
                  <a:lnTo>
                    <a:pt x="2578176" y="1594062"/>
                  </a:lnTo>
                  <a:lnTo>
                    <a:pt x="2518298" y="1597811"/>
                  </a:lnTo>
                  <a:lnTo>
                    <a:pt x="2466620" y="1600500"/>
                  </a:lnTo>
                  <a:lnTo>
                    <a:pt x="1899918" y="1600500"/>
                  </a:lnTo>
                  <a:lnTo>
                    <a:pt x="1273134" y="1808149"/>
                  </a:lnTo>
                  <a:close/>
                </a:path>
                <a:path w="4364990" h="1808479">
                  <a:moveTo>
                    <a:pt x="2212839" y="1607251"/>
                  </a:moveTo>
                  <a:lnTo>
                    <a:pt x="2150736" y="1607226"/>
                  </a:lnTo>
                  <a:lnTo>
                    <a:pt x="2088363" y="1606545"/>
                  </a:lnTo>
                  <a:lnTo>
                    <a:pt x="2025750" y="1605202"/>
                  </a:lnTo>
                  <a:lnTo>
                    <a:pt x="1962925" y="1603190"/>
                  </a:lnTo>
                  <a:lnTo>
                    <a:pt x="1899918" y="1600500"/>
                  </a:lnTo>
                  <a:lnTo>
                    <a:pt x="2466620" y="1600500"/>
                  </a:lnTo>
                  <a:lnTo>
                    <a:pt x="2397242" y="1603470"/>
                  </a:lnTo>
                  <a:lnTo>
                    <a:pt x="2336121" y="1605366"/>
                  </a:lnTo>
                  <a:lnTo>
                    <a:pt x="2274644" y="1606628"/>
                  </a:lnTo>
                  <a:lnTo>
                    <a:pt x="2212839" y="1607251"/>
                  </a:lnTo>
                  <a:close/>
                </a:path>
              </a:pathLst>
            </a:custGeom>
            <a:solidFill>
              <a:srgbClr val="97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7250" y="2540616"/>
              <a:ext cx="4364990" cy="1808480"/>
            </a:xfrm>
            <a:custGeom>
              <a:avLst/>
              <a:gdLst/>
              <a:ahLst/>
              <a:cxnLst/>
              <a:rect l="l" t="t" r="r" b="b"/>
              <a:pathLst>
                <a:path w="4364990" h="1808479">
                  <a:moveTo>
                    <a:pt x="1273134" y="1808149"/>
                  </a:moveTo>
                  <a:lnTo>
                    <a:pt x="1109992" y="1503525"/>
                  </a:lnTo>
                  <a:lnTo>
                    <a:pt x="1042639" y="1488946"/>
                  </a:lnTo>
                  <a:lnTo>
                    <a:pt x="977188" y="1473609"/>
                  </a:lnTo>
                  <a:lnTo>
                    <a:pt x="913660" y="1457538"/>
                  </a:lnTo>
                  <a:lnTo>
                    <a:pt x="852076" y="1440756"/>
                  </a:lnTo>
                  <a:lnTo>
                    <a:pt x="792456" y="1423285"/>
                  </a:lnTo>
                  <a:lnTo>
                    <a:pt x="734823" y="1405149"/>
                  </a:lnTo>
                  <a:lnTo>
                    <a:pt x="679195" y="1386371"/>
                  </a:lnTo>
                  <a:lnTo>
                    <a:pt x="625594" y="1366974"/>
                  </a:lnTo>
                  <a:lnTo>
                    <a:pt x="574041" y="1346981"/>
                  </a:lnTo>
                  <a:lnTo>
                    <a:pt x="524557" y="1326415"/>
                  </a:lnTo>
                  <a:lnTo>
                    <a:pt x="477161" y="1305300"/>
                  </a:lnTo>
                  <a:lnTo>
                    <a:pt x="431876" y="1283658"/>
                  </a:lnTo>
                  <a:lnTo>
                    <a:pt x="388722" y="1261513"/>
                  </a:lnTo>
                  <a:lnTo>
                    <a:pt x="347719" y="1238888"/>
                  </a:lnTo>
                  <a:lnTo>
                    <a:pt x="308889" y="1215805"/>
                  </a:lnTo>
                  <a:lnTo>
                    <a:pt x="272252" y="1192288"/>
                  </a:lnTo>
                  <a:lnTo>
                    <a:pt x="237828" y="1168360"/>
                  </a:lnTo>
                  <a:lnTo>
                    <a:pt x="205640" y="1144045"/>
                  </a:lnTo>
                  <a:lnTo>
                    <a:pt x="175707" y="1119365"/>
                  </a:lnTo>
                  <a:lnTo>
                    <a:pt x="122690" y="1069002"/>
                  </a:lnTo>
                  <a:lnTo>
                    <a:pt x="78945" y="1017458"/>
                  </a:lnTo>
                  <a:lnTo>
                    <a:pt x="44637" y="964917"/>
                  </a:lnTo>
                  <a:lnTo>
                    <a:pt x="19933" y="911564"/>
                  </a:lnTo>
                  <a:lnTo>
                    <a:pt x="4998" y="857585"/>
                  </a:lnTo>
                  <a:lnTo>
                    <a:pt x="0" y="803163"/>
                  </a:lnTo>
                  <a:lnTo>
                    <a:pt x="1278" y="775844"/>
                  </a:lnTo>
                  <a:lnTo>
                    <a:pt x="11495" y="721106"/>
                  </a:lnTo>
                  <a:lnTo>
                    <a:pt x="32064" y="666388"/>
                  </a:lnTo>
                  <a:lnTo>
                    <a:pt x="63150" y="611874"/>
                  </a:lnTo>
                  <a:lnTo>
                    <a:pt x="104920" y="557751"/>
                  </a:lnTo>
                  <a:lnTo>
                    <a:pt x="157540" y="504203"/>
                  </a:lnTo>
                  <a:lnTo>
                    <a:pt x="187971" y="477702"/>
                  </a:lnTo>
                  <a:lnTo>
                    <a:pt x="239494" y="437896"/>
                  </a:lnTo>
                  <a:lnTo>
                    <a:pt x="296200" y="399575"/>
                  </a:lnTo>
                  <a:lnTo>
                    <a:pt x="357869" y="362776"/>
                  </a:lnTo>
                  <a:lnTo>
                    <a:pt x="424284" y="327533"/>
                  </a:lnTo>
                  <a:lnTo>
                    <a:pt x="459202" y="310507"/>
                  </a:lnTo>
                  <a:lnTo>
                    <a:pt x="495225" y="293883"/>
                  </a:lnTo>
                  <a:lnTo>
                    <a:pt x="532324" y="277667"/>
                  </a:lnTo>
                  <a:lnTo>
                    <a:pt x="570473" y="261862"/>
                  </a:lnTo>
                  <a:lnTo>
                    <a:pt x="609643" y="246472"/>
                  </a:lnTo>
                  <a:lnTo>
                    <a:pt x="649808" y="231504"/>
                  </a:lnTo>
                  <a:lnTo>
                    <a:pt x="690940" y="216960"/>
                  </a:lnTo>
                  <a:lnTo>
                    <a:pt x="733012" y="202845"/>
                  </a:lnTo>
                  <a:lnTo>
                    <a:pt x="775997" y="189164"/>
                  </a:lnTo>
                  <a:lnTo>
                    <a:pt x="819866" y="175921"/>
                  </a:lnTo>
                  <a:lnTo>
                    <a:pt x="864594" y="163121"/>
                  </a:lnTo>
                  <a:lnTo>
                    <a:pt x="910151" y="150768"/>
                  </a:lnTo>
                  <a:lnTo>
                    <a:pt x="956512" y="138867"/>
                  </a:lnTo>
                  <a:lnTo>
                    <a:pt x="1003648" y="127422"/>
                  </a:lnTo>
                  <a:lnTo>
                    <a:pt x="1051532" y="116437"/>
                  </a:lnTo>
                  <a:lnTo>
                    <a:pt x="1100137" y="105917"/>
                  </a:lnTo>
                  <a:lnTo>
                    <a:pt x="1149435" y="95866"/>
                  </a:lnTo>
                  <a:lnTo>
                    <a:pt x="1199399" y="86289"/>
                  </a:lnTo>
                  <a:lnTo>
                    <a:pt x="1250002" y="77190"/>
                  </a:lnTo>
                  <a:lnTo>
                    <a:pt x="1301216" y="68574"/>
                  </a:lnTo>
                  <a:lnTo>
                    <a:pt x="1353014" y="60446"/>
                  </a:lnTo>
                  <a:lnTo>
                    <a:pt x="1405369" y="52808"/>
                  </a:lnTo>
                  <a:lnTo>
                    <a:pt x="1458253" y="45667"/>
                  </a:lnTo>
                  <a:lnTo>
                    <a:pt x="1511638" y="39027"/>
                  </a:lnTo>
                  <a:lnTo>
                    <a:pt x="1565498" y="32891"/>
                  </a:lnTo>
                  <a:lnTo>
                    <a:pt x="1619805" y="27265"/>
                  </a:lnTo>
                  <a:lnTo>
                    <a:pt x="1674531" y="22153"/>
                  </a:lnTo>
                  <a:lnTo>
                    <a:pt x="1729649" y="17558"/>
                  </a:lnTo>
                  <a:lnTo>
                    <a:pt x="1785133" y="13487"/>
                  </a:lnTo>
                  <a:lnTo>
                    <a:pt x="1840953" y="9943"/>
                  </a:lnTo>
                  <a:lnTo>
                    <a:pt x="1897084" y="6931"/>
                  </a:lnTo>
                  <a:lnTo>
                    <a:pt x="1953498" y="4454"/>
                  </a:lnTo>
                  <a:lnTo>
                    <a:pt x="2010167" y="2519"/>
                  </a:lnTo>
                  <a:lnTo>
                    <a:pt x="2067063" y="1128"/>
                  </a:lnTo>
                  <a:lnTo>
                    <a:pt x="2124161" y="287"/>
                  </a:lnTo>
                  <a:lnTo>
                    <a:pt x="2181431" y="0"/>
                  </a:lnTo>
                  <a:lnTo>
                    <a:pt x="2238847" y="271"/>
                  </a:lnTo>
                  <a:lnTo>
                    <a:pt x="2296382" y="1104"/>
                  </a:lnTo>
                  <a:lnTo>
                    <a:pt x="2354007" y="2506"/>
                  </a:lnTo>
                  <a:lnTo>
                    <a:pt x="2411697" y="4479"/>
                  </a:lnTo>
                  <a:lnTo>
                    <a:pt x="2469422" y="7028"/>
                  </a:lnTo>
                  <a:lnTo>
                    <a:pt x="2527157" y="10157"/>
                  </a:lnTo>
                  <a:lnTo>
                    <a:pt x="2584872" y="13872"/>
                  </a:lnTo>
                  <a:lnTo>
                    <a:pt x="2642542" y="18176"/>
                  </a:lnTo>
                  <a:lnTo>
                    <a:pt x="2700139" y="23075"/>
                  </a:lnTo>
                  <a:lnTo>
                    <a:pt x="2757635" y="28571"/>
                  </a:lnTo>
                  <a:lnTo>
                    <a:pt x="2815003" y="34671"/>
                  </a:lnTo>
                  <a:lnTo>
                    <a:pt x="2872216" y="41378"/>
                  </a:lnTo>
                  <a:lnTo>
                    <a:pt x="2942642" y="50512"/>
                  </a:lnTo>
                  <a:lnTo>
                    <a:pt x="3011724" y="60448"/>
                  </a:lnTo>
                  <a:lnTo>
                    <a:pt x="3079431" y="71167"/>
                  </a:lnTo>
                  <a:lnTo>
                    <a:pt x="3145737" y="82652"/>
                  </a:lnTo>
                  <a:lnTo>
                    <a:pt x="3210613" y="94883"/>
                  </a:lnTo>
                  <a:lnTo>
                    <a:pt x="3274030" y="107842"/>
                  </a:lnTo>
                  <a:lnTo>
                    <a:pt x="3335961" y="121510"/>
                  </a:lnTo>
                  <a:lnTo>
                    <a:pt x="3396377" y="135869"/>
                  </a:lnTo>
                  <a:lnTo>
                    <a:pt x="3455250" y="150901"/>
                  </a:lnTo>
                  <a:lnTo>
                    <a:pt x="3512552" y="166586"/>
                  </a:lnTo>
                  <a:lnTo>
                    <a:pt x="3568254" y="182907"/>
                  </a:lnTo>
                  <a:lnTo>
                    <a:pt x="3622329" y="199845"/>
                  </a:lnTo>
                  <a:lnTo>
                    <a:pt x="3674747" y="217381"/>
                  </a:lnTo>
                  <a:lnTo>
                    <a:pt x="3725481" y="235497"/>
                  </a:lnTo>
                  <a:lnTo>
                    <a:pt x="3774503" y="254174"/>
                  </a:lnTo>
                  <a:lnTo>
                    <a:pt x="3821784" y="273393"/>
                  </a:lnTo>
                  <a:lnTo>
                    <a:pt x="3867296" y="293137"/>
                  </a:lnTo>
                  <a:lnTo>
                    <a:pt x="3911010" y="313387"/>
                  </a:lnTo>
                  <a:lnTo>
                    <a:pt x="3952900" y="334124"/>
                  </a:lnTo>
                  <a:lnTo>
                    <a:pt x="3992935" y="355329"/>
                  </a:lnTo>
                  <a:lnTo>
                    <a:pt x="4031089" y="376984"/>
                  </a:lnTo>
                  <a:lnTo>
                    <a:pt x="4067332" y="399071"/>
                  </a:lnTo>
                  <a:lnTo>
                    <a:pt x="4101637" y="421571"/>
                  </a:lnTo>
                  <a:lnTo>
                    <a:pt x="4133976" y="444466"/>
                  </a:lnTo>
                  <a:lnTo>
                    <a:pt x="4164319" y="467736"/>
                  </a:lnTo>
                  <a:lnTo>
                    <a:pt x="4218908" y="515331"/>
                  </a:lnTo>
                  <a:lnTo>
                    <a:pt x="4265179" y="564208"/>
                  </a:lnTo>
                  <a:lnTo>
                    <a:pt x="4302905" y="614218"/>
                  </a:lnTo>
                  <a:lnTo>
                    <a:pt x="4331860" y="665213"/>
                  </a:lnTo>
                  <a:lnTo>
                    <a:pt x="4351820" y="717046"/>
                  </a:lnTo>
                  <a:lnTo>
                    <a:pt x="4362557" y="769567"/>
                  </a:lnTo>
                  <a:lnTo>
                    <a:pt x="4364396" y="796039"/>
                  </a:lnTo>
                  <a:lnTo>
                    <a:pt x="4363845" y="822629"/>
                  </a:lnTo>
                  <a:lnTo>
                    <a:pt x="4355460" y="876083"/>
                  </a:lnTo>
                  <a:lnTo>
                    <a:pt x="4337174" y="929781"/>
                  </a:lnTo>
                  <a:lnTo>
                    <a:pt x="4308763" y="983576"/>
                  </a:lnTo>
                  <a:lnTo>
                    <a:pt x="4276939" y="1028657"/>
                  </a:lnTo>
                  <a:lnTo>
                    <a:pt x="4238588" y="1072513"/>
                  </a:lnTo>
                  <a:lnTo>
                    <a:pt x="4193942" y="1115084"/>
                  </a:lnTo>
                  <a:lnTo>
                    <a:pt x="4143233" y="1156312"/>
                  </a:lnTo>
                  <a:lnTo>
                    <a:pt x="4086692" y="1196136"/>
                  </a:lnTo>
                  <a:lnTo>
                    <a:pt x="4024552" y="1234499"/>
                  </a:lnTo>
                  <a:lnTo>
                    <a:pt x="3957044" y="1271339"/>
                  </a:lnTo>
                  <a:lnTo>
                    <a:pt x="3921350" y="1289170"/>
                  </a:lnTo>
                  <a:lnTo>
                    <a:pt x="3884401" y="1306598"/>
                  </a:lnTo>
                  <a:lnTo>
                    <a:pt x="3846225" y="1323616"/>
                  </a:lnTo>
                  <a:lnTo>
                    <a:pt x="3806853" y="1340217"/>
                  </a:lnTo>
                  <a:lnTo>
                    <a:pt x="3766313" y="1356392"/>
                  </a:lnTo>
                  <a:lnTo>
                    <a:pt x="3724633" y="1372135"/>
                  </a:lnTo>
                  <a:lnTo>
                    <a:pt x="3681844" y="1387438"/>
                  </a:lnTo>
                  <a:lnTo>
                    <a:pt x="3637973" y="1402294"/>
                  </a:lnTo>
                  <a:lnTo>
                    <a:pt x="3593051" y="1416696"/>
                  </a:lnTo>
                  <a:lnTo>
                    <a:pt x="3547105" y="1430635"/>
                  </a:lnTo>
                  <a:lnTo>
                    <a:pt x="3500165" y="1444105"/>
                  </a:lnTo>
                  <a:lnTo>
                    <a:pt x="3452261" y="1457097"/>
                  </a:lnTo>
                  <a:lnTo>
                    <a:pt x="3403420" y="1469606"/>
                  </a:lnTo>
                  <a:lnTo>
                    <a:pt x="3353671" y="1481622"/>
                  </a:lnTo>
                  <a:lnTo>
                    <a:pt x="3303045" y="1493140"/>
                  </a:lnTo>
                  <a:lnTo>
                    <a:pt x="3251569" y="1504151"/>
                  </a:lnTo>
                  <a:lnTo>
                    <a:pt x="3199274" y="1514647"/>
                  </a:lnTo>
                  <a:lnTo>
                    <a:pt x="3146187" y="1524623"/>
                  </a:lnTo>
                  <a:lnTo>
                    <a:pt x="3092337" y="1534069"/>
                  </a:lnTo>
                  <a:lnTo>
                    <a:pt x="3037755" y="1542979"/>
                  </a:lnTo>
                  <a:lnTo>
                    <a:pt x="2982468" y="1551345"/>
                  </a:lnTo>
                  <a:lnTo>
                    <a:pt x="2926506" y="1559160"/>
                  </a:lnTo>
                  <a:lnTo>
                    <a:pt x="2869898" y="1566417"/>
                  </a:lnTo>
                  <a:lnTo>
                    <a:pt x="2812672" y="1573108"/>
                  </a:lnTo>
                  <a:lnTo>
                    <a:pt x="2754858" y="1579225"/>
                  </a:lnTo>
                  <a:lnTo>
                    <a:pt x="2696485" y="1584761"/>
                  </a:lnTo>
                  <a:lnTo>
                    <a:pt x="2637581" y="1589709"/>
                  </a:lnTo>
                  <a:lnTo>
                    <a:pt x="2578176" y="1594061"/>
                  </a:lnTo>
                  <a:lnTo>
                    <a:pt x="2518298" y="1597811"/>
                  </a:lnTo>
                  <a:lnTo>
                    <a:pt x="2457977" y="1600949"/>
                  </a:lnTo>
                  <a:lnTo>
                    <a:pt x="2397242" y="1603470"/>
                  </a:lnTo>
                  <a:lnTo>
                    <a:pt x="2336121" y="1605366"/>
                  </a:lnTo>
                  <a:lnTo>
                    <a:pt x="2274644" y="1606628"/>
                  </a:lnTo>
                  <a:lnTo>
                    <a:pt x="2212839" y="1607251"/>
                  </a:lnTo>
                  <a:lnTo>
                    <a:pt x="2150736" y="1607225"/>
                  </a:lnTo>
                  <a:lnTo>
                    <a:pt x="2088363" y="1606545"/>
                  </a:lnTo>
                  <a:lnTo>
                    <a:pt x="2025750" y="1605202"/>
                  </a:lnTo>
                  <a:lnTo>
                    <a:pt x="1962925" y="1603190"/>
                  </a:lnTo>
                  <a:lnTo>
                    <a:pt x="1899918" y="1600500"/>
                  </a:lnTo>
                  <a:lnTo>
                    <a:pt x="1273134" y="1808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2025" y="1912862"/>
            <a:ext cx="7955915" cy="335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Moments:</a:t>
            </a:r>
            <a:endParaRPr sz="2400" dirty="0">
              <a:latin typeface="Arial"/>
              <a:cs typeface="Arial"/>
            </a:endParaRPr>
          </a:p>
          <a:p>
            <a:pPr marL="482600" indent="-412750">
              <a:spcBef>
                <a:spcPts val="1995"/>
              </a:spcBef>
              <a:buChar char="●"/>
              <a:tabLst>
                <a:tab pos="481965" algn="l"/>
                <a:tab pos="48260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Suppose </a:t>
            </a:r>
            <a:r>
              <a:rPr sz="2400" spc="15" dirty="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sz="2400" spc="22" baseline="-3125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is 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count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 distinct element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in the</a:t>
            </a:r>
            <a:r>
              <a:rPr sz="2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482600" indent="-412750">
              <a:spcBef>
                <a:spcPts val="1470"/>
              </a:spcBef>
              <a:buChar char="●"/>
              <a:tabLst>
                <a:tab pos="481965" algn="l"/>
                <a:tab pos="48260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kth moment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stream</a:t>
            </a:r>
            <a:r>
              <a:rPr sz="2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1570355" marR="3510915">
              <a:lnSpc>
                <a:spcPts val="2850"/>
              </a:lnSpc>
              <a:spcBef>
                <a:spcPts val="740"/>
              </a:spcBef>
            </a:pP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Trivial: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just increment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counter</a:t>
            </a:r>
            <a:endParaRPr sz="2400" dirty="0">
              <a:latin typeface="Arial"/>
              <a:cs typeface="Arial"/>
            </a:endParaRPr>
          </a:p>
          <a:p>
            <a:pPr marL="482600" indent="-412750">
              <a:spcBef>
                <a:spcPts val="1480"/>
              </a:spcBef>
              <a:buChar char="●"/>
              <a:tabLst>
                <a:tab pos="481965" algn="l"/>
                <a:tab pos="48260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0th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moment: count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 distinct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elements</a:t>
            </a:r>
            <a:endParaRPr sz="2400" dirty="0">
              <a:latin typeface="Arial"/>
              <a:cs typeface="Arial"/>
            </a:endParaRPr>
          </a:p>
          <a:p>
            <a:pPr marL="482600" indent="-412750">
              <a:spcBef>
                <a:spcPts val="420"/>
              </a:spcBef>
              <a:buChar char="●"/>
              <a:tabLst>
                <a:tab pos="481965" algn="l"/>
                <a:tab pos="482600" algn="l"/>
              </a:tabLst>
            </a:pPr>
            <a:r>
              <a:rPr sz="2400" b="1" spc="-5" dirty="0">
                <a:solidFill>
                  <a:srgbClr val="970000"/>
                </a:solidFill>
                <a:latin typeface="Arial"/>
                <a:cs typeface="Arial"/>
              </a:rPr>
              <a:t>1st moment: length of</a:t>
            </a:r>
            <a:r>
              <a:rPr sz="2400" b="1" spc="-25" dirty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70000"/>
                </a:solidFill>
                <a:latin typeface="Arial"/>
                <a:cs typeface="Arial"/>
              </a:rPr>
              <a:t>stream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416369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Counting</a:t>
            </a:r>
            <a:r>
              <a:rPr spc="-90" dirty="0"/>
              <a:t> </a:t>
            </a:r>
            <a:r>
              <a:rPr dirty="0"/>
              <a:t>Moments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9223" y="5323103"/>
            <a:ext cx="20955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923" y="5323103"/>
            <a:ext cx="5801360" cy="78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2nd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moment: sum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squares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42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(measures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uneveness;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related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variance)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33E47FF4-9350-93D2-05E0-B5B1773F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35</a:t>
            </a:fld>
            <a:endParaRPr lang="fr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117" y="609672"/>
            <a:ext cx="7772400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Counting</a:t>
            </a:r>
            <a:r>
              <a:rPr spc="-40" dirty="0"/>
              <a:t> </a:t>
            </a:r>
            <a:r>
              <a:rPr spc="-225" dirty="0"/>
              <a:t>Moments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823" y="2345295"/>
            <a:ext cx="7898130" cy="113030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50215" indent="-412750">
              <a:spcBef>
                <a:spcPts val="1570"/>
              </a:spcBef>
              <a:buChar char="●"/>
              <a:tabLst>
                <a:tab pos="450215" algn="l"/>
                <a:tab pos="4508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Suppose </a:t>
            </a:r>
            <a:r>
              <a:rPr sz="2400" spc="15" dirty="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sz="2400" spc="22" baseline="-3125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is 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count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 distinct element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in the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450215" indent="-412750">
              <a:spcBef>
                <a:spcPts val="1470"/>
              </a:spcBef>
              <a:buChar char="●"/>
              <a:tabLst>
                <a:tab pos="450215" algn="l"/>
                <a:tab pos="4508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kth moment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stream</a:t>
            </a:r>
            <a:r>
              <a:rPr sz="2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0887" y="1724886"/>
            <a:ext cx="8448675" cy="2564765"/>
            <a:chOff x="290886" y="1153385"/>
            <a:chExt cx="8448675" cy="2564765"/>
          </a:xfrm>
        </p:grpSpPr>
        <p:sp>
          <p:nvSpPr>
            <p:cNvPr id="6" name="object 6"/>
            <p:cNvSpPr/>
            <p:nvPr/>
          </p:nvSpPr>
          <p:spPr>
            <a:xfrm>
              <a:off x="4427066" y="2231195"/>
              <a:ext cx="740973" cy="5459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649" y="1158147"/>
              <a:ext cx="8439150" cy="2555240"/>
            </a:xfrm>
            <a:custGeom>
              <a:avLst/>
              <a:gdLst/>
              <a:ahLst/>
              <a:cxnLst/>
              <a:rect l="l" t="t" r="r" b="b"/>
              <a:pathLst>
                <a:path w="8439150" h="2555240">
                  <a:moveTo>
                    <a:pt x="8012883" y="2554794"/>
                  </a:moveTo>
                  <a:lnTo>
                    <a:pt x="425806" y="2554794"/>
                  </a:lnTo>
                  <a:lnTo>
                    <a:pt x="379410" y="2552296"/>
                  </a:lnTo>
                  <a:lnTo>
                    <a:pt x="334460" y="2544973"/>
                  </a:lnTo>
                  <a:lnTo>
                    <a:pt x="291218" y="2533086"/>
                  </a:lnTo>
                  <a:lnTo>
                    <a:pt x="249942" y="2516894"/>
                  </a:lnTo>
                  <a:lnTo>
                    <a:pt x="210893" y="2496657"/>
                  </a:lnTo>
                  <a:lnTo>
                    <a:pt x="174330" y="2472636"/>
                  </a:lnTo>
                  <a:lnTo>
                    <a:pt x="140513" y="2445090"/>
                  </a:lnTo>
                  <a:lnTo>
                    <a:pt x="109701" y="2414278"/>
                  </a:lnTo>
                  <a:lnTo>
                    <a:pt x="82155" y="2380461"/>
                  </a:lnTo>
                  <a:lnTo>
                    <a:pt x="58134" y="2343898"/>
                  </a:lnTo>
                  <a:lnTo>
                    <a:pt x="37899" y="2304850"/>
                  </a:lnTo>
                  <a:lnTo>
                    <a:pt x="21707" y="2263576"/>
                  </a:lnTo>
                  <a:lnTo>
                    <a:pt x="9821" y="2220335"/>
                  </a:lnTo>
                  <a:lnTo>
                    <a:pt x="2498" y="2175388"/>
                  </a:lnTo>
                  <a:lnTo>
                    <a:pt x="0" y="2128995"/>
                  </a:lnTo>
                  <a:lnTo>
                    <a:pt x="0" y="425806"/>
                  </a:lnTo>
                  <a:lnTo>
                    <a:pt x="2498" y="379410"/>
                  </a:lnTo>
                  <a:lnTo>
                    <a:pt x="9821" y="334460"/>
                  </a:lnTo>
                  <a:lnTo>
                    <a:pt x="21707" y="291218"/>
                  </a:lnTo>
                  <a:lnTo>
                    <a:pt x="37899" y="249942"/>
                  </a:lnTo>
                  <a:lnTo>
                    <a:pt x="58134" y="210893"/>
                  </a:lnTo>
                  <a:lnTo>
                    <a:pt x="82155" y="174330"/>
                  </a:lnTo>
                  <a:lnTo>
                    <a:pt x="109701" y="140513"/>
                  </a:lnTo>
                  <a:lnTo>
                    <a:pt x="140513" y="109701"/>
                  </a:lnTo>
                  <a:lnTo>
                    <a:pt x="174330" y="82155"/>
                  </a:lnTo>
                  <a:lnTo>
                    <a:pt x="210893" y="58134"/>
                  </a:lnTo>
                  <a:lnTo>
                    <a:pt x="249942" y="37899"/>
                  </a:lnTo>
                  <a:lnTo>
                    <a:pt x="291218" y="21707"/>
                  </a:lnTo>
                  <a:lnTo>
                    <a:pt x="334460" y="9821"/>
                  </a:lnTo>
                  <a:lnTo>
                    <a:pt x="379410" y="2498"/>
                  </a:lnTo>
                  <a:lnTo>
                    <a:pt x="425806" y="0"/>
                  </a:lnTo>
                  <a:lnTo>
                    <a:pt x="8012883" y="0"/>
                  </a:lnTo>
                  <a:lnTo>
                    <a:pt x="8060927" y="2717"/>
                  </a:lnTo>
                  <a:lnTo>
                    <a:pt x="8107988" y="10756"/>
                  </a:lnTo>
                  <a:lnTo>
                    <a:pt x="8153648" y="23943"/>
                  </a:lnTo>
                  <a:lnTo>
                    <a:pt x="8197493" y="42105"/>
                  </a:lnTo>
                  <a:lnTo>
                    <a:pt x="8239103" y="65070"/>
                  </a:lnTo>
                  <a:lnTo>
                    <a:pt x="8278064" y="92664"/>
                  </a:lnTo>
                  <a:lnTo>
                    <a:pt x="8313958" y="124717"/>
                  </a:lnTo>
                  <a:lnTo>
                    <a:pt x="8346017" y="160612"/>
                  </a:lnTo>
                  <a:lnTo>
                    <a:pt x="8373615" y="199574"/>
                  </a:lnTo>
                  <a:lnTo>
                    <a:pt x="8396581" y="241187"/>
                  </a:lnTo>
                  <a:lnTo>
                    <a:pt x="8414743" y="285034"/>
                  </a:lnTo>
                  <a:lnTo>
                    <a:pt x="8427928" y="330697"/>
                  </a:lnTo>
                  <a:lnTo>
                    <a:pt x="8435965" y="377760"/>
                  </a:lnTo>
                  <a:lnTo>
                    <a:pt x="8438683" y="425806"/>
                  </a:lnTo>
                  <a:lnTo>
                    <a:pt x="8438683" y="2128995"/>
                  </a:lnTo>
                  <a:lnTo>
                    <a:pt x="8436184" y="2175388"/>
                  </a:lnTo>
                  <a:lnTo>
                    <a:pt x="8428861" y="2220335"/>
                  </a:lnTo>
                  <a:lnTo>
                    <a:pt x="8416974" y="2263576"/>
                  </a:lnTo>
                  <a:lnTo>
                    <a:pt x="8400782" y="2304850"/>
                  </a:lnTo>
                  <a:lnTo>
                    <a:pt x="8380546" y="2343898"/>
                  </a:lnTo>
                  <a:lnTo>
                    <a:pt x="8356524" y="2380461"/>
                  </a:lnTo>
                  <a:lnTo>
                    <a:pt x="8328978" y="2414278"/>
                  </a:lnTo>
                  <a:lnTo>
                    <a:pt x="8298166" y="2445090"/>
                  </a:lnTo>
                  <a:lnTo>
                    <a:pt x="8264349" y="2472636"/>
                  </a:lnTo>
                  <a:lnTo>
                    <a:pt x="8227787" y="2496657"/>
                  </a:lnTo>
                  <a:lnTo>
                    <a:pt x="8188738" y="2516894"/>
                  </a:lnTo>
                  <a:lnTo>
                    <a:pt x="8147464" y="2533086"/>
                  </a:lnTo>
                  <a:lnTo>
                    <a:pt x="8104223" y="2544973"/>
                  </a:lnTo>
                  <a:lnTo>
                    <a:pt x="8059277" y="2552296"/>
                  </a:lnTo>
                  <a:lnTo>
                    <a:pt x="8012883" y="2554794"/>
                  </a:lnTo>
                  <a:close/>
                </a:path>
              </a:pathLst>
            </a:custGeom>
            <a:solidFill>
              <a:srgbClr val="1C4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5649" y="1158147"/>
              <a:ext cx="8439150" cy="2555240"/>
            </a:xfrm>
            <a:custGeom>
              <a:avLst/>
              <a:gdLst/>
              <a:ahLst/>
              <a:cxnLst/>
              <a:rect l="l" t="t" r="r" b="b"/>
              <a:pathLst>
                <a:path w="8439150" h="2555240">
                  <a:moveTo>
                    <a:pt x="0" y="425806"/>
                  </a:moveTo>
                  <a:lnTo>
                    <a:pt x="2498" y="379410"/>
                  </a:lnTo>
                  <a:lnTo>
                    <a:pt x="9821" y="334460"/>
                  </a:lnTo>
                  <a:lnTo>
                    <a:pt x="21707" y="291218"/>
                  </a:lnTo>
                  <a:lnTo>
                    <a:pt x="37899" y="249942"/>
                  </a:lnTo>
                  <a:lnTo>
                    <a:pt x="58134" y="210893"/>
                  </a:lnTo>
                  <a:lnTo>
                    <a:pt x="82155" y="174330"/>
                  </a:lnTo>
                  <a:lnTo>
                    <a:pt x="109701" y="140513"/>
                  </a:lnTo>
                  <a:lnTo>
                    <a:pt x="140513" y="109701"/>
                  </a:lnTo>
                  <a:lnTo>
                    <a:pt x="174330" y="82155"/>
                  </a:lnTo>
                  <a:lnTo>
                    <a:pt x="210893" y="58134"/>
                  </a:lnTo>
                  <a:lnTo>
                    <a:pt x="249942" y="37899"/>
                  </a:lnTo>
                  <a:lnTo>
                    <a:pt x="291218" y="21707"/>
                  </a:lnTo>
                  <a:lnTo>
                    <a:pt x="334460" y="9821"/>
                  </a:lnTo>
                  <a:lnTo>
                    <a:pt x="379410" y="2498"/>
                  </a:lnTo>
                  <a:lnTo>
                    <a:pt x="425806" y="0"/>
                  </a:lnTo>
                  <a:lnTo>
                    <a:pt x="8012883" y="0"/>
                  </a:lnTo>
                  <a:lnTo>
                    <a:pt x="8060927" y="2717"/>
                  </a:lnTo>
                  <a:lnTo>
                    <a:pt x="8107988" y="10756"/>
                  </a:lnTo>
                  <a:lnTo>
                    <a:pt x="8153648" y="23943"/>
                  </a:lnTo>
                  <a:lnTo>
                    <a:pt x="8197493" y="42105"/>
                  </a:lnTo>
                  <a:lnTo>
                    <a:pt x="8239103" y="65070"/>
                  </a:lnTo>
                  <a:lnTo>
                    <a:pt x="8278064" y="92664"/>
                  </a:lnTo>
                  <a:lnTo>
                    <a:pt x="8313958" y="124717"/>
                  </a:lnTo>
                  <a:lnTo>
                    <a:pt x="8346017" y="160612"/>
                  </a:lnTo>
                  <a:lnTo>
                    <a:pt x="8373615" y="199574"/>
                  </a:lnTo>
                  <a:lnTo>
                    <a:pt x="8396581" y="241187"/>
                  </a:lnTo>
                  <a:lnTo>
                    <a:pt x="8414743" y="285034"/>
                  </a:lnTo>
                  <a:lnTo>
                    <a:pt x="8427928" y="330697"/>
                  </a:lnTo>
                  <a:lnTo>
                    <a:pt x="8435965" y="377760"/>
                  </a:lnTo>
                  <a:lnTo>
                    <a:pt x="8438683" y="425806"/>
                  </a:lnTo>
                  <a:lnTo>
                    <a:pt x="8438683" y="2128995"/>
                  </a:lnTo>
                  <a:lnTo>
                    <a:pt x="8436184" y="2175388"/>
                  </a:lnTo>
                  <a:lnTo>
                    <a:pt x="8428861" y="2220335"/>
                  </a:lnTo>
                  <a:lnTo>
                    <a:pt x="8416974" y="2263576"/>
                  </a:lnTo>
                  <a:lnTo>
                    <a:pt x="8400782" y="2304850"/>
                  </a:lnTo>
                  <a:lnTo>
                    <a:pt x="8380546" y="2343898"/>
                  </a:lnTo>
                  <a:lnTo>
                    <a:pt x="8356524" y="2380461"/>
                  </a:lnTo>
                  <a:lnTo>
                    <a:pt x="8328978" y="2414278"/>
                  </a:lnTo>
                  <a:lnTo>
                    <a:pt x="8298166" y="2445090"/>
                  </a:lnTo>
                  <a:lnTo>
                    <a:pt x="8264349" y="2472636"/>
                  </a:lnTo>
                  <a:lnTo>
                    <a:pt x="8227787" y="2496657"/>
                  </a:lnTo>
                  <a:lnTo>
                    <a:pt x="8188738" y="2516894"/>
                  </a:lnTo>
                  <a:lnTo>
                    <a:pt x="8147464" y="2533086"/>
                  </a:lnTo>
                  <a:lnTo>
                    <a:pt x="8104223" y="2544973"/>
                  </a:lnTo>
                  <a:lnTo>
                    <a:pt x="8059277" y="2552296"/>
                  </a:lnTo>
                  <a:lnTo>
                    <a:pt x="8012883" y="2554794"/>
                  </a:lnTo>
                  <a:lnTo>
                    <a:pt x="425806" y="2554794"/>
                  </a:lnTo>
                  <a:lnTo>
                    <a:pt x="379410" y="2552296"/>
                  </a:lnTo>
                  <a:lnTo>
                    <a:pt x="334460" y="2544973"/>
                  </a:lnTo>
                  <a:lnTo>
                    <a:pt x="291218" y="2533086"/>
                  </a:lnTo>
                  <a:lnTo>
                    <a:pt x="249942" y="2516894"/>
                  </a:lnTo>
                  <a:lnTo>
                    <a:pt x="210893" y="2496657"/>
                  </a:lnTo>
                  <a:lnTo>
                    <a:pt x="174330" y="2472636"/>
                  </a:lnTo>
                  <a:lnTo>
                    <a:pt x="140513" y="2445090"/>
                  </a:lnTo>
                  <a:lnTo>
                    <a:pt x="109701" y="2414278"/>
                  </a:lnTo>
                  <a:lnTo>
                    <a:pt x="82155" y="2380461"/>
                  </a:lnTo>
                  <a:lnTo>
                    <a:pt x="58134" y="2343898"/>
                  </a:lnTo>
                  <a:lnTo>
                    <a:pt x="37899" y="2304850"/>
                  </a:lnTo>
                  <a:lnTo>
                    <a:pt x="21707" y="2263576"/>
                  </a:lnTo>
                  <a:lnTo>
                    <a:pt x="9821" y="2220335"/>
                  </a:lnTo>
                  <a:lnTo>
                    <a:pt x="2498" y="2175388"/>
                  </a:lnTo>
                  <a:lnTo>
                    <a:pt x="0" y="2128995"/>
                  </a:lnTo>
                  <a:lnTo>
                    <a:pt x="0" y="42580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0" y="571501"/>
            <a:ext cx="9144000" cy="1866264"/>
            <a:chOff x="0" y="0"/>
            <a:chExt cx="9144000" cy="1866264"/>
          </a:xfrm>
        </p:grpSpPr>
        <p:sp>
          <p:nvSpPr>
            <p:cNvPr id="12" name="object 12"/>
            <p:cNvSpPr/>
            <p:nvPr/>
          </p:nvSpPr>
          <p:spPr>
            <a:xfrm>
              <a:off x="0" y="831548"/>
              <a:ext cx="9144000" cy="85725"/>
            </a:xfrm>
            <a:custGeom>
              <a:avLst/>
              <a:gdLst/>
              <a:ahLst/>
              <a:cxnLst/>
              <a:rect l="l" t="t" r="r" b="b"/>
              <a:pathLst>
                <a:path w="9144000" h="85725">
                  <a:moveTo>
                    <a:pt x="0" y="0"/>
                  </a:moveTo>
                  <a:lnTo>
                    <a:pt x="9143981" y="0"/>
                  </a:lnTo>
                  <a:lnTo>
                    <a:pt x="9143981" y="85499"/>
                  </a:lnTo>
                  <a:lnTo>
                    <a:pt x="0" y="8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2703" y="0"/>
              <a:ext cx="6385560" cy="1866264"/>
            </a:xfrm>
            <a:custGeom>
              <a:avLst/>
              <a:gdLst/>
              <a:ahLst/>
              <a:cxnLst/>
              <a:rect l="l" t="t" r="r" b="b"/>
              <a:pathLst>
                <a:path w="6385559" h="1866264">
                  <a:moveTo>
                    <a:pt x="0" y="1840508"/>
                  </a:moveTo>
                  <a:lnTo>
                    <a:pt x="2292587" y="1088322"/>
                  </a:lnTo>
                  <a:lnTo>
                    <a:pt x="2292587" y="310949"/>
                  </a:lnTo>
                  <a:lnTo>
                    <a:pt x="2295959" y="264999"/>
                  </a:lnTo>
                  <a:lnTo>
                    <a:pt x="2305753" y="221143"/>
                  </a:lnTo>
                  <a:lnTo>
                    <a:pt x="2321489" y="179860"/>
                  </a:lnTo>
                  <a:lnTo>
                    <a:pt x="2342685" y="141634"/>
                  </a:lnTo>
                  <a:lnTo>
                    <a:pt x="2368861" y="106943"/>
                  </a:lnTo>
                  <a:lnTo>
                    <a:pt x="2399534" y="76270"/>
                  </a:lnTo>
                  <a:lnTo>
                    <a:pt x="2434225" y="50095"/>
                  </a:lnTo>
                  <a:lnTo>
                    <a:pt x="2472452" y="28900"/>
                  </a:lnTo>
                  <a:lnTo>
                    <a:pt x="2513733" y="13165"/>
                  </a:lnTo>
                  <a:lnTo>
                    <a:pt x="2557589" y="3371"/>
                  </a:lnTo>
                  <a:lnTo>
                    <a:pt x="2603537" y="0"/>
                  </a:lnTo>
                  <a:lnTo>
                    <a:pt x="6074230" y="0"/>
                  </a:lnTo>
                  <a:lnTo>
                    <a:pt x="6123168" y="3873"/>
                  </a:lnTo>
                  <a:lnTo>
                    <a:pt x="6170457" y="15263"/>
                  </a:lnTo>
                  <a:lnTo>
                    <a:pt x="6215265" y="33824"/>
                  </a:lnTo>
                  <a:lnTo>
                    <a:pt x="6256758" y="59210"/>
                  </a:lnTo>
                  <a:lnTo>
                    <a:pt x="6294104" y="91075"/>
                  </a:lnTo>
                  <a:lnTo>
                    <a:pt x="6325973" y="128417"/>
                  </a:lnTo>
                  <a:lnTo>
                    <a:pt x="6351359" y="169911"/>
                  </a:lnTo>
                  <a:lnTo>
                    <a:pt x="6369919" y="214721"/>
                  </a:lnTo>
                  <a:lnTo>
                    <a:pt x="6381307" y="262012"/>
                  </a:lnTo>
                  <a:lnTo>
                    <a:pt x="6385179" y="310949"/>
                  </a:lnTo>
                  <a:lnTo>
                    <a:pt x="6385179" y="1554746"/>
                  </a:lnTo>
                  <a:lnTo>
                    <a:pt x="2292587" y="1554746"/>
                  </a:lnTo>
                  <a:lnTo>
                    <a:pt x="0" y="1840508"/>
                  </a:lnTo>
                  <a:close/>
                </a:path>
                <a:path w="6385559" h="1866264">
                  <a:moveTo>
                    <a:pt x="6074230" y="1865696"/>
                  </a:moveTo>
                  <a:lnTo>
                    <a:pt x="2603537" y="1865696"/>
                  </a:lnTo>
                  <a:lnTo>
                    <a:pt x="2557589" y="1862324"/>
                  </a:lnTo>
                  <a:lnTo>
                    <a:pt x="2513733" y="1852530"/>
                  </a:lnTo>
                  <a:lnTo>
                    <a:pt x="2472452" y="1836795"/>
                  </a:lnTo>
                  <a:lnTo>
                    <a:pt x="2434225" y="1815600"/>
                  </a:lnTo>
                  <a:lnTo>
                    <a:pt x="2399534" y="1789425"/>
                  </a:lnTo>
                  <a:lnTo>
                    <a:pt x="2368861" y="1758752"/>
                  </a:lnTo>
                  <a:lnTo>
                    <a:pt x="2342685" y="1724061"/>
                  </a:lnTo>
                  <a:lnTo>
                    <a:pt x="2321489" y="1685835"/>
                  </a:lnTo>
                  <a:lnTo>
                    <a:pt x="2305753" y="1644553"/>
                  </a:lnTo>
                  <a:lnTo>
                    <a:pt x="2295959" y="1600696"/>
                  </a:lnTo>
                  <a:lnTo>
                    <a:pt x="2292587" y="1554746"/>
                  </a:lnTo>
                  <a:lnTo>
                    <a:pt x="6385179" y="1554746"/>
                  </a:lnTo>
                  <a:lnTo>
                    <a:pt x="6381808" y="1600696"/>
                  </a:lnTo>
                  <a:lnTo>
                    <a:pt x="6372013" y="1644553"/>
                  </a:lnTo>
                  <a:lnTo>
                    <a:pt x="6356278" y="1685835"/>
                  </a:lnTo>
                  <a:lnTo>
                    <a:pt x="6335081" y="1724061"/>
                  </a:lnTo>
                  <a:lnTo>
                    <a:pt x="6308906" y="1758752"/>
                  </a:lnTo>
                  <a:lnTo>
                    <a:pt x="6278232" y="1789425"/>
                  </a:lnTo>
                  <a:lnTo>
                    <a:pt x="6243542" y="1815600"/>
                  </a:lnTo>
                  <a:lnTo>
                    <a:pt x="6205315" y="1836795"/>
                  </a:lnTo>
                  <a:lnTo>
                    <a:pt x="6164033" y="1852530"/>
                  </a:lnTo>
                  <a:lnTo>
                    <a:pt x="6120178" y="1862324"/>
                  </a:lnTo>
                  <a:lnTo>
                    <a:pt x="6074230" y="1865696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12703" y="0"/>
              <a:ext cx="6385560" cy="1866264"/>
            </a:xfrm>
            <a:custGeom>
              <a:avLst/>
              <a:gdLst/>
              <a:ahLst/>
              <a:cxnLst/>
              <a:rect l="l" t="t" r="r" b="b"/>
              <a:pathLst>
                <a:path w="6385559" h="1866264">
                  <a:moveTo>
                    <a:pt x="2292587" y="310949"/>
                  </a:moveTo>
                  <a:lnTo>
                    <a:pt x="2295959" y="264999"/>
                  </a:lnTo>
                  <a:lnTo>
                    <a:pt x="2305753" y="221143"/>
                  </a:lnTo>
                  <a:lnTo>
                    <a:pt x="2321489" y="179860"/>
                  </a:lnTo>
                  <a:lnTo>
                    <a:pt x="2342685" y="141634"/>
                  </a:lnTo>
                  <a:lnTo>
                    <a:pt x="2368861" y="106943"/>
                  </a:lnTo>
                  <a:lnTo>
                    <a:pt x="2399534" y="76270"/>
                  </a:lnTo>
                  <a:lnTo>
                    <a:pt x="2434225" y="50095"/>
                  </a:lnTo>
                  <a:lnTo>
                    <a:pt x="2472452" y="28900"/>
                  </a:lnTo>
                  <a:lnTo>
                    <a:pt x="2513733" y="13165"/>
                  </a:lnTo>
                  <a:lnTo>
                    <a:pt x="2557589" y="3371"/>
                  </a:lnTo>
                  <a:lnTo>
                    <a:pt x="2603537" y="0"/>
                  </a:lnTo>
                  <a:lnTo>
                    <a:pt x="2974686" y="0"/>
                  </a:lnTo>
                  <a:lnTo>
                    <a:pt x="3997834" y="0"/>
                  </a:lnTo>
                  <a:lnTo>
                    <a:pt x="6074230" y="0"/>
                  </a:lnTo>
                  <a:lnTo>
                    <a:pt x="6123168" y="3873"/>
                  </a:lnTo>
                  <a:lnTo>
                    <a:pt x="6170457" y="15263"/>
                  </a:lnTo>
                  <a:lnTo>
                    <a:pt x="6215265" y="33824"/>
                  </a:lnTo>
                  <a:lnTo>
                    <a:pt x="6256758" y="59210"/>
                  </a:lnTo>
                  <a:lnTo>
                    <a:pt x="6294104" y="91075"/>
                  </a:lnTo>
                  <a:lnTo>
                    <a:pt x="6325973" y="128417"/>
                  </a:lnTo>
                  <a:lnTo>
                    <a:pt x="6351359" y="169911"/>
                  </a:lnTo>
                  <a:lnTo>
                    <a:pt x="6369918" y="214721"/>
                  </a:lnTo>
                  <a:lnTo>
                    <a:pt x="6381307" y="262012"/>
                  </a:lnTo>
                  <a:lnTo>
                    <a:pt x="6385179" y="310949"/>
                  </a:lnTo>
                  <a:lnTo>
                    <a:pt x="6385179" y="1088322"/>
                  </a:lnTo>
                  <a:lnTo>
                    <a:pt x="6385179" y="1554746"/>
                  </a:lnTo>
                  <a:lnTo>
                    <a:pt x="6381807" y="1600696"/>
                  </a:lnTo>
                  <a:lnTo>
                    <a:pt x="6372013" y="1644552"/>
                  </a:lnTo>
                  <a:lnTo>
                    <a:pt x="6356277" y="1685835"/>
                  </a:lnTo>
                  <a:lnTo>
                    <a:pt x="6335081" y="1724061"/>
                  </a:lnTo>
                  <a:lnTo>
                    <a:pt x="6308906" y="1758752"/>
                  </a:lnTo>
                  <a:lnTo>
                    <a:pt x="6278232" y="1789425"/>
                  </a:lnTo>
                  <a:lnTo>
                    <a:pt x="6243541" y="1815600"/>
                  </a:lnTo>
                  <a:lnTo>
                    <a:pt x="6205315" y="1836795"/>
                  </a:lnTo>
                  <a:lnTo>
                    <a:pt x="6164033" y="1852530"/>
                  </a:lnTo>
                  <a:lnTo>
                    <a:pt x="6120178" y="1862324"/>
                  </a:lnTo>
                  <a:lnTo>
                    <a:pt x="6074230" y="1865696"/>
                  </a:lnTo>
                  <a:lnTo>
                    <a:pt x="3997834" y="1865696"/>
                  </a:lnTo>
                  <a:lnTo>
                    <a:pt x="2974686" y="1865696"/>
                  </a:lnTo>
                  <a:lnTo>
                    <a:pt x="2603537" y="1865696"/>
                  </a:lnTo>
                  <a:lnTo>
                    <a:pt x="2557589" y="1862324"/>
                  </a:lnTo>
                  <a:lnTo>
                    <a:pt x="2513733" y="1852530"/>
                  </a:lnTo>
                  <a:lnTo>
                    <a:pt x="2472452" y="1836795"/>
                  </a:lnTo>
                  <a:lnTo>
                    <a:pt x="2434225" y="1815600"/>
                  </a:lnTo>
                  <a:lnTo>
                    <a:pt x="2399534" y="1789425"/>
                  </a:lnTo>
                  <a:lnTo>
                    <a:pt x="2368861" y="1758752"/>
                  </a:lnTo>
                  <a:lnTo>
                    <a:pt x="2342685" y="1724061"/>
                  </a:lnTo>
                  <a:lnTo>
                    <a:pt x="2321489" y="1685835"/>
                  </a:lnTo>
                  <a:lnTo>
                    <a:pt x="2305753" y="1644552"/>
                  </a:lnTo>
                  <a:lnTo>
                    <a:pt x="2295959" y="1600696"/>
                  </a:lnTo>
                  <a:lnTo>
                    <a:pt x="2292587" y="1554746"/>
                  </a:lnTo>
                  <a:lnTo>
                    <a:pt x="0" y="1840508"/>
                  </a:lnTo>
                  <a:lnTo>
                    <a:pt x="2292587" y="1088322"/>
                  </a:lnTo>
                  <a:lnTo>
                    <a:pt x="2292587" y="310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69394" y="855886"/>
            <a:ext cx="306959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</a:rPr>
              <a:t>Applications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Counting…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ts val="1664"/>
              </a:lnSpc>
            </a:pP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distinct words in large</a:t>
            </a:r>
            <a:r>
              <a:rPr sz="1400" spc="-7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document.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223" y="4484905"/>
            <a:ext cx="209550" cy="1204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1154CC"/>
                </a:solidFill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42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42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1923" y="4484905"/>
            <a:ext cx="5801360" cy="162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1154CC"/>
                </a:solidFill>
                <a:latin typeface="Arial"/>
                <a:cs typeface="Arial"/>
              </a:rPr>
              <a:t>0th moment: count of distinct</a:t>
            </a:r>
            <a:r>
              <a:rPr sz="2400" b="1" spc="-7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154CC"/>
                </a:solidFill>
                <a:latin typeface="Arial"/>
                <a:cs typeface="Arial"/>
              </a:rPr>
              <a:t>elements</a:t>
            </a:r>
            <a:endParaRPr sz="2400" dirty="0">
              <a:latin typeface="Arial"/>
              <a:cs typeface="Arial"/>
            </a:endParaRPr>
          </a:p>
          <a:p>
            <a:pPr marL="12700" marR="1834514">
              <a:lnSpc>
                <a:spcPct val="114599"/>
              </a:lnSpc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1st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moment: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length of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stream 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2nd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moment: sum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squares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42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(measures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uneveness;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related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variance)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6593" y="1484531"/>
            <a:ext cx="2879090" cy="666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distinct websites</a:t>
            </a:r>
            <a:r>
              <a:rPr sz="1400" spc="-1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(URLs).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users that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visit a site 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without</a:t>
            </a:r>
            <a:r>
              <a:rPr sz="1400" spc="-10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storing.  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unique queries.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D2DA9A-E2DA-ED0F-8839-101C3718D383}"/>
              </a:ext>
            </a:extLst>
          </p:cNvPr>
          <p:cNvSpPr txBox="1"/>
          <p:nvPr/>
        </p:nvSpPr>
        <p:spPr>
          <a:xfrm>
            <a:off x="408893" y="2010813"/>
            <a:ext cx="1573586" cy="37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0th moment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9F876070-956A-BF3A-5E97-00BA1A9A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36</a:t>
            </a:fld>
            <a:endParaRPr lang="fr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117" y="609672"/>
            <a:ext cx="7772400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Counting</a:t>
            </a:r>
            <a:r>
              <a:rPr spc="-40" dirty="0"/>
              <a:t> </a:t>
            </a:r>
            <a:r>
              <a:rPr spc="-225" dirty="0"/>
              <a:t>Moments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823" y="2345295"/>
            <a:ext cx="7898130" cy="113030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50215" indent="-412750">
              <a:spcBef>
                <a:spcPts val="1570"/>
              </a:spcBef>
              <a:buChar char="●"/>
              <a:tabLst>
                <a:tab pos="450215" algn="l"/>
                <a:tab pos="4508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Suppose </a:t>
            </a:r>
            <a:r>
              <a:rPr sz="2400" spc="15" dirty="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sz="2400" spc="22" baseline="-3125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is 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count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 distinct element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in the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450215" indent="-412750">
              <a:spcBef>
                <a:spcPts val="1470"/>
              </a:spcBef>
              <a:buChar char="●"/>
              <a:tabLst>
                <a:tab pos="450215" algn="l"/>
                <a:tab pos="4508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kth moment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stream</a:t>
            </a:r>
            <a:r>
              <a:rPr sz="2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0887" y="1724886"/>
            <a:ext cx="8448675" cy="2564765"/>
            <a:chOff x="290886" y="1153385"/>
            <a:chExt cx="8448675" cy="2564765"/>
          </a:xfrm>
        </p:grpSpPr>
        <p:sp>
          <p:nvSpPr>
            <p:cNvPr id="6" name="object 6"/>
            <p:cNvSpPr/>
            <p:nvPr/>
          </p:nvSpPr>
          <p:spPr>
            <a:xfrm>
              <a:off x="4427066" y="2231195"/>
              <a:ext cx="740973" cy="5459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649" y="1158147"/>
              <a:ext cx="8439150" cy="2555240"/>
            </a:xfrm>
            <a:custGeom>
              <a:avLst/>
              <a:gdLst/>
              <a:ahLst/>
              <a:cxnLst/>
              <a:rect l="l" t="t" r="r" b="b"/>
              <a:pathLst>
                <a:path w="8439150" h="2555240">
                  <a:moveTo>
                    <a:pt x="8012883" y="2554794"/>
                  </a:moveTo>
                  <a:lnTo>
                    <a:pt x="425806" y="2554794"/>
                  </a:lnTo>
                  <a:lnTo>
                    <a:pt x="379410" y="2552296"/>
                  </a:lnTo>
                  <a:lnTo>
                    <a:pt x="334460" y="2544973"/>
                  </a:lnTo>
                  <a:lnTo>
                    <a:pt x="291218" y="2533086"/>
                  </a:lnTo>
                  <a:lnTo>
                    <a:pt x="249942" y="2516894"/>
                  </a:lnTo>
                  <a:lnTo>
                    <a:pt x="210893" y="2496657"/>
                  </a:lnTo>
                  <a:lnTo>
                    <a:pt x="174330" y="2472636"/>
                  </a:lnTo>
                  <a:lnTo>
                    <a:pt x="140513" y="2445090"/>
                  </a:lnTo>
                  <a:lnTo>
                    <a:pt x="109701" y="2414278"/>
                  </a:lnTo>
                  <a:lnTo>
                    <a:pt x="82155" y="2380461"/>
                  </a:lnTo>
                  <a:lnTo>
                    <a:pt x="58134" y="2343898"/>
                  </a:lnTo>
                  <a:lnTo>
                    <a:pt x="37899" y="2304850"/>
                  </a:lnTo>
                  <a:lnTo>
                    <a:pt x="21707" y="2263576"/>
                  </a:lnTo>
                  <a:lnTo>
                    <a:pt x="9821" y="2220335"/>
                  </a:lnTo>
                  <a:lnTo>
                    <a:pt x="2498" y="2175388"/>
                  </a:lnTo>
                  <a:lnTo>
                    <a:pt x="0" y="2128995"/>
                  </a:lnTo>
                  <a:lnTo>
                    <a:pt x="0" y="425806"/>
                  </a:lnTo>
                  <a:lnTo>
                    <a:pt x="2498" y="379410"/>
                  </a:lnTo>
                  <a:lnTo>
                    <a:pt x="9821" y="334460"/>
                  </a:lnTo>
                  <a:lnTo>
                    <a:pt x="21707" y="291218"/>
                  </a:lnTo>
                  <a:lnTo>
                    <a:pt x="37899" y="249942"/>
                  </a:lnTo>
                  <a:lnTo>
                    <a:pt x="58134" y="210893"/>
                  </a:lnTo>
                  <a:lnTo>
                    <a:pt x="82155" y="174330"/>
                  </a:lnTo>
                  <a:lnTo>
                    <a:pt x="109701" y="140513"/>
                  </a:lnTo>
                  <a:lnTo>
                    <a:pt x="140513" y="109701"/>
                  </a:lnTo>
                  <a:lnTo>
                    <a:pt x="174330" y="82155"/>
                  </a:lnTo>
                  <a:lnTo>
                    <a:pt x="210893" y="58134"/>
                  </a:lnTo>
                  <a:lnTo>
                    <a:pt x="249942" y="37899"/>
                  </a:lnTo>
                  <a:lnTo>
                    <a:pt x="291218" y="21707"/>
                  </a:lnTo>
                  <a:lnTo>
                    <a:pt x="334460" y="9821"/>
                  </a:lnTo>
                  <a:lnTo>
                    <a:pt x="379410" y="2498"/>
                  </a:lnTo>
                  <a:lnTo>
                    <a:pt x="425806" y="0"/>
                  </a:lnTo>
                  <a:lnTo>
                    <a:pt x="8012883" y="0"/>
                  </a:lnTo>
                  <a:lnTo>
                    <a:pt x="8060927" y="2717"/>
                  </a:lnTo>
                  <a:lnTo>
                    <a:pt x="8107988" y="10756"/>
                  </a:lnTo>
                  <a:lnTo>
                    <a:pt x="8153648" y="23943"/>
                  </a:lnTo>
                  <a:lnTo>
                    <a:pt x="8197493" y="42105"/>
                  </a:lnTo>
                  <a:lnTo>
                    <a:pt x="8239103" y="65070"/>
                  </a:lnTo>
                  <a:lnTo>
                    <a:pt x="8278064" y="92664"/>
                  </a:lnTo>
                  <a:lnTo>
                    <a:pt x="8313958" y="124717"/>
                  </a:lnTo>
                  <a:lnTo>
                    <a:pt x="8346017" y="160612"/>
                  </a:lnTo>
                  <a:lnTo>
                    <a:pt x="8373615" y="199574"/>
                  </a:lnTo>
                  <a:lnTo>
                    <a:pt x="8396581" y="241187"/>
                  </a:lnTo>
                  <a:lnTo>
                    <a:pt x="8414743" y="285034"/>
                  </a:lnTo>
                  <a:lnTo>
                    <a:pt x="8427928" y="330697"/>
                  </a:lnTo>
                  <a:lnTo>
                    <a:pt x="8435965" y="377760"/>
                  </a:lnTo>
                  <a:lnTo>
                    <a:pt x="8438683" y="425806"/>
                  </a:lnTo>
                  <a:lnTo>
                    <a:pt x="8438683" y="2128995"/>
                  </a:lnTo>
                  <a:lnTo>
                    <a:pt x="8436184" y="2175388"/>
                  </a:lnTo>
                  <a:lnTo>
                    <a:pt x="8428861" y="2220335"/>
                  </a:lnTo>
                  <a:lnTo>
                    <a:pt x="8416974" y="2263576"/>
                  </a:lnTo>
                  <a:lnTo>
                    <a:pt x="8400782" y="2304850"/>
                  </a:lnTo>
                  <a:lnTo>
                    <a:pt x="8380546" y="2343898"/>
                  </a:lnTo>
                  <a:lnTo>
                    <a:pt x="8356524" y="2380461"/>
                  </a:lnTo>
                  <a:lnTo>
                    <a:pt x="8328978" y="2414278"/>
                  </a:lnTo>
                  <a:lnTo>
                    <a:pt x="8298166" y="2445090"/>
                  </a:lnTo>
                  <a:lnTo>
                    <a:pt x="8264349" y="2472636"/>
                  </a:lnTo>
                  <a:lnTo>
                    <a:pt x="8227787" y="2496657"/>
                  </a:lnTo>
                  <a:lnTo>
                    <a:pt x="8188738" y="2516894"/>
                  </a:lnTo>
                  <a:lnTo>
                    <a:pt x="8147464" y="2533086"/>
                  </a:lnTo>
                  <a:lnTo>
                    <a:pt x="8104223" y="2544973"/>
                  </a:lnTo>
                  <a:lnTo>
                    <a:pt x="8059277" y="2552296"/>
                  </a:lnTo>
                  <a:lnTo>
                    <a:pt x="8012883" y="2554794"/>
                  </a:lnTo>
                  <a:close/>
                </a:path>
              </a:pathLst>
            </a:custGeom>
            <a:solidFill>
              <a:srgbClr val="1C4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5649" y="1158147"/>
              <a:ext cx="8439150" cy="2555240"/>
            </a:xfrm>
            <a:custGeom>
              <a:avLst/>
              <a:gdLst/>
              <a:ahLst/>
              <a:cxnLst/>
              <a:rect l="l" t="t" r="r" b="b"/>
              <a:pathLst>
                <a:path w="8439150" h="2555240">
                  <a:moveTo>
                    <a:pt x="0" y="425806"/>
                  </a:moveTo>
                  <a:lnTo>
                    <a:pt x="2498" y="379410"/>
                  </a:lnTo>
                  <a:lnTo>
                    <a:pt x="9821" y="334460"/>
                  </a:lnTo>
                  <a:lnTo>
                    <a:pt x="21707" y="291218"/>
                  </a:lnTo>
                  <a:lnTo>
                    <a:pt x="37899" y="249942"/>
                  </a:lnTo>
                  <a:lnTo>
                    <a:pt x="58134" y="210893"/>
                  </a:lnTo>
                  <a:lnTo>
                    <a:pt x="82155" y="174330"/>
                  </a:lnTo>
                  <a:lnTo>
                    <a:pt x="109701" y="140513"/>
                  </a:lnTo>
                  <a:lnTo>
                    <a:pt x="140513" y="109701"/>
                  </a:lnTo>
                  <a:lnTo>
                    <a:pt x="174330" y="82155"/>
                  </a:lnTo>
                  <a:lnTo>
                    <a:pt x="210893" y="58134"/>
                  </a:lnTo>
                  <a:lnTo>
                    <a:pt x="249942" y="37899"/>
                  </a:lnTo>
                  <a:lnTo>
                    <a:pt x="291218" y="21707"/>
                  </a:lnTo>
                  <a:lnTo>
                    <a:pt x="334460" y="9821"/>
                  </a:lnTo>
                  <a:lnTo>
                    <a:pt x="379410" y="2498"/>
                  </a:lnTo>
                  <a:lnTo>
                    <a:pt x="425806" y="0"/>
                  </a:lnTo>
                  <a:lnTo>
                    <a:pt x="8012883" y="0"/>
                  </a:lnTo>
                  <a:lnTo>
                    <a:pt x="8060927" y="2717"/>
                  </a:lnTo>
                  <a:lnTo>
                    <a:pt x="8107988" y="10756"/>
                  </a:lnTo>
                  <a:lnTo>
                    <a:pt x="8153648" y="23943"/>
                  </a:lnTo>
                  <a:lnTo>
                    <a:pt x="8197493" y="42105"/>
                  </a:lnTo>
                  <a:lnTo>
                    <a:pt x="8239103" y="65070"/>
                  </a:lnTo>
                  <a:lnTo>
                    <a:pt x="8278064" y="92664"/>
                  </a:lnTo>
                  <a:lnTo>
                    <a:pt x="8313958" y="124717"/>
                  </a:lnTo>
                  <a:lnTo>
                    <a:pt x="8346017" y="160612"/>
                  </a:lnTo>
                  <a:lnTo>
                    <a:pt x="8373615" y="199574"/>
                  </a:lnTo>
                  <a:lnTo>
                    <a:pt x="8396581" y="241187"/>
                  </a:lnTo>
                  <a:lnTo>
                    <a:pt x="8414743" y="285034"/>
                  </a:lnTo>
                  <a:lnTo>
                    <a:pt x="8427928" y="330697"/>
                  </a:lnTo>
                  <a:lnTo>
                    <a:pt x="8435965" y="377760"/>
                  </a:lnTo>
                  <a:lnTo>
                    <a:pt x="8438683" y="425806"/>
                  </a:lnTo>
                  <a:lnTo>
                    <a:pt x="8438683" y="2128995"/>
                  </a:lnTo>
                  <a:lnTo>
                    <a:pt x="8436184" y="2175388"/>
                  </a:lnTo>
                  <a:lnTo>
                    <a:pt x="8428861" y="2220335"/>
                  </a:lnTo>
                  <a:lnTo>
                    <a:pt x="8416974" y="2263576"/>
                  </a:lnTo>
                  <a:lnTo>
                    <a:pt x="8400782" y="2304850"/>
                  </a:lnTo>
                  <a:lnTo>
                    <a:pt x="8380546" y="2343898"/>
                  </a:lnTo>
                  <a:lnTo>
                    <a:pt x="8356524" y="2380461"/>
                  </a:lnTo>
                  <a:lnTo>
                    <a:pt x="8328978" y="2414278"/>
                  </a:lnTo>
                  <a:lnTo>
                    <a:pt x="8298166" y="2445090"/>
                  </a:lnTo>
                  <a:lnTo>
                    <a:pt x="8264349" y="2472636"/>
                  </a:lnTo>
                  <a:lnTo>
                    <a:pt x="8227787" y="2496657"/>
                  </a:lnTo>
                  <a:lnTo>
                    <a:pt x="8188738" y="2516894"/>
                  </a:lnTo>
                  <a:lnTo>
                    <a:pt x="8147464" y="2533086"/>
                  </a:lnTo>
                  <a:lnTo>
                    <a:pt x="8104223" y="2544973"/>
                  </a:lnTo>
                  <a:lnTo>
                    <a:pt x="8059277" y="2552296"/>
                  </a:lnTo>
                  <a:lnTo>
                    <a:pt x="8012883" y="2554794"/>
                  </a:lnTo>
                  <a:lnTo>
                    <a:pt x="425806" y="2554794"/>
                  </a:lnTo>
                  <a:lnTo>
                    <a:pt x="379410" y="2552296"/>
                  </a:lnTo>
                  <a:lnTo>
                    <a:pt x="334460" y="2544973"/>
                  </a:lnTo>
                  <a:lnTo>
                    <a:pt x="291218" y="2533086"/>
                  </a:lnTo>
                  <a:lnTo>
                    <a:pt x="249942" y="2516894"/>
                  </a:lnTo>
                  <a:lnTo>
                    <a:pt x="210893" y="2496657"/>
                  </a:lnTo>
                  <a:lnTo>
                    <a:pt x="174330" y="2472636"/>
                  </a:lnTo>
                  <a:lnTo>
                    <a:pt x="140513" y="2445090"/>
                  </a:lnTo>
                  <a:lnTo>
                    <a:pt x="109701" y="2414278"/>
                  </a:lnTo>
                  <a:lnTo>
                    <a:pt x="82155" y="2380461"/>
                  </a:lnTo>
                  <a:lnTo>
                    <a:pt x="58134" y="2343898"/>
                  </a:lnTo>
                  <a:lnTo>
                    <a:pt x="37899" y="2304850"/>
                  </a:lnTo>
                  <a:lnTo>
                    <a:pt x="21707" y="2263576"/>
                  </a:lnTo>
                  <a:lnTo>
                    <a:pt x="9821" y="2220335"/>
                  </a:lnTo>
                  <a:lnTo>
                    <a:pt x="2498" y="2175388"/>
                  </a:lnTo>
                  <a:lnTo>
                    <a:pt x="0" y="2128995"/>
                  </a:lnTo>
                  <a:lnTo>
                    <a:pt x="0" y="42580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0" y="571501"/>
            <a:ext cx="9144000" cy="1866264"/>
            <a:chOff x="0" y="0"/>
            <a:chExt cx="9144000" cy="1866264"/>
          </a:xfrm>
        </p:grpSpPr>
        <p:sp>
          <p:nvSpPr>
            <p:cNvPr id="12" name="object 12"/>
            <p:cNvSpPr/>
            <p:nvPr/>
          </p:nvSpPr>
          <p:spPr>
            <a:xfrm>
              <a:off x="0" y="831548"/>
              <a:ext cx="9144000" cy="85725"/>
            </a:xfrm>
            <a:custGeom>
              <a:avLst/>
              <a:gdLst/>
              <a:ahLst/>
              <a:cxnLst/>
              <a:rect l="l" t="t" r="r" b="b"/>
              <a:pathLst>
                <a:path w="9144000" h="85725">
                  <a:moveTo>
                    <a:pt x="0" y="0"/>
                  </a:moveTo>
                  <a:lnTo>
                    <a:pt x="9143981" y="0"/>
                  </a:lnTo>
                  <a:lnTo>
                    <a:pt x="9143981" y="85499"/>
                  </a:lnTo>
                  <a:lnTo>
                    <a:pt x="0" y="8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2703" y="0"/>
              <a:ext cx="6385560" cy="1866264"/>
            </a:xfrm>
            <a:custGeom>
              <a:avLst/>
              <a:gdLst/>
              <a:ahLst/>
              <a:cxnLst/>
              <a:rect l="l" t="t" r="r" b="b"/>
              <a:pathLst>
                <a:path w="6385559" h="1866264">
                  <a:moveTo>
                    <a:pt x="0" y="1840508"/>
                  </a:moveTo>
                  <a:lnTo>
                    <a:pt x="2292587" y="1088322"/>
                  </a:lnTo>
                  <a:lnTo>
                    <a:pt x="2292587" y="310949"/>
                  </a:lnTo>
                  <a:lnTo>
                    <a:pt x="2295959" y="264999"/>
                  </a:lnTo>
                  <a:lnTo>
                    <a:pt x="2305753" y="221143"/>
                  </a:lnTo>
                  <a:lnTo>
                    <a:pt x="2321489" y="179860"/>
                  </a:lnTo>
                  <a:lnTo>
                    <a:pt x="2342685" y="141634"/>
                  </a:lnTo>
                  <a:lnTo>
                    <a:pt x="2368861" y="106943"/>
                  </a:lnTo>
                  <a:lnTo>
                    <a:pt x="2399534" y="76270"/>
                  </a:lnTo>
                  <a:lnTo>
                    <a:pt x="2434225" y="50095"/>
                  </a:lnTo>
                  <a:lnTo>
                    <a:pt x="2472452" y="28900"/>
                  </a:lnTo>
                  <a:lnTo>
                    <a:pt x="2513733" y="13165"/>
                  </a:lnTo>
                  <a:lnTo>
                    <a:pt x="2557589" y="3371"/>
                  </a:lnTo>
                  <a:lnTo>
                    <a:pt x="2603537" y="0"/>
                  </a:lnTo>
                  <a:lnTo>
                    <a:pt x="6074230" y="0"/>
                  </a:lnTo>
                  <a:lnTo>
                    <a:pt x="6123168" y="3873"/>
                  </a:lnTo>
                  <a:lnTo>
                    <a:pt x="6170457" y="15263"/>
                  </a:lnTo>
                  <a:lnTo>
                    <a:pt x="6215265" y="33824"/>
                  </a:lnTo>
                  <a:lnTo>
                    <a:pt x="6256758" y="59210"/>
                  </a:lnTo>
                  <a:lnTo>
                    <a:pt x="6294104" y="91075"/>
                  </a:lnTo>
                  <a:lnTo>
                    <a:pt x="6325973" y="128417"/>
                  </a:lnTo>
                  <a:lnTo>
                    <a:pt x="6351359" y="169911"/>
                  </a:lnTo>
                  <a:lnTo>
                    <a:pt x="6369919" y="214721"/>
                  </a:lnTo>
                  <a:lnTo>
                    <a:pt x="6381307" y="262012"/>
                  </a:lnTo>
                  <a:lnTo>
                    <a:pt x="6385179" y="310949"/>
                  </a:lnTo>
                  <a:lnTo>
                    <a:pt x="6385179" y="1554746"/>
                  </a:lnTo>
                  <a:lnTo>
                    <a:pt x="2292587" y="1554746"/>
                  </a:lnTo>
                  <a:lnTo>
                    <a:pt x="0" y="1840508"/>
                  </a:lnTo>
                  <a:close/>
                </a:path>
                <a:path w="6385559" h="1866264">
                  <a:moveTo>
                    <a:pt x="6074230" y="1865696"/>
                  </a:moveTo>
                  <a:lnTo>
                    <a:pt x="2603537" y="1865696"/>
                  </a:lnTo>
                  <a:lnTo>
                    <a:pt x="2557589" y="1862324"/>
                  </a:lnTo>
                  <a:lnTo>
                    <a:pt x="2513733" y="1852530"/>
                  </a:lnTo>
                  <a:lnTo>
                    <a:pt x="2472452" y="1836795"/>
                  </a:lnTo>
                  <a:lnTo>
                    <a:pt x="2434225" y="1815600"/>
                  </a:lnTo>
                  <a:lnTo>
                    <a:pt x="2399534" y="1789425"/>
                  </a:lnTo>
                  <a:lnTo>
                    <a:pt x="2368861" y="1758752"/>
                  </a:lnTo>
                  <a:lnTo>
                    <a:pt x="2342685" y="1724061"/>
                  </a:lnTo>
                  <a:lnTo>
                    <a:pt x="2321489" y="1685835"/>
                  </a:lnTo>
                  <a:lnTo>
                    <a:pt x="2305753" y="1644553"/>
                  </a:lnTo>
                  <a:lnTo>
                    <a:pt x="2295959" y="1600696"/>
                  </a:lnTo>
                  <a:lnTo>
                    <a:pt x="2292587" y="1554746"/>
                  </a:lnTo>
                  <a:lnTo>
                    <a:pt x="6385179" y="1554746"/>
                  </a:lnTo>
                  <a:lnTo>
                    <a:pt x="6381808" y="1600696"/>
                  </a:lnTo>
                  <a:lnTo>
                    <a:pt x="6372013" y="1644553"/>
                  </a:lnTo>
                  <a:lnTo>
                    <a:pt x="6356278" y="1685835"/>
                  </a:lnTo>
                  <a:lnTo>
                    <a:pt x="6335081" y="1724061"/>
                  </a:lnTo>
                  <a:lnTo>
                    <a:pt x="6308906" y="1758752"/>
                  </a:lnTo>
                  <a:lnTo>
                    <a:pt x="6278232" y="1789425"/>
                  </a:lnTo>
                  <a:lnTo>
                    <a:pt x="6243542" y="1815600"/>
                  </a:lnTo>
                  <a:lnTo>
                    <a:pt x="6205315" y="1836795"/>
                  </a:lnTo>
                  <a:lnTo>
                    <a:pt x="6164033" y="1852530"/>
                  </a:lnTo>
                  <a:lnTo>
                    <a:pt x="6120178" y="1862324"/>
                  </a:lnTo>
                  <a:lnTo>
                    <a:pt x="6074230" y="1865696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12703" y="0"/>
              <a:ext cx="6385560" cy="1866264"/>
            </a:xfrm>
            <a:custGeom>
              <a:avLst/>
              <a:gdLst/>
              <a:ahLst/>
              <a:cxnLst/>
              <a:rect l="l" t="t" r="r" b="b"/>
              <a:pathLst>
                <a:path w="6385559" h="1866264">
                  <a:moveTo>
                    <a:pt x="2292587" y="310949"/>
                  </a:moveTo>
                  <a:lnTo>
                    <a:pt x="2295959" y="264999"/>
                  </a:lnTo>
                  <a:lnTo>
                    <a:pt x="2305753" y="221143"/>
                  </a:lnTo>
                  <a:lnTo>
                    <a:pt x="2321489" y="179860"/>
                  </a:lnTo>
                  <a:lnTo>
                    <a:pt x="2342685" y="141634"/>
                  </a:lnTo>
                  <a:lnTo>
                    <a:pt x="2368861" y="106943"/>
                  </a:lnTo>
                  <a:lnTo>
                    <a:pt x="2399534" y="76270"/>
                  </a:lnTo>
                  <a:lnTo>
                    <a:pt x="2434225" y="50095"/>
                  </a:lnTo>
                  <a:lnTo>
                    <a:pt x="2472452" y="28900"/>
                  </a:lnTo>
                  <a:lnTo>
                    <a:pt x="2513733" y="13165"/>
                  </a:lnTo>
                  <a:lnTo>
                    <a:pt x="2557589" y="3371"/>
                  </a:lnTo>
                  <a:lnTo>
                    <a:pt x="2603537" y="0"/>
                  </a:lnTo>
                  <a:lnTo>
                    <a:pt x="2974686" y="0"/>
                  </a:lnTo>
                  <a:lnTo>
                    <a:pt x="3997834" y="0"/>
                  </a:lnTo>
                  <a:lnTo>
                    <a:pt x="6074230" y="0"/>
                  </a:lnTo>
                  <a:lnTo>
                    <a:pt x="6123168" y="3873"/>
                  </a:lnTo>
                  <a:lnTo>
                    <a:pt x="6170457" y="15263"/>
                  </a:lnTo>
                  <a:lnTo>
                    <a:pt x="6215265" y="33824"/>
                  </a:lnTo>
                  <a:lnTo>
                    <a:pt x="6256758" y="59210"/>
                  </a:lnTo>
                  <a:lnTo>
                    <a:pt x="6294104" y="91075"/>
                  </a:lnTo>
                  <a:lnTo>
                    <a:pt x="6325973" y="128417"/>
                  </a:lnTo>
                  <a:lnTo>
                    <a:pt x="6351359" y="169911"/>
                  </a:lnTo>
                  <a:lnTo>
                    <a:pt x="6369918" y="214721"/>
                  </a:lnTo>
                  <a:lnTo>
                    <a:pt x="6381307" y="262012"/>
                  </a:lnTo>
                  <a:lnTo>
                    <a:pt x="6385179" y="310949"/>
                  </a:lnTo>
                  <a:lnTo>
                    <a:pt x="6385179" y="1088322"/>
                  </a:lnTo>
                  <a:lnTo>
                    <a:pt x="6385179" y="1554746"/>
                  </a:lnTo>
                  <a:lnTo>
                    <a:pt x="6381807" y="1600696"/>
                  </a:lnTo>
                  <a:lnTo>
                    <a:pt x="6372013" y="1644552"/>
                  </a:lnTo>
                  <a:lnTo>
                    <a:pt x="6356277" y="1685835"/>
                  </a:lnTo>
                  <a:lnTo>
                    <a:pt x="6335081" y="1724061"/>
                  </a:lnTo>
                  <a:lnTo>
                    <a:pt x="6308906" y="1758752"/>
                  </a:lnTo>
                  <a:lnTo>
                    <a:pt x="6278232" y="1789425"/>
                  </a:lnTo>
                  <a:lnTo>
                    <a:pt x="6243541" y="1815600"/>
                  </a:lnTo>
                  <a:lnTo>
                    <a:pt x="6205315" y="1836795"/>
                  </a:lnTo>
                  <a:lnTo>
                    <a:pt x="6164033" y="1852530"/>
                  </a:lnTo>
                  <a:lnTo>
                    <a:pt x="6120178" y="1862324"/>
                  </a:lnTo>
                  <a:lnTo>
                    <a:pt x="6074230" y="1865696"/>
                  </a:lnTo>
                  <a:lnTo>
                    <a:pt x="3997834" y="1865696"/>
                  </a:lnTo>
                  <a:lnTo>
                    <a:pt x="2974686" y="1865696"/>
                  </a:lnTo>
                  <a:lnTo>
                    <a:pt x="2603537" y="1865696"/>
                  </a:lnTo>
                  <a:lnTo>
                    <a:pt x="2557589" y="1862324"/>
                  </a:lnTo>
                  <a:lnTo>
                    <a:pt x="2513733" y="1852530"/>
                  </a:lnTo>
                  <a:lnTo>
                    <a:pt x="2472452" y="1836795"/>
                  </a:lnTo>
                  <a:lnTo>
                    <a:pt x="2434225" y="1815600"/>
                  </a:lnTo>
                  <a:lnTo>
                    <a:pt x="2399534" y="1789425"/>
                  </a:lnTo>
                  <a:lnTo>
                    <a:pt x="2368861" y="1758752"/>
                  </a:lnTo>
                  <a:lnTo>
                    <a:pt x="2342685" y="1724061"/>
                  </a:lnTo>
                  <a:lnTo>
                    <a:pt x="2321489" y="1685835"/>
                  </a:lnTo>
                  <a:lnTo>
                    <a:pt x="2305753" y="1644552"/>
                  </a:lnTo>
                  <a:lnTo>
                    <a:pt x="2295959" y="1600696"/>
                  </a:lnTo>
                  <a:lnTo>
                    <a:pt x="2292587" y="1554746"/>
                  </a:lnTo>
                  <a:lnTo>
                    <a:pt x="0" y="1840508"/>
                  </a:lnTo>
                  <a:lnTo>
                    <a:pt x="2292587" y="1088322"/>
                  </a:lnTo>
                  <a:lnTo>
                    <a:pt x="2292587" y="310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69394" y="855886"/>
            <a:ext cx="306959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</a:rPr>
              <a:t>Applications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Counting…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ts val="1664"/>
              </a:lnSpc>
            </a:pP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distinct words in large</a:t>
            </a:r>
            <a:r>
              <a:rPr sz="1400" spc="-7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document.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223" y="4484905"/>
            <a:ext cx="209550" cy="1204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1154CC"/>
                </a:solidFill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42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42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1923" y="4484905"/>
            <a:ext cx="5801360" cy="162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1154CC"/>
                </a:solidFill>
                <a:latin typeface="Arial"/>
                <a:cs typeface="Arial"/>
              </a:rPr>
              <a:t>0th moment: count of distinct</a:t>
            </a:r>
            <a:r>
              <a:rPr sz="2400" b="1" spc="-7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154CC"/>
                </a:solidFill>
                <a:latin typeface="Arial"/>
                <a:cs typeface="Arial"/>
              </a:rPr>
              <a:t>elements</a:t>
            </a:r>
            <a:endParaRPr sz="2400" dirty="0">
              <a:latin typeface="Arial"/>
              <a:cs typeface="Arial"/>
            </a:endParaRPr>
          </a:p>
          <a:p>
            <a:pPr marL="12700" marR="1834514">
              <a:lnSpc>
                <a:spcPct val="114599"/>
              </a:lnSpc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1st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moment: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length of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stream 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2nd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moment: sum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squares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42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(measures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uneveness;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related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variance)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6593" y="1484531"/>
            <a:ext cx="2879090" cy="666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distinct websites</a:t>
            </a:r>
            <a:r>
              <a:rPr sz="1400" spc="-1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(URLs).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users that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visit a site 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without</a:t>
            </a:r>
            <a:r>
              <a:rPr sz="1400" spc="-10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storing.  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unique queries.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D2DA9A-E2DA-ED0F-8839-101C3718D383}"/>
              </a:ext>
            </a:extLst>
          </p:cNvPr>
          <p:cNvSpPr txBox="1"/>
          <p:nvPr/>
        </p:nvSpPr>
        <p:spPr>
          <a:xfrm>
            <a:off x="408893" y="2010813"/>
            <a:ext cx="1573586" cy="37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0th moment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EA66E02-1BC8-1555-60CD-F56AB715427A}"/>
              </a:ext>
            </a:extLst>
          </p:cNvPr>
          <p:cNvSpPr txBox="1"/>
          <p:nvPr/>
        </p:nvSpPr>
        <p:spPr>
          <a:xfrm>
            <a:off x="439117" y="2564904"/>
            <a:ext cx="7862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Solution: Just keep a set (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dictionary, heap)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Can’t maintain that many in memory; disk storage is too slow</a:t>
            </a: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DFE180-7AD6-29D0-FCE2-92AEC6FF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6435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0887" y="1724886"/>
            <a:ext cx="8448675" cy="3769995"/>
            <a:chOff x="290886" y="1153385"/>
            <a:chExt cx="8448675" cy="3769995"/>
          </a:xfrm>
        </p:grpSpPr>
        <p:sp>
          <p:nvSpPr>
            <p:cNvPr id="3" name="object 3"/>
            <p:cNvSpPr/>
            <p:nvPr/>
          </p:nvSpPr>
          <p:spPr>
            <a:xfrm>
              <a:off x="4427066" y="2231195"/>
              <a:ext cx="740973" cy="5459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5649" y="1158147"/>
              <a:ext cx="8439150" cy="3760470"/>
            </a:xfrm>
            <a:custGeom>
              <a:avLst/>
              <a:gdLst/>
              <a:ahLst/>
              <a:cxnLst/>
              <a:rect l="l" t="t" r="r" b="b"/>
              <a:pathLst>
                <a:path w="8439150" h="3760470">
                  <a:moveTo>
                    <a:pt x="7811959" y="3760192"/>
                  </a:moveTo>
                  <a:lnTo>
                    <a:pt x="626711" y="3760192"/>
                  </a:lnTo>
                  <a:lnTo>
                    <a:pt x="577733" y="3758306"/>
                  </a:lnTo>
                  <a:lnTo>
                    <a:pt x="529787" y="3752742"/>
                  </a:lnTo>
                  <a:lnTo>
                    <a:pt x="483011" y="3743639"/>
                  </a:lnTo>
                  <a:lnTo>
                    <a:pt x="437545" y="3731137"/>
                  </a:lnTo>
                  <a:lnTo>
                    <a:pt x="393528" y="3715374"/>
                  </a:lnTo>
                  <a:lnTo>
                    <a:pt x="351098" y="3696491"/>
                  </a:lnTo>
                  <a:lnTo>
                    <a:pt x="310397" y="3674625"/>
                  </a:lnTo>
                  <a:lnTo>
                    <a:pt x="271563" y="3649918"/>
                  </a:lnTo>
                  <a:lnTo>
                    <a:pt x="234734" y="3622508"/>
                  </a:lnTo>
                  <a:lnTo>
                    <a:pt x="200052" y="3592534"/>
                  </a:lnTo>
                  <a:lnTo>
                    <a:pt x="167654" y="3560137"/>
                  </a:lnTo>
                  <a:lnTo>
                    <a:pt x="137681" y="3525454"/>
                  </a:lnTo>
                  <a:lnTo>
                    <a:pt x="110271" y="3488626"/>
                  </a:lnTo>
                  <a:lnTo>
                    <a:pt x="85564" y="3449793"/>
                  </a:lnTo>
                  <a:lnTo>
                    <a:pt x="63699" y="3409092"/>
                  </a:lnTo>
                  <a:lnTo>
                    <a:pt x="44816" y="3366664"/>
                  </a:lnTo>
                  <a:lnTo>
                    <a:pt x="29053" y="3322648"/>
                  </a:lnTo>
                  <a:lnTo>
                    <a:pt x="16551" y="3277184"/>
                  </a:lnTo>
                  <a:lnTo>
                    <a:pt x="7449" y="3230411"/>
                  </a:lnTo>
                  <a:lnTo>
                    <a:pt x="1885" y="3182467"/>
                  </a:lnTo>
                  <a:lnTo>
                    <a:pt x="0" y="3133493"/>
                  </a:lnTo>
                  <a:lnTo>
                    <a:pt x="0" y="626711"/>
                  </a:lnTo>
                  <a:lnTo>
                    <a:pt x="1885" y="577734"/>
                  </a:lnTo>
                  <a:lnTo>
                    <a:pt x="7449" y="529788"/>
                  </a:lnTo>
                  <a:lnTo>
                    <a:pt x="16551" y="483012"/>
                  </a:lnTo>
                  <a:lnTo>
                    <a:pt x="29053" y="437546"/>
                  </a:lnTo>
                  <a:lnTo>
                    <a:pt x="44816" y="393529"/>
                  </a:lnTo>
                  <a:lnTo>
                    <a:pt x="63699" y="351100"/>
                  </a:lnTo>
                  <a:lnTo>
                    <a:pt x="85564" y="310398"/>
                  </a:lnTo>
                  <a:lnTo>
                    <a:pt x="110271" y="271564"/>
                  </a:lnTo>
                  <a:lnTo>
                    <a:pt x="137681" y="234735"/>
                  </a:lnTo>
                  <a:lnTo>
                    <a:pt x="167654" y="200053"/>
                  </a:lnTo>
                  <a:lnTo>
                    <a:pt x="200052" y="167655"/>
                  </a:lnTo>
                  <a:lnTo>
                    <a:pt x="234734" y="137681"/>
                  </a:lnTo>
                  <a:lnTo>
                    <a:pt x="271563" y="110271"/>
                  </a:lnTo>
                  <a:lnTo>
                    <a:pt x="310397" y="85564"/>
                  </a:lnTo>
                  <a:lnTo>
                    <a:pt x="351098" y="63699"/>
                  </a:lnTo>
                  <a:lnTo>
                    <a:pt x="393528" y="44816"/>
                  </a:lnTo>
                  <a:lnTo>
                    <a:pt x="437545" y="29054"/>
                  </a:lnTo>
                  <a:lnTo>
                    <a:pt x="483011" y="16551"/>
                  </a:lnTo>
                  <a:lnTo>
                    <a:pt x="529787" y="7449"/>
                  </a:lnTo>
                  <a:lnTo>
                    <a:pt x="577733" y="1885"/>
                  </a:lnTo>
                  <a:lnTo>
                    <a:pt x="626711" y="0"/>
                  </a:lnTo>
                  <a:lnTo>
                    <a:pt x="7811959" y="0"/>
                  </a:lnTo>
                  <a:lnTo>
                    <a:pt x="7861586" y="1966"/>
                  </a:lnTo>
                  <a:lnTo>
                    <a:pt x="7910594" y="7807"/>
                  </a:lnTo>
                  <a:lnTo>
                    <a:pt x="7958773" y="17435"/>
                  </a:lnTo>
                  <a:lnTo>
                    <a:pt x="8005911" y="30763"/>
                  </a:lnTo>
                  <a:lnTo>
                    <a:pt x="8051799" y="47705"/>
                  </a:lnTo>
                  <a:lnTo>
                    <a:pt x="8096227" y="68172"/>
                  </a:lnTo>
                  <a:lnTo>
                    <a:pt x="8138984" y="92079"/>
                  </a:lnTo>
                  <a:lnTo>
                    <a:pt x="8179861" y="119337"/>
                  </a:lnTo>
                  <a:lnTo>
                    <a:pt x="8218647" y="149859"/>
                  </a:lnTo>
                  <a:lnTo>
                    <a:pt x="8255133" y="183559"/>
                  </a:lnTo>
                  <a:lnTo>
                    <a:pt x="8288831" y="220039"/>
                  </a:lnTo>
                  <a:lnTo>
                    <a:pt x="8319352" y="258822"/>
                  </a:lnTo>
                  <a:lnTo>
                    <a:pt x="8346608" y="299696"/>
                  </a:lnTo>
                  <a:lnTo>
                    <a:pt x="8370513" y="342452"/>
                  </a:lnTo>
                  <a:lnTo>
                    <a:pt x="8390979" y="386878"/>
                  </a:lnTo>
                  <a:lnTo>
                    <a:pt x="8407920" y="432765"/>
                  </a:lnTo>
                  <a:lnTo>
                    <a:pt x="8421248" y="479902"/>
                  </a:lnTo>
                  <a:lnTo>
                    <a:pt x="8430876" y="528079"/>
                  </a:lnTo>
                  <a:lnTo>
                    <a:pt x="8436716" y="577086"/>
                  </a:lnTo>
                  <a:lnTo>
                    <a:pt x="8438683" y="626711"/>
                  </a:lnTo>
                  <a:lnTo>
                    <a:pt x="8438683" y="3133493"/>
                  </a:lnTo>
                  <a:lnTo>
                    <a:pt x="8436797" y="3182467"/>
                  </a:lnTo>
                  <a:lnTo>
                    <a:pt x="8431233" y="3230411"/>
                  </a:lnTo>
                  <a:lnTo>
                    <a:pt x="8422130" y="3277184"/>
                  </a:lnTo>
                  <a:lnTo>
                    <a:pt x="8409627" y="3322648"/>
                  </a:lnTo>
                  <a:lnTo>
                    <a:pt x="8393864" y="3366664"/>
                  </a:lnTo>
                  <a:lnTo>
                    <a:pt x="8374981" y="3409092"/>
                  </a:lnTo>
                  <a:lnTo>
                    <a:pt x="8353115" y="3449793"/>
                  </a:lnTo>
                  <a:lnTo>
                    <a:pt x="8328407" y="3488626"/>
                  </a:lnTo>
                  <a:lnTo>
                    <a:pt x="8300997" y="3525454"/>
                  </a:lnTo>
                  <a:lnTo>
                    <a:pt x="8271022" y="3560137"/>
                  </a:lnTo>
                  <a:lnTo>
                    <a:pt x="8238624" y="3592534"/>
                  </a:lnTo>
                  <a:lnTo>
                    <a:pt x="8203940" y="3622508"/>
                  </a:lnTo>
                  <a:lnTo>
                    <a:pt x="8167111" y="3649918"/>
                  </a:lnTo>
                  <a:lnTo>
                    <a:pt x="8128276" y="3674625"/>
                  </a:lnTo>
                  <a:lnTo>
                    <a:pt x="8087574" y="3696491"/>
                  </a:lnTo>
                  <a:lnTo>
                    <a:pt x="8045144" y="3715374"/>
                  </a:lnTo>
                  <a:lnTo>
                    <a:pt x="8001126" y="3731137"/>
                  </a:lnTo>
                  <a:lnTo>
                    <a:pt x="7955659" y="3743639"/>
                  </a:lnTo>
                  <a:lnTo>
                    <a:pt x="7908883" y="3752742"/>
                  </a:lnTo>
                  <a:lnTo>
                    <a:pt x="7860936" y="3758306"/>
                  </a:lnTo>
                  <a:lnTo>
                    <a:pt x="7811959" y="3760192"/>
                  </a:lnTo>
                  <a:close/>
                </a:path>
              </a:pathLst>
            </a:custGeom>
            <a:solidFill>
              <a:srgbClr val="1C4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5649" y="1158147"/>
              <a:ext cx="8439150" cy="3760470"/>
            </a:xfrm>
            <a:custGeom>
              <a:avLst/>
              <a:gdLst/>
              <a:ahLst/>
              <a:cxnLst/>
              <a:rect l="l" t="t" r="r" b="b"/>
              <a:pathLst>
                <a:path w="8439150" h="3760470">
                  <a:moveTo>
                    <a:pt x="0" y="626711"/>
                  </a:moveTo>
                  <a:lnTo>
                    <a:pt x="1885" y="577734"/>
                  </a:lnTo>
                  <a:lnTo>
                    <a:pt x="7449" y="529788"/>
                  </a:lnTo>
                  <a:lnTo>
                    <a:pt x="16551" y="483012"/>
                  </a:lnTo>
                  <a:lnTo>
                    <a:pt x="29053" y="437546"/>
                  </a:lnTo>
                  <a:lnTo>
                    <a:pt x="44816" y="393529"/>
                  </a:lnTo>
                  <a:lnTo>
                    <a:pt x="63699" y="351100"/>
                  </a:lnTo>
                  <a:lnTo>
                    <a:pt x="85564" y="310398"/>
                  </a:lnTo>
                  <a:lnTo>
                    <a:pt x="110271" y="271564"/>
                  </a:lnTo>
                  <a:lnTo>
                    <a:pt x="137681" y="234735"/>
                  </a:lnTo>
                  <a:lnTo>
                    <a:pt x="167654" y="200053"/>
                  </a:lnTo>
                  <a:lnTo>
                    <a:pt x="200052" y="167655"/>
                  </a:lnTo>
                  <a:lnTo>
                    <a:pt x="234734" y="137681"/>
                  </a:lnTo>
                  <a:lnTo>
                    <a:pt x="271563" y="110271"/>
                  </a:lnTo>
                  <a:lnTo>
                    <a:pt x="310397" y="85564"/>
                  </a:lnTo>
                  <a:lnTo>
                    <a:pt x="351098" y="63699"/>
                  </a:lnTo>
                  <a:lnTo>
                    <a:pt x="393528" y="44816"/>
                  </a:lnTo>
                  <a:lnTo>
                    <a:pt x="437545" y="29054"/>
                  </a:lnTo>
                  <a:lnTo>
                    <a:pt x="483011" y="16551"/>
                  </a:lnTo>
                  <a:lnTo>
                    <a:pt x="529787" y="7449"/>
                  </a:lnTo>
                  <a:lnTo>
                    <a:pt x="577733" y="1885"/>
                  </a:lnTo>
                  <a:lnTo>
                    <a:pt x="626711" y="0"/>
                  </a:lnTo>
                  <a:lnTo>
                    <a:pt x="7811959" y="0"/>
                  </a:lnTo>
                  <a:lnTo>
                    <a:pt x="7861586" y="1966"/>
                  </a:lnTo>
                  <a:lnTo>
                    <a:pt x="7910594" y="7807"/>
                  </a:lnTo>
                  <a:lnTo>
                    <a:pt x="7958773" y="17435"/>
                  </a:lnTo>
                  <a:lnTo>
                    <a:pt x="8005911" y="30763"/>
                  </a:lnTo>
                  <a:lnTo>
                    <a:pt x="8051799" y="47705"/>
                  </a:lnTo>
                  <a:lnTo>
                    <a:pt x="8096227" y="68172"/>
                  </a:lnTo>
                  <a:lnTo>
                    <a:pt x="8138984" y="92079"/>
                  </a:lnTo>
                  <a:lnTo>
                    <a:pt x="8179861" y="119337"/>
                  </a:lnTo>
                  <a:lnTo>
                    <a:pt x="8218647" y="149859"/>
                  </a:lnTo>
                  <a:lnTo>
                    <a:pt x="8255133" y="183559"/>
                  </a:lnTo>
                  <a:lnTo>
                    <a:pt x="8288831" y="220039"/>
                  </a:lnTo>
                  <a:lnTo>
                    <a:pt x="8319352" y="258822"/>
                  </a:lnTo>
                  <a:lnTo>
                    <a:pt x="8346608" y="299696"/>
                  </a:lnTo>
                  <a:lnTo>
                    <a:pt x="8370513" y="342452"/>
                  </a:lnTo>
                  <a:lnTo>
                    <a:pt x="8390979" y="386878"/>
                  </a:lnTo>
                  <a:lnTo>
                    <a:pt x="8407920" y="432765"/>
                  </a:lnTo>
                  <a:lnTo>
                    <a:pt x="8421248" y="479902"/>
                  </a:lnTo>
                  <a:lnTo>
                    <a:pt x="8430876" y="528079"/>
                  </a:lnTo>
                  <a:lnTo>
                    <a:pt x="8436716" y="577086"/>
                  </a:lnTo>
                  <a:lnTo>
                    <a:pt x="8438683" y="626711"/>
                  </a:lnTo>
                  <a:lnTo>
                    <a:pt x="8438683" y="3133493"/>
                  </a:lnTo>
                  <a:lnTo>
                    <a:pt x="8436797" y="3182467"/>
                  </a:lnTo>
                  <a:lnTo>
                    <a:pt x="8431233" y="3230411"/>
                  </a:lnTo>
                  <a:lnTo>
                    <a:pt x="8422130" y="3277184"/>
                  </a:lnTo>
                  <a:lnTo>
                    <a:pt x="8409627" y="3322648"/>
                  </a:lnTo>
                  <a:lnTo>
                    <a:pt x="8393864" y="3366664"/>
                  </a:lnTo>
                  <a:lnTo>
                    <a:pt x="8374981" y="3409092"/>
                  </a:lnTo>
                  <a:lnTo>
                    <a:pt x="8353115" y="3449793"/>
                  </a:lnTo>
                  <a:lnTo>
                    <a:pt x="8328407" y="3488626"/>
                  </a:lnTo>
                  <a:lnTo>
                    <a:pt x="8300997" y="3525454"/>
                  </a:lnTo>
                  <a:lnTo>
                    <a:pt x="8271022" y="3560137"/>
                  </a:lnTo>
                  <a:lnTo>
                    <a:pt x="8238624" y="3592534"/>
                  </a:lnTo>
                  <a:lnTo>
                    <a:pt x="8203940" y="3622508"/>
                  </a:lnTo>
                  <a:lnTo>
                    <a:pt x="8167111" y="3649918"/>
                  </a:lnTo>
                  <a:lnTo>
                    <a:pt x="8128276" y="3674625"/>
                  </a:lnTo>
                  <a:lnTo>
                    <a:pt x="8087574" y="3696491"/>
                  </a:lnTo>
                  <a:lnTo>
                    <a:pt x="8045144" y="3715374"/>
                  </a:lnTo>
                  <a:lnTo>
                    <a:pt x="8001126" y="3731137"/>
                  </a:lnTo>
                  <a:lnTo>
                    <a:pt x="7955659" y="3743639"/>
                  </a:lnTo>
                  <a:lnTo>
                    <a:pt x="7908883" y="3752742"/>
                  </a:lnTo>
                  <a:lnTo>
                    <a:pt x="7860936" y="3758306"/>
                  </a:lnTo>
                  <a:lnTo>
                    <a:pt x="7811959" y="3760192"/>
                  </a:lnTo>
                  <a:lnTo>
                    <a:pt x="626711" y="3760192"/>
                  </a:lnTo>
                  <a:lnTo>
                    <a:pt x="577733" y="3758306"/>
                  </a:lnTo>
                  <a:lnTo>
                    <a:pt x="529787" y="3752742"/>
                  </a:lnTo>
                  <a:lnTo>
                    <a:pt x="483011" y="3743639"/>
                  </a:lnTo>
                  <a:lnTo>
                    <a:pt x="437545" y="3731137"/>
                  </a:lnTo>
                  <a:lnTo>
                    <a:pt x="393528" y="3715374"/>
                  </a:lnTo>
                  <a:lnTo>
                    <a:pt x="351098" y="3696491"/>
                  </a:lnTo>
                  <a:lnTo>
                    <a:pt x="310397" y="3674625"/>
                  </a:lnTo>
                  <a:lnTo>
                    <a:pt x="271563" y="3649918"/>
                  </a:lnTo>
                  <a:lnTo>
                    <a:pt x="234734" y="3622508"/>
                  </a:lnTo>
                  <a:lnTo>
                    <a:pt x="200052" y="3592534"/>
                  </a:lnTo>
                  <a:lnTo>
                    <a:pt x="167654" y="3560137"/>
                  </a:lnTo>
                  <a:lnTo>
                    <a:pt x="137681" y="3525454"/>
                  </a:lnTo>
                  <a:lnTo>
                    <a:pt x="110271" y="3488626"/>
                  </a:lnTo>
                  <a:lnTo>
                    <a:pt x="85564" y="3449793"/>
                  </a:lnTo>
                  <a:lnTo>
                    <a:pt x="63699" y="3409092"/>
                  </a:lnTo>
                  <a:lnTo>
                    <a:pt x="44816" y="3366664"/>
                  </a:lnTo>
                  <a:lnTo>
                    <a:pt x="29053" y="3322648"/>
                  </a:lnTo>
                  <a:lnTo>
                    <a:pt x="16551" y="3277184"/>
                  </a:lnTo>
                  <a:lnTo>
                    <a:pt x="7449" y="3230411"/>
                  </a:lnTo>
                  <a:lnTo>
                    <a:pt x="1885" y="3182467"/>
                  </a:lnTo>
                  <a:lnTo>
                    <a:pt x="0" y="3133493"/>
                  </a:lnTo>
                  <a:lnTo>
                    <a:pt x="0" y="626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660057" y="1776636"/>
                <a:ext cx="8232423" cy="237244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0th moment</a:t>
                </a:r>
              </a:p>
              <a:p>
                <a:pPr marL="12700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Streaming Solution: </a:t>
                </a:r>
                <a:r>
                  <a:rPr lang="en-CA" sz="2400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Flajolet</a:t>
                </a: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-Martin Algorithm</a:t>
                </a:r>
              </a:p>
              <a:p>
                <a:pPr marL="12700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General idea</a:t>
                </a:r>
              </a:p>
              <a:p>
                <a:pPr marL="469900" lvl="1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n -- suspected total number of elements observed</a:t>
                </a:r>
              </a:p>
              <a:p>
                <a:pPr marL="469900" lvl="1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pick a hash,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, to map each element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MA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ar-MA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40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log</m:t>
                            </m:r>
                          </m:e>
                          <m:sub>
                            <m:r>
                              <a:rPr lang="ar-MA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e>
                    </m:func>
                  </m:oMath>
                </a14:m>
                <a:r>
                  <a:rPr lang="ar-M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bits (buckets)</a:t>
                </a:r>
                <a:endParaRPr sz="24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57" y="1776636"/>
                <a:ext cx="8232423" cy="2372444"/>
              </a:xfrm>
              <a:prstGeom prst="rect">
                <a:avLst/>
              </a:prstGeom>
              <a:blipFill>
                <a:blip r:embed="rId3"/>
                <a:stretch>
                  <a:fillRect l="-2073" t="-3590" b="-6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416369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Counting</a:t>
            </a:r>
            <a:r>
              <a:rPr spc="-90" dirty="0"/>
              <a:t> </a:t>
            </a:r>
            <a:r>
              <a:rPr dirty="0"/>
              <a:t>Moments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816EB93-4D33-B1AF-2419-91DBAECD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38</a:t>
            </a:fld>
            <a:endParaRPr lang="fr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F8666-A1C4-13F4-45C2-2DBE8713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Counting Moments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0DDCC3-DB4D-660C-CF57-26FDEEC5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39</a:t>
            </a:fld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D53E5F-9A53-C0D4-5F6B-0F3C20DE7C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/>
              <a:t>Princple</a:t>
            </a:r>
            <a:endParaRPr lang="en-CA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err="1"/>
              <a:t>Flajolet</a:t>
            </a:r>
            <a:r>
              <a:rPr lang="en-CA" dirty="0"/>
              <a:t>-Martin Algorithm approximates the numbers of unique objects in a stream or a database in one pass,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If the stream contains n elements with m of them unique, this algorithm runs in O(n) time and needs O(log(m)) memory,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Space consumption is logarithmic in the maximal number of possible distinct elements in the stream.</a:t>
            </a:r>
          </a:p>
        </p:txBody>
      </p:sp>
    </p:spTree>
    <p:extLst>
      <p:ext uri="{BB962C8B-B14F-4D97-AF65-F5344CB8AC3E}">
        <p14:creationId xmlns:p14="http://schemas.microsoft.com/office/powerpoint/2010/main" val="221547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0808" y="1837667"/>
            <a:ext cx="8612505" cy="142621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613410" indent="-601345">
              <a:spcBef>
                <a:spcPts val="690"/>
              </a:spcBef>
              <a:buFont typeface="Arial"/>
              <a:buAutoNum type="arabicParenBoth"/>
              <a:tabLst>
                <a:tab pos="613410" algn="l"/>
                <a:tab pos="614045" algn="l"/>
                <a:tab pos="1747520" algn="l"/>
              </a:tabLst>
            </a:pPr>
            <a:r>
              <a:rPr sz="2400" b="1" spc="-5" dirty="0">
                <a:latin typeface="Arial"/>
                <a:cs typeface="Arial"/>
              </a:rPr>
              <a:t>Direct:	</a:t>
            </a:r>
            <a:r>
              <a:rPr sz="2400" spc="-5" dirty="0">
                <a:latin typeface="Arial"/>
                <a:cs typeface="Arial"/>
              </a:rPr>
              <a:t>Often, data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2442210" lvl="1" indent="-367030">
              <a:spcBef>
                <a:spcPts val="445"/>
              </a:spcBef>
              <a:buChar char="●"/>
              <a:tabLst>
                <a:tab pos="2442210" algn="l"/>
                <a:tab pos="2442845" algn="l"/>
              </a:tabLst>
            </a:pPr>
            <a:r>
              <a:rPr dirty="0">
                <a:latin typeface="Arial"/>
                <a:cs typeface="Arial"/>
              </a:rPr>
              <a:t>… cannot </a:t>
            </a:r>
            <a:r>
              <a:rPr spc="-5" dirty="0">
                <a:latin typeface="Arial"/>
                <a:cs typeface="Arial"/>
              </a:rPr>
              <a:t>be </a:t>
            </a:r>
            <a:r>
              <a:rPr dirty="0">
                <a:latin typeface="Arial"/>
                <a:cs typeface="Arial"/>
              </a:rPr>
              <a:t>stored (too </a:t>
            </a:r>
            <a:r>
              <a:rPr spc="-5" dirty="0">
                <a:latin typeface="Arial"/>
                <a:cs typeface="Arial"/>
              </a:rPr>
              <a:t>big, privacy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concerns)</a:t>
            </a:r>
            <a:endParaRPr>
              <a:latin typeface="Arial"/>
              <a:cs typeface="Arial"/>
            </a:endParaRPr>
          </a:p>
          <a:p>
            <a:pPr marL="2442210" lvl="1" indent="-367030">
              <a:spcBef>
                <a:spcPts val="315"/>
              </a:spcBef>
              <a:buChar char="●"/>
              <a:tabLst>
                <a:tab pos="2442210" algn="l"/>
                <a:tab pos="2442845" algn="l"/>
              </a:tabLst>
            </a:pPr>
            <a:r>
              <a:rPr dirty="0">
                <a:latin typeface="Arial"/>
                <a:cs typeface="Arial"/>
              </a:rPr>
              <a:t>… </a:t>
            </a:r>
            <a:r>
              <a:rPr spc="-5" dirty="0">
                <a:latin typeface="Arial"/>
                <a:cs typeface="Arial"/>
              </a:rPr>
              <a:t>are not practical to access </a:t>
            </a:r>
            <a:r>
              <a:rPr dirty="0">
                <a:latin typeface="Arial"/>
                <a:cs typeface="Arial"/>
              </a:rPr>
              <a:t>repeatedly (reading </a:t>
            </a:r>
            <a:r>
              <a:rPr spc="-5" dirty="0">
                <a:latin typeface="Arial"/>
                <a:cs typeface="Arial"/>
              </a:rPr>
              <a:t>is too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long)</a:t>
            </a:r>
            <a:endParaRPr>
              <a:latin typeface="Arial"/>
              <a:cs typeface="Arial"/>
            </a:endParaRPr>
          </a:p>
          <a:p>
            <a:pPr marL="2442210" lvl="1" indent="-367030">
              <a:spcBef>
                <a:spcPts val="315"/>
              </a:spcBef>
              <a:buChar char="●"/>
              <a:tabLst>
                <a:tab pos="2442210" algn="l"/>
                <a:tab pos="2442845" algn="l"/>
              </a:tabLst>
            </a:pPr>
            <a:r>
              <a:rPr dirty="0">
                <a:latin typeface="Arial"/>
                <a:cs typeface="Arial"/>
              </a:rPr>
              <a:t>… </a:t>
            </a:r>
            <a:r>
              <a:rPr spc="-5" dirty="0">
                <a:latin typeface="Arial"/>
                <a:cs typeface="Arial"/>
              </a:rPr>
              <a:t>are </a:t>
            </a:r>
            <a:r>
              <a:rPr dirty="0">
                <a:latin typeface="Arial"/>
                <a:cs typeface="Arial"/>
              </a:rPr>
              <a:t>rapidly </a:t>
            </a:r>
            <a:r>
              <a:rPr spc="-5" dirty="0">
                <a:latin typeface="Arial"/>
                <a:cs typeface="Arial"/>
              </a:rPr>
              <a:t>arriving </a:t>
            </a:r>
            <a:r>
              <a:rPr dirty="0">
                <a:latin typeface="Arial"/>
                <a:cs typeface="Arial"/>
              </a:rPr>
              <a:t>(need rapidly </a:t>
            </a:r>
            <a:r>
              <a:rPr spc="-5" dirty="0">
                <a:latin typeface="Arial"/>
                <a:cs typeface="Arial"/>
              </a:rPr>
              <a:t>updated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"results")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 dirty="0"/>
              <a:t>Why</a:t>
            </a:r>
            <a:r>
              <a:rPr sz="4400" spc="-100" dirty="0"/>
              <a:t> </a:t>
            </a:r>
            <a:r>
              <a:rPr sz="4400" spc="-5" dirty="0"/>
              <a:t>Streaming?</a:t>
            </a:r>
            <a:endParaRPr sz="440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5F2E890-D7F8-FCB2-3703-7BF4F639AD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AD44FAB-1E48-0FB2-630E-9EB3C3B4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</a:t>
            </a:fld>
            <a:endParaRPr lang="fr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0887" y="1724886"/>
            <a:ext cx="8448675" cy="4872466"/>
            <a:chOff x="290886" y="1153385"/>
            <a:chExt cx="8448675" cy="3769995"/>
          </a:xfrm>
        </p:grpSpPr>
        <p:sp>
          <p:nvSpPr>
            <p:cNvPr id="3" name="object 3"/>
            <p:cNvSpPr/>
            <p:nvPr/>
          </p:nvSpPr>
          <p:spPr>
            <a:xfrm>
              <a:off x="4427066" y="2231195"/>
              <a:ext cx="740973" cy="5459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5649" y="1158147"/>
              <a:ext cx="8439150" cy="3760470"/>
            </a:xfrm>
            <a:custGeom>
              <a:avLst/>
              <a:gdLst/>
              <a:ahLst/>
              <a:cxnLst/>
              <a:rect l="l" t="t" r="r" b="b"/>
              <a:pathLst>
                <a:path w="8439150" h="3760470">
                  <a:moveTo>
                    <a:pt x="7811959" y="3760192"/>
                  </a:moveTo>
                  <a:lnTo>
                    <a:pt x="626711" y="3760192"/>
                  </a:lnTo>
                  <a:lnTo>
                    <a:pt x="577733" y="3758306"/>
                  </a:lnTo>
                  <a:lnTo>
                    <a:pt x="529787" y="3752742"/>
                  </a:lnTo>
                  <a:lnTo>
                    <a:pt x="483011" y="3743639"/>
                  </a:lnTo>
                  <a:lnTo>
                    <a:pt x="437545" y="3731137"/>
                  </a:lnTo>
                  <a:lnTo>
                    <a:pt x="393528" y="3715374"/>
                  </a:lnTo>
                  <a:lnTo>
                    <a:pt x="351098" y="3696491"/>
                  </a:lnTo>
                  <a:lnTo>
                    <a:pt x="310397" y="3674625"/>
                  </a:lnTo>
                  <a:lnTo>
                    <a:pt x="271563" y="3649918"/>
                  </a:lnTo>
                  <a:lnTo>
                    <a:pt x="234734" y="3622508"/>
                  </a:lnTo>
                  <a:lnTo>
                    <a:pt x="200052" y="3592534"/>
                  </a:lnTo>
                  <a:lnTo>
                    <a:pt x="167654" y="3560137"/>
                  </a:lnTo>
                  <a:lnTo>
                    <a:pt x="137681" y="3525454"/>
                  </a:lnTo>
                  <a:lnTo>
                    <a:pt x="110271" y="3488626"/>
                  </a:lnTo>
                  <a:lnTo>
                    <a:pt x="85564" y="3449793"/>
                  </a:lnTo>
                  <a:lnTo>
                    <a:pt x="63699" y="3409092"/>
                  </a:lnTo>
                  <a:lnTo>
                    <a:pt x="44816" y="3366664"/>
                  </a:lnTo>
                  <a:lnTo>
                    <a:pt x="29053" y="3322648"/>
                  </a:lnTo>
                  <a:lnTo>
                    <a:pt x="16551" y="3277184"/>
                  </a:lnTo>
                  <a:lnTo>
                    <a:pt x="7449" y="3230411"/>
                  </a:lnTo>
                  <a:lnTo>
                    <a:pt x="1885" y="3182467"/>
                  </a:lnTo>
                  <a:lnTo>
                    <a:pt x="0" y="3133493"/>
                  </a:lnTo>
                  <a:lnTo>
                    <a:pt x="0" y="626711"/>
                  </a:lnTo>
                  <a:lnTo>
                    <a:pt x="1885" y="577734"/>
                  </a:lnTo>
                  <a:lnTo>
                    <a:pt x="7449" y="529788"/>
                  </a:lnTo>
                  <a:lnTo>
                    <a:pt x="16551" y="483012"/>
                  </a:lnTo>
                  <a:lnTo>
                    <a:pt x="29053" y="437546"/>
                  </a:lnTo>
                  <a:lnTo>
                    <a:pt x="44816" y="393529"/>
                  </a:lnTo>
                  <a:lnTo>
                    <a:pt x="63699" y="351100"/>
                  </a:lnTo>
                  <a:lnTo>
                    <a:pt x="85564" y="310398"/>
                  </a:lnTo>
                  <a:lnTo>
                    <a:pt x="110271" y="271564"/>
                  </a:lnTo>
                  <a:lnTo>
                    <a:pt x="137681" y="234735"/>
                  </a:lnTo>
                  <a:lnTo>
                    <a:pt x="167654" y="200053"/>
                  </a:lnTo>
                  <a:lnTo>
                    <a:pt x="200052" y="167655"/>
                  </a:lnTo>
                  <a:lnTo>
                    <a:pt x="234734" y="137681"/>
                  </a:lnTo>
                  <a:lnTo>
                    <a:pt x="271563" y="110271"/>
                  </a:lnTo>
                  <a:lnTo>
                    <a:pt x="310397" y="85564"/>
                  </a:lnTo>
                  <a:lnTo>
                    <a:pt x="351098" y="63699"/>
                  </a:lnTo>
                  <a:lnTo>
                    <a:pt x="393528" y="44816"/>
                  </a:lnTo>
                  <a:lnTo>
                    <a:pt x="437545" y="29054"/>
                  </a:lnTo>
                  <a:lnTo>
                    <a:pt x="483011" y="16551"/>
                  </a:lnTo>
                  <a:lnTo>
                    <a:pt x="529787" y="7449"/>
                  </a:lnTo>
                  <a:lnTo>
                    <a:pt x="577733" y="1885"/>
                  </a:lnTo>
                  <a:lnTo>
                    <a:pt x="626711" y="0"/>
                  </a:lnTo>
                  <a:lnTo>
                    <a:pt x="7811959" y="0"/>
                  </a:lnTo>
                  <a:lnTo>
                    <a:pt x="7861586" y="1966"/>
                  </a:lnTo>
                  <a:lnTo>
                    <a:pt x="7910594" y="7807"/>
                  </a:lnTo>
                  <a:lnTo>
                    <a:pt x="7958773" y="17435"/>
                  </a:lnTo>
                  <a:lnTo>
                    <a:pt x="8005911" y="30763"/>
                  </a:lnTo>
                  <a:lnTo>
                    <a:pt x="8051799" y="47705"/>
                  </a:lnTo>
                  <a:lnTo>
                    <a:pt x="8096227" y="68172"/>
                  </a:lnTo>
                  <a:lnTo>
                    <a:pt x="8138984" y="92079"/>
                  </a:lnTo>
                  <a:lnTo>
                    <a:pt x="8179861" y="119337"/>
                  </a:lnTo>
                  <a:lnTo>
                    <a:pt x="8218647" y="149859"/>
                  </a:lnTo>
                  <a:lnTo>
                    <a:pt x="8255133" y="183559"/>
                  </a:lnTo>
                  <a:lnTo>
                    <a:pt x="8288831" y="220039"/>
                  </a:lnTo>
                  <a:lnTo>
                    <a:pt x="8319352" y="258822"/>
                  </a:lnTo>
                  <a:lnTo>
                    <a:pt x="8346608" y="299696"/>
                  </a:lnTo>
                  <a:lnTo>
                    <a:pt x="8370513" y="342452"/>
                  </a:lnTo>
                  <a:lnTo>
                    <a:pt x="8390979" y="386878"/>
                  </a:lnTo>
                  <a:lnTo>
                    <a:pt x="8407920" y="432765"/>
                  </a:lnTo>
                  <a:lnTo>
                    <a:pt x="8421248" y="479902"/>
                  </a:lnTo>
                  <a:lnTo>
                    <a:pt x="8430876" y="528079"/>
                  </a:lnTo>
                  <a:lnTo>
                    <a:pt x="8436716" y="577086"/>
                  </a:lnTo>
                  <a:lnTo>
                    <a:pt x="8438683" y="626711"/>
                  </a:lnTo>
                  <a:lnTo>
                    <a:pt x="8438683" y="3133493"/>
                  </a:lnTo>
                  <a:lnTo>
                    <a:pt x="8436797" y="3182467"/>
                  </a:lnTo>
                  <a:lnTo>
                    <a:pt x="8431233" y="3230411"/>
                  </a:lnTo>
                  <a:lnTo>
                    <a:pt x="8422130" y="3277184"/>
                  </a:lnTo>
                  <a:lnTo>
                    <a:pt x="8409627" y="3322648"/>
                  </a:lnTo>
                  <a:lnTo>
                    <a:pt x="8393864" y="3366664"/>
                  </a:lnTo>
                  <a:lnTo>
                    <a:pt x="8374981" y="3409092"/>
                  </a:lnTo>
                  <a:lnTo>
                    <a:pt x="8353115" y="3449793"/>
                  </a:lnTo>
                  <a:lnTo>
                    <a:pt x="8328407" y="3488626"/>
                  </a:lnTo>
                  <a:lnTo>
                    <a:pt x="8300997" y="3525454"/>
                  </a:lnTo>
                  <a:lnTo>
                    <a:pt x="8271022" y="3560137"/>
                  </a:lnTo>
                  <a:lnTo>
                    <a:pt x="8238624" y="3592534"/>
                  </a:lnTo>
                  <a:lnTo>
                    <a:pt x="8203940" y="3622508"/>
                  </a:lnTo>
                  <a:lnTo>
                    <a:pt x="8167111" y="3649918"/>
                  </a:lnTo>
                  <a:lnTo>
                    <a:pt x="8128276" y="3674625"/>
                  </a:lnTo>
                  <a:lnTo>
                    <a:pt x="8087574" y="3696491"/>
                  </a:lnTo>
                  <a:lnTo>
                    <a:pt x="8045144" y="3715374"/>
                  </a:lnTo>
                  <a:lnTo>
                    <a:pt x="8001126" y="3731137"/>
                  </a:lnTo>
                  <a:lnTo>
                    <a:pt x="7955659" y="3743639"/>
                  </a:lnTo>
                  <a:lnTo>
                    <a:pt x="7908883" y="3752742"/>
                  </a:lnTo>
                  <a:lnTo>
                    <a:pt x="7860936" y="3758306"/>
                  </a:lnTo>
                  <a:lnTo>
                    <a:pt x="7811959" y="3760192"/>
                  </a:lnTo>
                  <a:close/>
                </a:path>
              </a:pathLst>
            </a:custGeom>
            <a:solidFill>
              <a:srgbClr val="1C4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5649" y="1158147"/>
              <a:ext cx="8439150" cy="3760470"/>
            </a:xfrm>
            <a:custGeom>
              <a:avLst/>
              <a:gdLst/>
              <a:ahLst/>
              <a:cxnLst/>
              <a:rect l="l" t="t" r="r" b="b"/>
              <a:pathLst>
                <a:path w="8439150" h="3760470">
                  <a:moveTo>
                    <a:pt x="0" y="626711"/>
                  </a:moveTo>
                  <a:lnTo>
                    <a:pt x="1885" y="577734"/>
                  </a:lnTo>
                  <a:lnTo>
                    <a:pt x="7449" y="529788"/>
                  </a:lnTo>
                  <a:lnTo>
                    <a:pt x="16551" y="483012"/>
                  </a:lnTo>
                  <a:lnTo>
                    <a:pt x="29053" y="437546"/>
                  </a:lnTo>
                  <a:lnTo>
                    <a:pt x="44816" y="393529"/>
                  </a:lnTo>
                  <a:lnTo>
                    <a:pt x="63699" y="351100"/>
                  </a:lnTo>
                  <a:lnTo>
                    <a:pt x="85564" y="310398"/>
                  </a:lnTo>
                  <a:lnTo>
                    <a:pt x="110271" y="271564"/>
                  </a:lnTo>
                  <a:lnTo>
                    <a:pt x="137681" y="234735"/>
                  </a:lnTo>
                  <a:lnTo>
                    <a:pt x="167654" y="200053"/>
                  </a:lnTo>
                  <a:lnTo>
                    <a:pt x="200052" y="167655"/>
                  </a:lnTo>
                  <a:lnTo>
                    <a:pt x="234734" y="137681"/>
                  </a:lnTo>
                  <a:lnTo>
                    <a:pt x="271563" y="110271"/>
                  </a:lnTo>
                  <a:lnTo>
                    <a:pt x="310397" y="85564"/>
                  </a:lnTo>
                  <a:lnTo>
                    <a:pt x="351098" y="63699"/>
                  </a:lnTo>
                  <a:lnTo>
                    <a:pt x="393528" y="44816"/>
                  </a:lnTo>
                  <a:lnTo>
                    <a:pt x="437545" y="29054"/>
                  </a:lnTo>
                  <a:lnTo>
                    <a:pt x="483011" y="16551"/>
                  </a:lnTo>
                  <a:lnTo>
                    <a:pt x="529787" y="7449"/>
                  </a:lnTo>
                  <a:lnTo>
                    <a:pt x="577733" y="1885"/>
                  </a:lnTo>
                  <a:lnTo>
                    <a:pt x="626711" y="0"/>
                  </a:lnTo>
                  <a:lnTo>
                    <a:pt x="7811959" y="0"/>
                  </a:lnTo>
                  <a:lnTo>
                    <a:pt x="7861586" y="1966"/>
                  </a:lnTo>
                  <a:lnTo>
                    <a:pt x="7910594" y="7807"/>
                  </a:lnTo>
                  <a:lnTo>
                    <a:pt x="7958773" y="17435"/>
                  </a:lnTo>
                  <a:lnTo>
                    <a:pt x="8005911" y="30763"/>
                  </a:lnTo>
                  <a:lnTo>
                    <a:pt x="8051799" y="47705"/>
                  </a:lnTo>
                  <a:lnTo>
                    <a:pt x="8096227" y="68172"/>
                  </a:lnTo>
                  <a:lnTo>
                    <a:pt x="8138984" y="92079"/>
                  </a:lnTo>
                  <a:lnTo>
                    <a:pt x="8179861" y="119337"/>
                  </a:lnTo>
                  <a:lnTo>
                    <a:pt x="8218647" y="149859"/>
                  </a:lnTo>
                  <a:lnTo>
                    <a:pt x="8255133" y="183559"/>
                  </a:lnTo>
                  <a:lnTo>
                    <a:pt x="8288831" y="220039"/>
                  </a:lnTo>
                  <a:lnTo>
                    <a:pt x="8319352" y="258822"/>
                  </a:lnTo>
                  <a:lnTo>
                    <a:pt x="8346608" y="299696"/>
                  </a:lnTo>
                  <a:lnTo>
                    <a:pt x="8370513" y="342452"/>
                  </a:lnTo>
                  <a:lnTo>
                    <a:pt x="8390979" y="386878"/>
                  </a:lnTo>
                  <a:lnTo>
                    <a:pt x="8407920" y="432765"/>
                  </a:lnTo>
                  <a:lnTo>
                    <a:pt x="8421248" y="479902"/>
                  </a:lnTo>
                  <a:lnTo>
                    <a:pt x="8430876" y="528079"/>
                  </a:lnTo>
                  <a:lnTo>
                    <a:pt x="8436716" y="577086"/>
                  </a:lnTo>
                  <a:lnTo>
                    <a:pt x="8438683" y="626711"/>
                  </a:lnTo>
                  <a:lnTo>
                    <a:pt x="8438683" y="3133493"/>
                  </a:lnTo>
                  <a:lnTo>
                    <a:pt x="8436797" y="3182467"/>
                  </a:lnTo>
                  <a:lnTo>
                    <a:pt x="8431233" y="3230411"/>
                  </a:lnTo>
                  <a:lnTo>
                    <a:pt x="8422130" y="3277184"/>
                  </a:lnTo>
                  <a:lnTo>
                    <a:pt x="8409627" y="3322648"/>
                  </a:lnTo>
                  <a:lnTo>
                    <a:pt x="8393864" y="3366664"/>
                  </a:lnTo>
                  <a:lnTo>
                    <a:pt x="8374981" y="3409092"/>
                  </a:lnTo>
                  <a:lnTo>
                    <a:pt x="8353115" y="3449793"/>
                  </a:lnTo>
                  <a:lnTo>
                    <a:pt x="8328407" y="3488626"/>
                  </a:lnTo>
                  <a:lnTo>
                    <a:pt x="8300997" y="3525454"/>
                  </a:lnTo>
                  <a:lnTo>
                    <a:pt x="8271022" y="3560137"/>
                  </a:lnTo>
                  <a:lnTo>
                    <a:pt x="8238624" y="3592534"/>
                  </a:lnTo>
                  <a:lnTo>
                    <a:pt x="8203940" y="3622508"/>
                  </a:lnTo>
                  <a:lnTo>
                    <a:pt x="8167111" y="3649918"/>
                  </a:lnTo>
                  <a:lnTo>
                    <a:pt x="8128276" y="3674625"/>
                  </a:lnTo>
                  <a:lnTo>
                    <a:pt x="8087574" y="3696491"/>
                  </a:lnTo>
                  <a:lnTo>
                    <a:pt x="8045144" y="3715374"/>
                  </a:lnTo>
                  <a:lnTo>
                    <a:pt x="8001126" y="3731137"/>
                  </a:lnTo>
                  <a:lnTo>
                    <a:pt x="7955659" y="3743639"/>
                  </a:lnTo>
                  <a:lnTo>
                    <a:pt x="7908883" y="3752742"/>
                  </a:lnTo>
                  <a:lnTo>
                    <a:pt x="7860936" y="3758306"/>
                  </a:lnTo>
                  <a:lnTo>
                    <a:pt x="7811959" y="3760192"/>
                  </a:lnTo>
                  <a:lnTo>
                    <a:pt x="626711" y="3760192"/>
                  </a:lnTo>
                  <a:lnTo>
                    <a:pt x="577733" y="3758306"/>
                  </a:lnTo>
                  <a:lnTo>
                    <a:pt x="529787" y="3752742"/>
                  </a:lnTo>
                  <a:lnTo>
                    <a:pt x="483011" y="3743639"/>
                  </a:lnTo>
                  <a:lnTo>
                    <a:pt x="437545" y="3731137"/>
                  </a:lnTo>
                  <a:lnTo>
                    <a:pt x="393528" y="3715374"/>
                  </a:lnTo>
                  <a:lnTo>
                    <a:pt x="351098" y="3696491"/>
                  </a:lnTo>
                  <a:lnTo>
                    <a:pt x="310397" y="3674625"/>
                  </a:lnTo>
                  <a:lnTo>
                    <a:pt x="271563" y="3649918"/>
                  </a:lnTo>
                  <a:lnTo>
                    <a:pt x="234734" y="3622508"/>
                  </a:lnTo>
                  <a:lnTo>
                    <a:pt x="200052" y="3592534"/>
                  </a:lnTo>
                  <a:lnTo>
                    <a:pt x="167654" y="3560137"/>
                  </a:lnTo>
                  <a:lnTo>
                    <a:pt x="137681" y="3525454"/>
                  </a:lnTo>
                  <a:lnTo>
                    <a:pt x="110271" y="3488626"/>
                  </a:lnTo>
                  <a:lnTo>
                    <a:pt x="85564" y="3449793"/>
                  </a:lnTo>
                  <a:lnTo>
                    <a:pt x="63699" y="3409092"/>
                  </a:lnTo>
                  <a:lnTo>
                    <a:pt x="44816" y="3366664"/>
                  </a:lnTo>
                  <a:lnTo>
                    <a:pt x="29053" y="3322648"/>
                  </a:lnTo>
                  <a:lnTo>
                    <a:pt x="16551" y="3277184"/>
                  </a:lnTo>
                  <a:lnTo>
                    <a:pt x="7449" y="3230411"/>
                  </a:lnTo>
                  <a:lnTo>
                    <a:pt x="1885" y="3182467"/>
                  </a:lnTo>
                  <a:lnTo>
                    <a:pt x="0" y="3133493"/>
                  </a:lnTo>
                  <a:lnTo>
                    <a:pt x="0" y="626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588049" y="1772816"/>
                <a:ext cx="8232423" cy="483465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0th moment</a:t>
                </a:r>
              </a:p>
              <a:p>
                <a:pPr marL="12700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Streaming Solution: </a:t>
                </a:r>
                <a:r>
                  <a:rPr lang="en-CA" sz="2400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Flajolet</a:t>
                </a: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-Martin Algorithm</a:t>
                </a:r>
              </a:p>
              <a:p>
                <a:pPr marL="12700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General idea</a:t>
                </a:r>
              </a:p>
              <a:p>
                <a:pPr marL="469900" lvl="1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n -- suspected total number of elements observed</a:t>
                </a:r>
              </a:p>
              <a:p>
                <a:pPr marL="469900" lvl="1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pick a hash,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, to map each element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MA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ar-MA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40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log</m:t>
                            </m:r>
                          </m:e>
                          <m:sub>
                            <m:r>
                              <a:rPr lang="ar-MA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e>
                    </m:func>
                  </m:oMath>
                </a14:m>
                <a:r>
                  <a:rPr lang="ar-M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bits (buckets)</a:t>
                </a:r>
              </a:p>
              <a:p>
                <a:pPr marL="469900" lvl="1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-----------------------------------------------------------------------</a:t>
                </a:r>
              </a:p>
              <a:p>
                <a:pPr marL="469900" lvl="1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pt-BR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R = 0 #current max number of zeros at tail</a:t>
                </a:r>
              </a:p>
              <a:p>
                <a:pPr marL="469900" lvl="1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pt-BR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for each stream element, e:</a:t>
                </a:r>
              </a:p>
              <a:p>
                <a:pPr marL="927100" lvl="2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pt-BR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r(e) = trailZeros(h(e)) #num of trailing 0s from h(e)</a:t>
                </a:r>
              </a:p>
              <a:p>
                <a:pPr marL="927100" lvl="2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pt-BR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R = r(e) if r[e] &gt; R</a:t>
                </a:r>
              </a:p>
              <a:p>
                <a:pPr marL="469900" lvl="1">
                  <a:lnSpc>
                    <a:spcPts val="2780"/>
                  </a:lnSpc>
                  <a:spcBef>
                    <a:spcPts val="420"/>
                  </a:spcBef>
                </a:pPr>
                <a:r>
                  <a:rPr lang="en-CA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estimated</a:t>
                </a:r>
                <a:r>
                  <a:rPr lang="pt-BR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_distinct_elements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sup>
                    </m:sSup>
                  </m:oMath>
                </a14:m>
                <a:endParaRPr sz="24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9" y="1772816"/>
                <a:ext cx="8232423" cy="4834657"/>
              </a:xfrm>
              <a:prstGeom prst="rect">
                <a:avLst/>
              </a:prstGeom>
              <a:blipFill>
                <a:blip r:embed="rId3"/>
                <a:stretch>
                  <a:fillRect l="-2073" t="-1892" b="-29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416369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Counting</a:t>
            </a:r>
            <a:r>
              <a:rPr spc="-90" dirty="0"/>
              <a:t> </a:t>
            </a:r>
            <a:r>
              <a:rPr dirty="0"/>
              <a:t>Moments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9F0A0A-E757-FC36-4069-54BA5FA7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5429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F8666-A1C4-13F4-45C2-2DBE8713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Flajolet</a:t>
            </a:r>
            <a:r>
              <a:rPr lang="en-CA" dirty="0"/>
              <a:t>-Martin Algorithm: Practical example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0DDCC3-DB4D-660C-CF57-26FDEEC5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41</a:t>
            </a:fld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22D53E5F-9A53-C0D4-5F6B-0F3C20DE7CA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CA" dirty="0"/>
                  <a:t>Let determine the distinct elements in the stream using FM algorithm,</a:t>
                </a:r>
              </a:p>
              <a:p>
                <a:pPr lvl="1"/>
                <a:r>
                  <a:rPr lang="en-CA" dirty="0"/>
                  <a:t>Input stream of integers X=1,3,2,1,2,3,4, 3,1,2,3,1</a:t>
                </a:r>
              </a:p>
              <a:p>
                <a:pPr lvl="1"/>
                <a:r>
                  <a:rPr lang="en-CA" dirty="0"/>
                  <a:t>Hash function,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22D53E5F-9A53-C0D4-5F6B-0F3C20DE7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28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F8666-A1C4-13F4-45C2-2DBE8713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Flajolet</a:t>
            </a:r>
            <a:r>
              <a:rPr lang="en-CA" dirty="0"/>
              <a:t>-Martin Algorithm: Practical example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0DDCC3-DB4D-660C-CF57-26FDEEC5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42</a:t>
            </a:fld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22D53E5F-9A53-C0D4-5F6B-0F3C20DE7CA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CA" dirty="0"/>
                  <a:t>Calculate Hash function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22D53E5F-9A53-C0D4-5F6B-0F3C20DE7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E83E3AE2-88CC-F9A5-A68C-23C1C7F2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95" y="1938240"/>
            <a:ext cx="72961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2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F8666-A1C4-13F4-45C2-2DBE8713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Flajolet</a:t>
            </a:r>
            <a:r>
              <a:rPr lang="en-CA" dirty="0"/>
              <a:t>-Martin Algorithm: Practical example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0DDCC3-DB4D-660C-CF57-26FDEEC5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43</a:t>
            </a:fld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22D53E5F-9A53-C0D4-5F6B-0F3C20DE7CA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CA" dirty="0"/>
                  <a:t>Calculate Hash function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22D53E5F-9A53-C0D4-5F6B-0F3C20DE7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A524CD76-4A2A-B095-1747-F2601F9D9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1844824"/>
            <a:ext cx="66579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4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F8666-A1C4-13F4-45C2-2DBE8713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Flajolet</a:t>
            </a:r>
            <a:r>
              <a:rPr lang="en-CA" dirty="0"/>
              <a:t>-Martin Algorithm: Practical example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0DDCC3-DB4D-660C-CF57-26FDEEC5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44</a:t>
            </a:fld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D53E5F-9A53-C0D4-5F6B-0F3C20DE7C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Binary bits</a:t>
            </a:r>
          </a:p>
          <a:p>
            <a:endParaRPr lang="en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7AC9AC-C99B-819D-403D-71068617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90" y="1923433"/>
            <a:ext cx="69151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28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F8666-A1C4-13F4-45C2-2DBE8713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Flajolet</a:t>
            </a:r>
            <a:r>
              <a:rPr lang="en-CA" dirty="0"/>
              <a:t>-Martin Algorithm: Practical example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0DDCC3-DB4D-660C-CF57-26FDEEC5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45</a:t>
            </a:fld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D53E5F-9A53-C0D4-5F6B-0F3C20DE7C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Trailing zeros</a:t>
            </a:r>
          </a:p>
          <a:p>
            <a:endParaRPr lang="en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3A91929-2BE6-C637-063B-B6F6A30F0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51250"/>
            <a:ext cx="6798774" cy="46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8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F8666-A1C4-13F4-45C2-2DBE8713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Flajolet</a:t>
            </a:r>
            <a:r>
              <a:rPr lang="en-CA" dirty="0"/>
              <a:t>-Martin Algorithm: Practical example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0DDCC3-DB4D-660C-CF57-26FDEEC5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46</a:t>
            </a:fld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D53E5F-9A53-C0D4-5F6B-0F3C20DE7C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Distinct elements</a:t>
            </a:r>
          </a:p>
          <a:p>
            <a:endParaRPr lang="en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496922-A954-1CED-B48C-250DD56C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132856"/>
            <a:ext cx="7600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40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0887" y="1724885"/>
            <a:ext cx="8448675" cy="2289810"/>
            <a:chOff x="290886" y="1153385"/>
            <a:chExt cx="8448675" cy="2289810"/>
          </a:xfrm>
        </p:grpSpPr>
        <p:sp>
          <p:nvSpPr>
            <p:cNvPr id="3" name="object 3"/>
            <p:cNvSpPr/>
            <p:nvPr/>
          </p:nvSpPr>
          <p:spPr>
            <a:xfrm>
              <a:off x="4427066" y="2231195"/>
              <a:ext cx="740973" cy="5459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5649" y="1158147"/>
              <a:ext cx="8439150" cy="2280285"/>
            </a:xfrm>
            <a:custGeom>
              <a:avLst/>
              <a:gdLst/>
              <a:ahLst/>
              <a:cxnLst/>
              <a:rect l="l" t="t" r="r" b="b"/>
              <a:pathLst>
                <a:path w="8439150" h="2280285">
                  <a:moveTo>
                    <a:pt x="8058733" y="2279695"/>
                  </a:moveTo>
                  <a:lnTo>
                    <a:pt x="379956" y="2279695"/>
                  </a:lnTo>
                  <a:lnTo>
                    <a:pt x="332295" y="2276734"/>
                  </a:lnTo>
                  <a:lnTo>
                    <a:pt x="286401" y="2268090"/>
                  </a:lnTo>
                  <a:lnTo>
                    <a:pt x="242629" y="2254118"/>
                  </a:lnTo>
                  <a:lnTo>
                    <a:pt x="201337" y="2235175"/>
                  </a:lnTo>
                  <a:lnTo>
                    <a:pt x="162879" y="2211616"/>
                  </a:lnTo>
                  <a:lnTo>
                    <a:pt x="127612" y="2183799"/>
                  </a:lnTo>
                  <a:lnTo>
                    <a:pt x="95892" y="2152079"/>
                  </a:lnTo>
                  <a:lnTo>
                    <a:pt x="68075" y="2116812"/>
                  </a:lnTo>
                  <a:lnTo>
                    <a:pt x="44517" y="2078355"/>
                  </a:lnTo>
                  <a:lnTo>
                    <a:pt x="25575" y="2037063"/>
                  </a:lnTo>
                  <a:lnTo>
                    <a:pt x="11604" y="1993294"/>
                  </a:lnTo>
                  <a:lnTo>
                    <a:pt x="2960" y="1947403"/>
                  </a:lnTo>
                  <a:lnTo>
                    <a:pt x="0" y="1899746"/>
                  </a:lnTo>
                  <a:lnTo>
                    <a:pt x="0" y="379956"/>
                  </a:lnTo>
                  <a:lnTo>
                    <a:pt x="2960" y="332295"/>
                  </a:lnTo>
                  <a:lnTo>
                    <a:pt x="11604" y="286401"/>
                  </a:lnTo>
                  <a:lnTo>
                    <a:pt x="25575" y="242629"/>
                  </a:lnTo>
                  <a:lnTo>
                    <a:pt x="44517" y="201337"/>
                  </a:lnTo>
                  <a:lnTo>
                    <a:pt x="68075" y="162879"/>
                  </a:lnTo>
                  <a:lnTo>
                    <a:pt x="95892" y="127612"/>
                  </a:lnTo>
                  <a:lnTo>
                    <a:pt x="127612" y="95892"/>
                  </a:lnTo>
                  <a:lnTo>
                    <a:pt x="162879" y="68075"/>
                  </a:lnTo>
                  <a:lnTo>
                    <a:pt x="201337" y="44517"/>
                  </a:lnTo>
                  <a:lnTo>
                    <a:pt x="242629" y="25575"/>
                  </a:lnTo>
                  <a:lnTo>
                    <a:pt x="286401" y="11604"/>
                  </a:lnTo>
                  <a:lnTo>
                    <a:pt x="332295" y="2960"/>
                  </a:lnTo>
                  <a:lnTo>
                    <a:pt x="379956" y="0"/>
                  </a:lnTo>
                  <a:lnTo>
                    <a:pt x="8058733" y="0"/>
                  </a:lnTo>
                  <a:lnTo>
                    <a:pt x="8108677" y="3295"/>
                  </a:lnTo>
                  <a:lnTo>
                    <a:pt x="8157340" y="13017"/>
                  </a:lnTo>
                  <a:lnTo>
                    <a:pt x="8204133" y="28922"/>
                  </a:lnTo>
                  <a:lnTo>
                    <a:pt x="8248468" y="50765"/>
                  </a:lnTo>
                  <a:lnTo>
                    <a:pt x="8289756" y="78301"/>
                  </a:lnTo>
                  <a:lnTo>
                    <a:pt x="8327408" y="111287"/>
                  </a:lnTo>
                  <a:lnTo>
                    <a:pt x="8360390" y="148932"/>
                  </a:lnTo>
                  <a:lnTo>
                    <a:pt x="8387923" y="190217"/>
                  </a:lnTo>
                  <a:lnTo>
                    <a:pt x="8409764" y="234553"/>
                  </a:lnTo>
                  <a:lnTo>
                    <a:pt x="8425667" y="281349"/>
                  </a:lnTo>
                  <a:lnTo>
                    <a:pt x="8435388" y="330014"/>
                  </a:lnTo>
                  <a:lnTo>
                    <a:pt x="8438683" y="379956"/>
                  </a:lnTo>
                  <a:lnTo>
                    <a:pt x="8438683" y="1899746"/>
                  </a:lnTo>
                  <a:lnTo>
                    <a:pt x="8435722" y="1947403"/>
                  </a:lnTo>
                  <a:lnTo>
                    <a:pt x="8427078" y="1993294"/>
                  </a:lnTo>
                  <a:lnTo>
                    <a:pt x="8413106" y="2037063"/>
                  </a:lnTo>
                  <a:lnTo>
                    <a:pt x="8394162" y="2078355"/>
                  </a:lnTo>
                  <a:lnTo>
                    <a:pt x="8370604" y="2116812"/>
                  </a:lnTo>
                  <a:lnTo>
                    <a:pt x="8342787" y="2152079"/>
                  </a:lnTo>
                  <a:lnTo>
                    <a:pt x="8311066" y="2183799"/>
                  </a:lnTo>
                  <a:lnTo>
                    <a:pt x="8275800" y="2211616"/>
                  </a:lnTo>
                  <a:lnTo>
                    <a:pt x="8237342" y="2235175"/>
                  </a:lnTo>
                  <a:lnTo>
                    <a:pt x="8196051" y="2254118"/>
                  </a:lnTo>
                  <a:lnTo>
                    <a:pt x="8152282" y="2268090"/>
                  </a:lnTo>
                  <a:lnTo>
                    <a:pt x="8106390" y="2276734"/>
                  </a:lnTo>
                  <a:lnTo>
                    <a:pt x="8058733" y="2279695"/>
                  </a:lnTo>
                  <a:close/>
                </a:path>
              </a:pathLst>
            </a:custGeom>
            <a:solidFill>
              <a:srgbClr val="773F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5649" y="1158147"/>
              <a:ext cx="8439150" cy="2280285"/>
            </a:xfrm>
            <a:custGeom>
              <a:avLst/>
              <a:gdLst/>
              <a:ahLst/>
              <a:cxnLst/>
              <a:rect l="l" t="t" r="r" b="b"/>
              <a:pathLst>
                <a:path w="8439150" h="2280285">
                  <a:moveTo>
                    <a:pt x="0" y="379956"/>
                  </a:moveTo>
                  <a:lnTo>
                    <a:pt x="2960" y="332295"/>
                  </a:lnTo>
                  <a:lnTo>
                    <a:pt x="11604" y="286401"/>
                  </a:lnTo>
                  <a:lnTo>
                    <a:pt x="25575" y="242629"/>
                  </a:lnTo>
                  <a:lnTo>
                    <a:pt x="44517" y="201337"/>
                  </a:lnTo>
                  <a:lnTo>
                    <a:pt x="68075" y="162879"/>
                  </a:lnTo>
                  <a:lnTo>
                    <a:pt x="95892" y="127612"/>
                  </a:lnTo>
                  <a:lnTo>
                    <a:pt x="127612" y="95892"/>
                  </a:lnTo>
                  <a:lnTo>
                    <a:pt x="162879" y="68075"/>
                  </a:lnTo>
                  <a:lnTo>
                    <a:pt x="201337" y="44517"/>
                  </a:lnTo>
                  <a:lnTo>
                    <a:pt x="242629" y="25575"/>
                  </a:lnTo>
                  <a:lnTo>
                    <a:pt x="286401" y="11604"/>
                  </a:lnTo>
                  <a:lnTo>
                    <a:pt x="332295" y="2960"/>
                  </a:lnTo>
                  <a:lnTo>
                    <a:pt x="379956" y="0"/>
                  </a:lnTo>
                  <a:lnTo>
                    <a:pt x="8058733" y="0"/>
                  </a:lnTo>
                  <a:lnTo>
                    <a:pt x="8108677" y="3295"/>
                  </a:lnTo>
                  <a:lnTo>
                    <a:pt x="8157340" y="13017"/>
                  </a:lnTo>
                  <a:lnTo>
                    <a:pt x="8204133" y="28922"/>
                  </a:lnTo>
                  <a:lnTo>
                    <a:pt x="8248468" y="50765"/>
                  </a:lnTo>
                  <a:lnTo>
                    <a:pt x="8289756" y="78301"/>
                  </a:lnTo>
                  <a:lnTo>
                    <a:pt x="8327408" y="111287"/>
                  </a:lnTo>
                  <a:lnTo>
                    <a:pt x="8360390" y="148932"/>
                  </a:lnTo>
                  <a:lnTo>
                    <a:pt x="8387923" y="190217"/>
                  </a:lnTo>
                  <a:lnTo>
                    <a:pt x="8409764" y="234553"/>
                  </a:lnTo>
                  <a:lnTo>
                    <a:pt x="8425667" y="281349"/>
                  </a:lnTo>
                  <a:lnTo>
                    <a:pt x="8435388" y="330014"/>
                  </a:lnTo>
                  <a:lnTo>
                    <a:pt x="8438683" y="379956"/>
                  </a:lnTo>
                  <a:lnTo>
                    <a:pt x="8438683" y="1899746"/>
                  </a:lnTo>
                  <a:lnTo>
                    <a:pt x="8435722" y="1947403"/>
                  </a:lnTo>
                  <a:lnTo>
                    <a:pt x="8427078" y="1993294"/>
                  </a:lnTo>
                  <a:lnTo>
                    <a:pt x="8413106" y="2037063"/>
                  </a:lnTo>
                  <a:lnTo>
                    <a:pt x="8394162" y="2078355"/>
                  </a:lnTo>
                  <a:lnTo>
                    <a:pt x="8370604" y="2116812"/>
                  </a:lnTo>
                  <a:lnTo>
                    <a:pt x="8342787" y="2152079"/>
                  </a:lnTo>
                  <a:lnTo>
                    <a:pt x="8311066" y="2183799"/>
                  </a:lnTo>
                  <a:lnTo>
                    <a:pt x="8275800" y="2211616"/>
                  </a:lnTo>
                  <a:lnTo>
                    <a:pt x="8237342" y="2235175"/>
                  </a:lnTo>
                  <a:lnTo>
                    <a:pt x="8196051" y="2254118"/>
                  </a:lnTo>
                  <a:lnTo>
                    <a:pt x="8152282" y="2268090"/>
                  </a:lnTo>
                  <a:lnTo>
                    <a:pt x="8106390" y="2276734"/>
                  </a:lnTo>
                  <a:lnTo>
                    <a:pt x="8058733" y="2279695"/>
                  </a:lnTo>
                  <a:lnTo>
                    <a:pt x="379956" y="2279695"/>
                  </a:lnTo>
                  <a:lnTo>
                    <a:pt x="332295" y="2276734"/>
                  </a:lnTo>
                  <a:lnTo>
                    <a:pt x="286401" y="2268090"/>
                  </a:lnTo>
                  <a:lnTo>
                    <a:pt x="242629" y="2254118"/>
                  </a:lnTo>
                  <a:lnTo>
                    <a:pt x="201337" y="2235175"/>
                  </a:lnTo>
                  <a:lnTo>
                    <a:pt x="162879" y="2211616"/>
                  </a:lnTo>
                  <a:lnTo>
                    <a:pt x="127612" y="2183799"/>
                  </a:lnTo>
                  <a:lnTo>
                    <a:pt x="95892" y="2152079"/>
                  </a:lnTo>
                  <a:lnTo>
                    <a:pt x="68075" y="2116812"/>
                  </a:lnTo>
                  <a:lnTo>
                    <a:pt x="44517" y="2078355"/>
                  </a:lnTo>
                  <a:lnTo>
                    <a:pt x="25575" y="2037063"/>
                  </a:lnTo>
                  <a:lnTo>
                    <a:pt x="11604" y="1993294"/>
                  </a:lnTo>
                  <a:lnTo>
                    <a:pt x="2960" y="1947403"/>
                  </a:lnTo>
                  <a:lnTo>
                    <a:pt x="0" y="1899746"/>
                  </a:lnTo>
                  <a:lnTo>
                    <a:pt x="0" y="3799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333925" y="1915910"/>
                <a:ext cx="8345805" cy="247112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58115">
                  <a:lnSpc>
                    <a:spcPts val="2025"/>
                  </a:lnSpc>
                </a:pPr>
                <a:r>
                  <a:rPr lang="en-CA" b="1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2nd moment</a:t>
                </a:r>
                <a:endParaRPr lang="en-CA" spc="-5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58115">
                  <a:lnSpc>
                    <a:spcPts val="2025"/>
                  </a:lnSpc>
                </a:pPr>
                <a:r>
                  <a:rPr lang="en-CA" spc="-5" dirty="0">
                    <a:solidFill>
                      <a:srgbClr val="D8D1E8"/>
                    </a:solidFill>
                    <a:latin typeface="Arial"/>
                    <a:cs typeface="Arial"/>
                  </a:rPr>
                  <a:t>Streaming Solution: Alon-Matias-Szegedy</a:t>
                </a:r>
                <a:r>
                  <a:rPr lang="en-CA" spc="-215" dirty="0">
                    <a:solidFill>
                      <a:srgbClr val="D8D1E8"/>
                    </a:solidFill>
                    <a:latin typeface="Arial"/>
                    <a:cs typeface="Arial"/>
                  </a:rPr>
                  <a:t> </a:t>
                </a:r>
                <a:r>
                  <a:rPr lang="en-CA" spc="-5" dirty="0">
                    <a:solidFill>
                      <a:srgbClr val="D8D1E8"/>
                    </a:solidFill>
                    <a:latin typeface="Arial"/>
                    <a:cs typeface="Arial"/>
                  </a:rPr>
                  <a:t>Algorithm</a:t>
                </a:r>
                <a:endParaRPr lang="en-CA" dirty="0">
                  <a:latin typeface="Arial"/>
                  <a:cs typeface="Arial"/>
                </a:endParaRPr>
              </a:p>
              <a:p>
                <a:pPr lvl="1">
                  <a:spcBef>
                    <a:spcPts val="45"/>
                  </a:spcBef>
                </a:pPr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Let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</m:oMath>
                </a14:m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 with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|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| = 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</m:oMath>
                </a14:m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. For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</m:oMath>
                </a14:m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MA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MA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𝑓</m:t>
                        </m:r>
                      </m:e>
                      <m:sub>
                        <m:r>
                          <a:rPr lang="en-CA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M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be the number of occurrences of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in the stream S. Then for any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&gt;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𝑓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-norm is defined by</a:t>
                </a:r>
              </a:p>
              <a:p>
                <a:pPr lvl="1">
                  <a:spcBef>
                    <a:spcPts val="4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𝑓</m:t>
                          </m:r>
                        </m:e>
                        <m:sub>
                          <m:r>
                            <a:rPr lang="en-CA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sub>
                      </m:sSub>
                      <m:r>
                        <a:rPr lang="en-CA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  <m:r>
                            <a:rPr lang="en-CA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∈</m:t>
                          </m:r>
                          <m:r>
                            <a:rPr lang="en-CA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𝑈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CA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SupPr>
                            <m:e>
                              <m:r>
                                <a:rPr lang="en-CA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𝑝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CA" b="1" spc="-5" dirty="0">
                  <a:solidFill>
                    <a:srgbClr val="B35E05"/>
                  </a:solidFill>
                  <a:latin typeface="Arial"/>
                  <a:cs typeface="Arial"/>
                </a:endParaRPr>
              </a:p>
              <a:p>
                <a:pPr marL="520700" indent="-367030">
                  <a:spcBef>
                    <a:spcPts val="1065"/>
                  </a:spcBef>
                  <a:buChar char="●"/>
                  <a:tabLst>
                    <a:tab pos="520065" algn="l"/>
                    <a:tab pos="520700" algn="l"/>
                  </a:tabLst>
                </a:pPr>
                <a:endParaRPr lang="en-CA" b="1" spc="-5" dirty="0">
                  <a:solidFill>
                    <a:srgbClr val="B35E05"/>
                  </a:solidFill>
                  <a:latin typeface="Arial"/>
                  <a:cs typeface="Arial"/>
                </a:endParaRPr>
              </a:p>
              <a:p>
                <a:pPr marL="520700" indent="-367030">
                  <a:spcBef>
                    <a:spcPts val="1065"/>
                  </a:spcBef>
                  <a:buChar char="●"/>
                  <a:tabLst>
                    <a:tab pos="520065" algn="l"/>
                    <a:tab pos="520700" algn="l"/>
                  </a:tabLst>
                </a:pPr>
                <a:r>
                  <a:rPr lang="en-CA" b="1" spc="-5" dirty="0">
                    <a:solidFill>
                      <a:srgbClr val="B35E05"/>
                    </a:solidFill>
                    <a:latin typeface="Arial"/>
                    <a:cs typeface="Arial"/>
                  </a:rPr>
                  <a:t>2nd moment: sum of squares</a:t>
                </a:r>
                <a:endParaRPr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5" y="1915910"/>
                <a:ext cx="8345805" cy="2471126"/>
              </a:xfrm>
              <a:prstGeom prst="rect">
                <a:avLst/>
              </a:prstGeom>
              <a:blipFill>
                <a:blip r:embed="rId3"/>
                <a:stretch>
                  <a:fillRect t="-3448" r="-2264" b="-4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416369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Counting</a:t>
            </a:r>
            <a:r>
              <a:rPr spc="-90" dirty="0"/>
              <a:t> </a:t>
            </a:r>
            <a:r>
              <a:rPr dirty="0"/>
              <a:t>Moments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DC014E-0646-8762-967C-948D3A81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47</a:t>
            </a:fld>
            <a:endParaRPr lang="fr-CA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0887" y="1724885"/>
            <a:ext cx="8448675" cy="2289810"/>
            <a:chOff x="290886" y="1153385"/>
            <a:chExt cx="8448675" cy="2289810"/>
          </a:xfrm>
        </p:grpSpPr>
        <p:sp>
          <p:nvSpPr>
            <p:cNvPr id="3" name="object 3"/>
            <p:cNvSpPr/>
            <p:nvPr/>
          </p:nvSpPr>
          <p:spPr>
            <a:xfrm>
              <a:off x="4427066" y="2231195"/>
              <a:ext cx="740973" cy="5459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5649" y="1158147"/>
              <a:ext cx="8439150" cy="2280285"/>
            </a:xfrm>
            <a:custGeom>
              <a:avLst/>
              <a:gdLst/>
              <a:ahLst/>
              <a:cxnLst/>
              <a:rect l="l" t="t" r="r" b="b"/>
              <a:pathLst>
                <a:path w="8439150" h="2280285">
                  <a:moveTo>
                    <a:pt x="8058733" y="2279695"/>
                  </a:moveTo>
                  <a:lnTo>
                    <a:pt x="379956" y="2279695"/>
                  </a:lnTo>
                  <a:lnTo>
                    <a:pt x="332295" y="2276734"/>
                  </a:lnTo>
                  <a:lnTo>
                    <a:pt x="286401" y="2268090"/>
                  </a:lnTo>
                  <a:lnTo>
                    <a:pt x="242629" y="2254118"/>
                  </a:lnTo>
                  <a:lnTo>
                    <a:pt x="201337" y="2235175"/>
                  </a:lnTo>
                  <a:lnTo>
                    <a:pt x="162879" y="2211616"/>
                  </a:lnTo>
                  <a:lnTo>
                    <a:pt x="127612" y="2183799"/>
                  </a:lnTo>
                  <a:lnTo>
                    <a:pt x="95892" y="2152079"/>
                  </a:lnTo>
                  <a:lnTo>
                    <a:pt x="68075" y="2116812"/>
                  </a:lnTo>
                  <a:lnTo>
                    <a:pt x="44517" y="2078355"/>
                  </a:lnTo>
                  <a:lnTo>
                    <a:pt x="25575" y="2037063"/>
                  </a:lnTo>
                  <a:lnTo>
                    <a:pt x="11604" y="1993294"/>
                  </a:lnTo>
                  <a:lnTo>
                    <a:pt x="2960" y="1947403"/>
                  </a:lnTo>
                  <a:lnTo>
                    <a:pt x="0" y="1899746"/>
                  </a:lnTo>
                  <a:lnTo>
                    <a:pt x="0" y="379956"/>
                  </a:lnTo>
                  <a:lnTo>
                    <a:pt x="2960" y="332295"/>
                  </a:lnTo>
                  <a:lnTo>
                    <a:pt x="11604" y="286401"/>
                  </a:lnTo>
                  <a:lnTo>
                    <a:pt x="25575" y="242629"/>
                  </a:lnTo>
                  <a:lnTo>
                    <a:pt x="44517" y="201337"/>
                  </a:lnTo>
                  <a:lnTo>
                    <a:pt x="68075" y="162879"/>
                  </a:lnTo>
                  <a:lnTo>
                    <a:pt x="95892" y="127612"/>
                  </a:lnTo>
                  <a:lnTo>
                    <a:pt x="127612" y="95892"/>
                  </a:lnTo>
                  <a:lnTo>
                    <a:pt x="162879" y="68075"/>
                  </a:lnTo>
                  <a:lnTo>
                    <a:pt x="201337" y="44517"/>
                  </a:lnTo>
                  <a:lnTo>
                    <a:pt x="242629" y="25575"/>
                  </a:lnTo>
                  <a:lnTo>
                    <a:pt x="286401" y="11604"/>
                  </a:lnTo>
                  <a:lnTo>
                    <a:pt x="332295" y="2960"/>
                  </a:lnTo>
                  <a:lnTo>
                    <a:pt x="379956" y="0"/>
                  </a:lnTo>
                  <a:lnTo>
                    <a:pt x="8058733" y="0"/>
                  </a:lnTo>
                  <a:lnTo>
                    <a:pt x="8108677" y="3295"/>
                  </a:lnTo>
                  <a:lnTo>
                    <a:pt x="8157340" y="13017"/>
                  </a:lnTo>
                  <a:lnTo>
                    <a:pt x="8204133" y="28922"/>
                  </a:lnTo>
                  <a:lnTo>
                    <a:pt x="8248468" y="50765"/>
                  </a:lnTo>
                  <a:lnTo>
                    <a:pt x="8289756" y="78301"/>
                  </a:lnTo>
                  <a:lnTo>
                    <a:pt x="8327408" y="111287"/>
                  </a:lnTo>
                  <a:lnTo>
                    <a:pt x="8360390" y="148932"/>
                  </a:lnTo>
                  <a:lnTo>
                    <a:pt x="8387923" y="190217"/>
                  </a:lnTo>
                  <a:lnTo>
                    <a:pt x="8409764" y="234553"/>
                  </a:lnTo>
                  <a:lnTo>
                    <a:pt x="8425667" y="281349"/>
                  </a:lnTo>
                  <a:lnTo>
                    <a:pt x="8435388" y="330014"/>
                  </a:lnTo>
                  <a:lnTo>
                    <a:pt x="8438683" y="379956"/>
                  </a:lnTo>
                  <a:lnTo>
                    <a:pt x="8438683" y="1899746"/>
                  </a:lnTo>
                  <a:lnTo>
                    <a:pt x="8435722" y="1947403"/>
                  </a:lnTo>
                  <a:lnTo>
                    <a:pt x="8427078" y="1993294"/>
                  </a:lnTo>
                  <a:lnTo>
                    <a:pt x="8413106" y="2037063"/>
                  </a:lnTo>
                  <a:lnTo>
                    <a:pt x="8394162" y="2078355"/>
                  </a:lnTo>
                  <a:lnTo>
                    <a:pt x="8370604" y="2116812"/>
                  </a:lnTo>
                  <a:lnTo>
                    <a:pt x="8342787" y="2152079"/>
                  </a:lnTo>
                  <a:lnTo>
                    <a:pt x="8311066" y="2183799"/>
                  </a:lnTo>
                  <a:lnTo>
                    <a:pt x="8275800" y="2211616"/>
                  </a:lnTo>
                  <a:lnTo>
                    <a:pt x="8237342" y="2235175"/>
                  </a:lnTo>
                  <a:lnTo>
                    <a:pt x="8196051" y="2254118"/>
                  </a:lnTo>
                  <a:lnTo>
                    <a:pt x="8152282" y="2268090"/>
                  </a:lnTo>
                  <a:lnTo>
                    <a:pt x="8106390" y="2276734"/>
                  </a:lnTo>
                  <a:lnTo>
                    <a:pt x="8058733" y="2279695"/>
                  </a:lnTo>
                  <a:close/>
                </a:path>
              </a:pathLst>
            </a:custGeom>
            <a:solidFill>
              <a:srgbClr val="773F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5649" y="1158147"/>
              <a:ext cx="8439150" cy="2280285"/>
            </a:xfrm>
            <a:custGeom>
              <a:avLst/>
              <a:gdLst/>
              <a:ahLst/>
              <a:cxnLst/>
              <a:rect l="l" t="t" r="r" b="b"/>
              <a:pathLst>
                <a:path w="8439150" h="2280285">
                  <a:moveTo>
                    <a:pt x="0" y="379956"/>
                  </a:moveTo>
                  <a:lnTo>
                    <a:pt x="2960" y="332295"/>
                  </a:lnTo>
                  <a:lnTo>
                    <a:pt x="11604" y="286401"/>
                  </a:lnTo>
                  <a:lnTo>
                    <a:pt x="25575" y="242629"/>
                  </a:lnTo>
                  <a:lnTo>
                    <a:pt x="44517" y="201337"/>
                  </a:lnTo>
                  <a:lnTo>
                    <a:pt x="68075" y="162879"/>
                  </a:lnTo>
                  <a:lnTo>
                    <a:pt x="95892" y="127612"/>
                  </a:lnTo>
                  <a:lnTo>
                    <a:pt x="127612" y="95892"/>
                  </a:lnTo>
                  <a:lnTo>
                    <a:pt x="162879" y="68075"/>
                  </a:lnTo>
                  <a:lnTo>
                    <a:pt x="201337" y="44517"/>
                  </a:lnTo>
                  <a:lnTo>
                    <a:pt x="242629" y="25575"/>
                  </a:lnTo>
                  <a:lnTo>
                    <a:pt x="286401" y="11604"/>
                  </a:lnTo>
                  <a:lnTo>
                    <a:pt x="332295" y="2960"/>
                  </a:lnTo>
                  <a:lnTo>
                    <a:pt x="379956" y="0"/>
                  </a:lnTo>
                  <a:lnTo>
                    <a:pt x="8058733" y="0"/>
                  </a:lnTo>
                  <a:lnTo>
                    <a:pt x="8108677" y="3295"/>
                  </a:lnTo>
                  <a:lnTo>
                    <a:pt x="8157340" y="13017"/>
                  </a:lnTo>
                  <a:lnTo>
                    <a:pt x="8204133" y="28922"/>
                  </a:lnTo>
                  <a:lnTo>
                    <a:pt x="8248468" y="50765"/>
                  </a:lnTo>
                  <a:lnTo>
                    <a:pt x="8289756" y="78301"/>
                  </a:lnTo>
                  <a:lnTo>
                    <a:pt x="8327408" y="111287"/>
                  </a:lnTo>
                  <a:lnTo>
                    <a:pt x="8360390" y="148932"/>
                  </a:lnTo>
                  <a:lnTo>
                    <a:pt x="8387923" y="190217"/>
                  </a:lnTo>
                  <a:lnTo>
                    <a:pt x="8409764" y="234553"/>
                  </a:lnTo>
                  <a:lnTo>
                    <a:pt x="8425667" y="281349"/>
                  </a:lnTo>
                  <a:lnTo>
                    <a:pt x="8435388" y="330014"/>
                  </a:lnTo>
                  <a:lnTo>
                    <a:pt x="8438683" y="379956"/>
                  </a:lnTo>
                  <a:lnTo>
                    <a:pt x="8438683" y="1899746"/>
                  </a:lnTo>
                  <a:lnTo>
                    <a:pt x="8435722" y="1947403"/>
                  </a:lnTo>
                  <a:lnTo>
                    <a:pt x="8427078" y="1993294"/>
                  </a:lnTo>
                  <a:lnTo>
                    <a:pt x="8413106" y="2037063"/>
                  </a:lnTo>
                  <a:lnTo>
                    <a:pt x="8394162" y="2078355"/>
                  </a:lnTo>
                  <a:lnTo>
                    <a:pt x="8370604" y="2116812"/>
                  </a:lnTo>
                  <a:lnTo>
                    <a:pt x="8342787" y="2152079"/>
                  </a:lnTo>
                  <a:lnTo>
                    <a:pt x="8311066" y="2183799"/>
                  </a:lnTo>
                  <a:lnTo>
                    <a:pt x="8275800" y="2211616"/>
                  </a:lnTo>
                  <a:lnTo>
                    <a:pt x="8237342" y="2235175"/>
                  </a:lnTo>
                  <a:lnTo>
                    <a:pt x="8196051" y="2254118"/>
                  </a:lnTo>
                  <a:lnTo>
                    <a:pt x="8152282" y="2268090"/>
                  </a:lnTo>
                  <a:lnTo>
                    <a:pt x="8106390" y="2276734"/>
                  </a:lnTo>
                  <a:lnTo>
                    <a:pt x="8058733" y="2279695"/>
                  </a:lnTo>
                  <a:lnTo>
                    <a:pt x="379956" y="2279695"/>
                  </a:lnTo>
                  <a:lnTo>
                    <a:pt x="332295" y="2276734"/>
                  </a:lnTo>
                  <a:lnTo>
                    <a:pt x="286401" y="2268090"/>
                  </a:lnTo>
                  <a:lnTo>
                    <a:pt x="242629" y="2254118"/>
                  </a:lnTo>
                  <a:lnTo>
                    <a:pt x="201337" y="2235175"/>
                  </a:lnTo>
                  <a:lnTo>
                    <a:pt x="162879" y="2211616"/>
                  </a:lnTo>
                  <a:lnTo>
                    <a:pt x="127612" y="2183799"/>
                  </a:lnTo>
                  <a:lnTo>
                    <a:pt x="95892" y="2152079"/>
                  </a:lnTo>
                  <a:lnTo>
                    <a:pt x="68075" y="2116812"/>
                  </a:lnTo>
                  <a:lnTo>
                    <a:pt x="44517" y="2078355"/>
                  </a:lnTo>
                  <a:lnTo>
                    <a:pt x="25575" y="2037063"/>
                  </a:lnTo>
                  <a:lnTo>
                    <a:pt x="11604" y="1993294"/>
                  </a:lnTo>
                  <a:lnTo>
                    <a:pt x="2960" y="1947403"/>
                  </a:lnTo>
                  <a:lnTo>
                    <a:pt x="0" y="1899746"/>
                  </a:lnTo>
                  <a:lnTo>
                    <a:pt x="0" y="3799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333925" y="1915910"/>
                <a:ext cx="8345805" cy="331122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58115">
                  <a:lnSpc>
                    <a:spcPts val="2025"/>
                  </a:lnSpc>
                </a:pPr>
                <a:r>
                  <a:rPr lang="en-CA" b="1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2nd moment</a:t>
                </a:r>
                <a:endParaRPr lang="en-CA" spc="-5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58115">
                  <a:lnSpc>
                    <a:spcPts val="2025"/>
                  </a:lnSpc>
                </a:pPr>
                <a:r>
                  <a:rPr lang="en-CA" spc="-5" dirty="0">
                    <a:solidFill>
                      <a:srgbClr val="D8D1E8"/>
                    </a:solidFill>
                    <a:latin typeface="Arial"/>
                    <a:cs typeface="Arial"/>
                  </a:rPr>
                  <a:t>Streaming Solution: Alon-Matias-Szegedy</a:t>
                </a:r>
                <a:r>
                  <a:rPr lang="en-CA" spc="-215" dirty="0">
                    <a:solidFill>
                      <a:srgbClr val="D8D1E8"/>
                    </a:solidFill>
                    <a:latin typeface="Arial"/>
                    <a:cs typeface="Arial"/>
                  </a:rPr>
                  <a:t> </a:t>
                </a:r>
                <a:r>
                  <a:rPr lang="en-CA" spc="-5" dirty="0">
                    <a:solidFill>
                      <a:srgbClr val="D8D1E8"/>
                    </a:solidFill>
                    <a:latin typeface="Arial"/>
                    <a:cs typeface="Arial"/>
                  </a:rPr>
                  <a:t>Algorithm</a:t>
                </a:r>
                <a:endParaRPr lang="en-CA" dirty="0">
                  <a:latin typeface="Arial"/>
                  <a:cs typeface="Arial"/>
                </a:endParaRPr>
              </a:p>
              <a:p>
                <a:pPr lvl="1">
                  <a:spcBef>
                    <a:spcPts val="45"/>
                  </a:spcBef>
                </a:pPr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Let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</m:oMath>
                </a14:m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 with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|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| = 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</m:oMath>
                </a14:m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. For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</m:oMath>
                </a14:m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MA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MA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𝑓</m:t>
                        </m:r>
                      </m:e>
                      <m:sub>
                        <m:r>
                          <a:rPr lang="en-CA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M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be the number of occurrences of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in the stream S. Then for any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&gt;</m:t>
                    </m:r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𝑓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-norm is defined by</a:t>
                </a:r>
              </a:p>
              <a:p>
                <a:pPr lvl="1">
                  <a:spcBef>
                    <a:spcPts val="4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𝑓</m:t>
                          </m:r>
                        </m:e>
                        <m:sub>
                          <m:r>
                            <a:rPr lang="en-CA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sub>
                      </m:sSub>
                      <m:r>
                        <a:rPr lang="en-CA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  <m:r>
                            <a:rPr lang="en-CA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∈</m:t>
                          </m:r>
                          <m:r>
                            <a:rPr lang="en-CA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𝑈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CA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SupPr>
                            <m:e>
                              <m:r>
                                <a:rPr lang="en-CA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𝑝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CA" sz="1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20700" indent="-367030">
                  <a:spcBef>
                    <a:spcPts val="1065"/>
                  </a:spcBef>
                  <a:buChar char="●"/>
                  <a:tabLst>
                    <a:tab pos="520065" algn="l"/>
                    <a:tab pos="520700" algn="l"/>
                  </a:tabLst>
                </a:pPr>
                <a:r>
                  <a:rPr lang="en-CA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For the 2</a:t>
                </a:r>
                <a:r>
                  <a:rPr lang="en-CA" spc="-5" baseline="30000" dirty="0">
                    <a:solidFill>
                      <a:schemeClr val="bg1"/>
                    </a:solidFill>
                    <a:latin typeface="Arial"/>
                    <a:cs typeface="Arial"/>
                  </a:rPr>
                  <a:t>nd</a:t>
                </a:r>
                <a:r>
                  <a:rPr lang="en-CA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moment, we take </a:t>
                </a:r>
                <a14:m>
                  <m:oMath xmlns:m="http://schemas.openxmlformats.org/officeDocument/2006/math">
                    <m:r>
                      <a:rPr lang="en-CA" b="0" i="1" spc="-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CA" b="0" i="1" spc="-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CA" b="0" i="1" spc="-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</m:oMath>
                </a14:m>
                <a:endParaRPr lang="en-CA" spc="-5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53670">
                  <a:spcBef>
                    <a:spcPts val="1065"/>
                  </a:spcBef>
                  <a:tabLst>
                    <a:tab pos="520065" algn="l"/>
                    <a:tab pos="520700" algn="l"/>
                  </a:tabLst>
                </a:pPr>
                <a:endParaRPr lang="en-CA" b="1" spc="-5" dirty="0">
                  <a:solidFill>
                    <a:srgbClr val="B35E05"/>
                  </a:solidFill>
                  <a:latin typeface="Arial"/>
                  <a:cs typeface="Arial"/>
                </a:endParaRPr>
              </a:p>
              <a:p>
                <a:pPr marL="520700" indent="-367030">
                  <a:spcBef>
                    <a:spcPts val="1065"/>
                  </a:spcBef>
                  <a:buChar char="●"/>
                  <a:tabLst>
                    <a:tab pos="520065" algn="l"/>
                    <a:tab pos="520700" algn="l"/>
                  </a:tabLst>
                </a:pPr>
                <a:endParaRPr lang="en-CA" b="1" spc="-5" dirty="0">
                  <a:solidFill>
                    <a:srgbClr val="B35E05"/>
                  </a:solidFill>
                  <a:latin typeface="Arial"/>
                  <a:cs typeface="Arial"/>
                </a:endParaRPr>
              </a:p>
              <a:p>
                <a:pPr marL="520700" indent="-367030">
                  <a:spcBef>
                    <a:spcPts val="1065"/>
                  </a:spcBef>
                  <a:buChar char="●"/>
                  <a:tabLst>
                    <a:tab pos="520065" algn="l"/>
                    <a:tab pos="520700" algn="l"/>
                  </a:tabLst>
                </a:pPr>
                <a:r>
                  <a:rPr lang="en-CA" b="1" spc="-5" dirty="0">
                    <a:solidFill>
                      <a:srgbClr val="B35E05"/>
                    </a:solidFill>
                    <a:latin typeface="Arial"/>
                    <a:cs typeface="Arial"/>
                  </a:rPr>
                  <a:t>2nd moment: sum of squares</a:t>
                </a:r>
                <a:endParaRPr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5" y="1915910"/>
                <a:ext cx="8345805" cy="3311227"/>
              </a:xfrm>
              <a:prstGeom prst="rect">
                <a:avLst/>
              </a:prstGeom>
              <a:blipFill>
                <a:blip r:embed="rId3"/>
                <a:stretch>
                  <a:fillRect t="-2578" r="-2264" b="-34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416369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Counting</a:t>
            </a:r>
            <a:r>
              <a:rPr spc="-90" dirty="0"/>
              <a:t> </a:t>
            </a:r>
            <a:r>
              <a:rPr dirty="0"/>
              <a:t>Moments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DC014E-0646-8762-967C-948D3A81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0931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416369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Counting</a:t>
            </a:r>
            <a:r>
              <a:rPr spc="-90" dirty="0"/>
              <a:t> </a:t>
            </a:r>
            <a:r>
              <a:rPr dirty="0"/>
              <a:t>Moments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200" y="1857502"/>
            <a:ext cx="520255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B35E05"/>
                </a:solidFill>
                <a:uFill>
                  <a:solidFill>
                    <a:srgbClr val="B35E05"/>
                  </a:solidFill>
                </a:uFill>
                <a:latin typeface="Arial"/>
                <a:cs typeface="Arial"/>
              </a:rPr>
              <a:t>standard</a:t>
            </a:r>
            <a:r>
              <a:rPr sz="2400" b="1" u="heavy" spc="-10" dirty="0">
                <a:solidFill>
                  <a:srgbClr val="B35E05"/>
                </a:solidFill>
                <a:uFill>
                  <a:solidFill>
                    <a:srgbClr val="B35E05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B35E05"/>
                </a:solidFill>
                <a:uFill>
                  <a:solidFill>
                    <a:srgbClr val="B35E05"/>
                  </a:solidFill>
                </a:uFill>
                <a:latin typeface="Arial"/>
                <a:cs typeface="Arial"/>
              </a:rPr>
              <a:t>deviation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B35E05"/>
                </a:solidFill>
                <a:latin typeface="Arial"/>
                <a:cs typeface="Arial"/>
              </a:rPr>
              <a:t>(variance </a:t>
            </a:r>
            <a:r>
              <a:rPr sz="2400" b="1" spc="-5" dirty="0">
                <a:solidFill>
                  <a:srgbClr val="B35E05"/>
                </a:solidFill>
                <a:latin typeface="Arial"/>
                <a:cs typeface="Arial"/>
              </a:rPr>
              <a:t>squared </a:t>
            </a:r>
            <a:r>
              <a:rPr sz="2400" b="1" dirty="0">
                <a:solidFill>
                  <a:srgbClr val="B35E05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B35E05"/>
                </a:solidFill>
                <a:latin typeface="Arial"/>
                <a:cs typeface="Arial"/>
              </a:rPr>
              <a:t>numeric</a:t>
            </a:r>
            <a:r>
              <a:rPr sz="2400" b="1" spc="-105" dirty="0">
                <a:solidFill>
                  <a:srgbClr val="B35E0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35E05"/>
                </a:solidFill>
                <a:latin typeface="Arial"/>
                <a:cs typeface="Arial"/>
              </a:rPr>
              <a:t>data)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499" y="3151094"/>
            <a:ext cx="2945444" cy="1152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34DB4F-F287-76ED-1393-98255AC9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49</a:t>
            </a:fld>
            <a:endParaRPr lang="fr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0808" y="1837668"/>
            <a:ext cx="8612505" cy="3242041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613410" indent="-601345">
              <a:spcBef>
                <a:spcPts val="690"/>
              </a:spcBef>
              <a:buFont typeface="Arial"/>
              <a:buAutoNum type="arabicParenBoth"/>
              <a:tabLst>
                <a:tab pos="613410" algn="l"/>
                <a:tab pos="614045" algn="l"/>
                <a:tab pos="1747520" algn="l"/>
              </a:tabLst>
            </a:pPr>
            <a:r>
              <a:rPr sz="2400" b="1" spc="-5" dirty="0">
                <a:latin typeface="Arial"/>
                <a:cs typeface="Arial"/>
              </a:rPr>
              <a:t>Direct:	</a:t>
            </a:r>
            <a:r>
              <a:rPr sz="2400" spc="-5" dirty="0">
                <a:latin typeface="Arial"/>
                <a:cs typeface="Arial"/>
              </a:rPr>
              <a:t>Often, data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</a:p>
          <a:p>
            <a:pPr marL="2442210" lvl="1" indent="-367030">
              <a:spcBef>
                <a:spcPts val="445"/>
              </a:spcBef>
              <a:buChar char="●"/>
              <a:tabLst>
                <a:tab pos="2442210" algn="l"/>
                <a:tab pos="2442845" algn="l"/>
              </a:tabLst>
            </a:pPr>
            <a:r>
              <a:rPr dirty="0">
                <a:latin typeface="Arial"/>
                <a:cs typeface="Arial"/>
              </a:rPr>
              <a:t>… cannot </a:t>
            </a:r>
            <a:r>
              <a:rPr spc="-5" dirty="0">
                <a:latin typeface="Arial"/>
                <a:cs typeface="Arial"/>
              </a:rPr>
              <a:t>be </a:t>
            </a:r>
            <a:r>
              <a:rPr dirty="0">
                <a:latin typeface="Arial"/>
                <a:cs typeface="Arial"/>
              </a:rPr>
              <a:t>stored (too </a:t>
            </a:r>
            <a:r>
              <a:rPr spc="-5" dirty="0">
                <a:latin typeface="Arial"/>
                <a:cs typeface="Arial"/>
              </a:rPr>
              <a:t>big, privacy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concerns)</a:t>
            </a:r>
          </a:p>
          <a:p>
            <a:pPr marL="2442210" lvl="1" indent="-367030">
              <a:spcBef>
                <a:spcPts val="315"/>
              </a:spcBef>
              <a:buChar char="●"/>
              <a:tabLst>
                <a:tab pos="2442210" algn="l"/>
                <a:tab pos="2442845" algn="l"/>
              </a:tabLst>
            </a:pPr>
            <a:r>
              <a:rPr dirty="0">
                <a:latin typeface="Arial"/>
                <a:cs typeface="Arial"/>
              </a:rPr>
              <a:t>… </a:t>
            </a:r>
            <a:r>
              <a:rPr spc="-5" dirty="0">
                <a:latin typeface="Arial"/>
                <a:cs typeface="Arial"/>
              </a:rPr>
              <a:t>are not practical to access </a:t>
            </a:r>
            <a:r>
              <a:rPr dirty="0">
                <a:latin typeface="Arial"/>
                <a:cs typeface="Arial"/>
              </a:rPr>
              <a:t>repeatedly (reading </a:t>
            </a:r>
            <a:r>
              <a:rPr spc="-5" dirty="0">
                <a:latin typeface="Arial"/>
                <a:cs typeface="Arial"/>
              </a:rPr>
              <a:t>is too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long)</a:t>
            </a:r>
            <a:endParaRPr dirty="0">
              <a:latin typeface="Arial"/>
              <a:cs typeface="Arial"/>
            </a:endParaRPr>
          </a:p>
          <a:p>
            <a:pPr marL="2442210" lvl="1" indent="-367030">
              <a:spcBef>
                <a:spcPts val="315"/>
              </a:spcBef>
              <a:buChar char="●"/>
              <a:tabLst>
                <a:tab pos="2442210" algn="l"/>
                <a:tab pos="2442845" algn="l"/>
              </a:tabLst>
            </a:pPr>
            <a:r>
              <a:rPr dirty="0">
                <a:latin typeface="Arial"/>
                <a:cs typeface="Arial"/>
              </a:rPr>
              <a:t>… </a:t>
            </a:r>
            <a:r>
              <a:rPr spc="-5" dirty="0">
                <a:latin typeface="Arial"/>
                <a:cs typeface="Arial"/>
              </a:rPr>
              <a:t>are </a:t>
            </a:r>
            <a:r>
              <a:rPr dirty="0">
                <a:latin typeface="Arial"/>
                <a:cs typeface="Arial"/>
              </a:rPr>
              <a:t>rapidly </a:t>
            </a:r>
            <a:r>
              <a:rPr spc="-5" dirty="0">
                <a:latin typeface="Arial"/>
                <a:cs typeface="Arial"/>
              </a:rPr>
              <a:t>arriving </a:t>
            </a:r>
            <a:r>
              <a:rPr dirty="0">
                <a:latin typeface="Arial"/>
                <a:cs typeface="Arial"/>
              </a:rPr>
              <a:t>(need rapidly </a:t>
            </a:r>
            <a:r>
              <a:rPr spc="-5" dirty="0">
                <a:latin typeface="Arial"/>
                <a:cs typeface="Arial"/>
              </a:rPr>
              <a:t>updated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"results")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750" dirty="0">
              <a:latin typeface="Arial"/>
              <a:cs typeface="Arial"/>
            </a:endParaRPr>
          </a:p>
          <a:p>
            <a:pPr marL="156210">
              <a:tabLst>
                <a:tab pos="1527810" algn="l"/>
              </a:tabLst>
            </a:pPr>
            <a:r>
              <a:rPr spc="-5" dirty="0">
                <a:latin typeface="Arial"/>
                <a:cs typeface="Arial"/>
              </a:rPr>
              <a:t>Examples:	</a:t>
            </a:r>
            <a:r>
              <a:rPr dirty="0">
                <a:latin typeface="Arial"/>
                <a:cs typeface="Arial"/>
              </a:rPr>
              <a:t>Google</a:t>
            </a:r>
            <a:r>
              <a:rPr lang="en-CA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 search queries</a:t>
            </a:r>
          </a:p>
          <a:p>
            <a:pPr marL="1527810" marR="2359025" indent="2743200">
              <a:lnSpc>
                <a:spcPct val="116100"/>
              </a:lnSpc>
            </a:pPr>
            <a:r>
              <a:rPr dirty="0">
                <a:latin typeface="Arial"/>
                <a:cs typeface="Arial"/>
              </a:rPr>
              <a:t>Satellite imagery data  Text Messages, Status updates</a:t>
            </a:r>
          </a:p>
          <a:p>
            <a:pPr marL="4271010">
              <a:spcBef>
                <a:spcPts val="405"/>
              </a:spcBef>
            </a:pPr>
            <a:r>
              <a:rPr dirty="0">
                <a:latin typeface="Arial"/>
                <a:cs typeface="Arial"/>
              </a:rPr>
              <a:t>Click Streams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4" y="609234"/>
            <a:ext cx="4425315" cy="69596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 dirty="0"/>
              <a:t>Why</a:t>
            </a:r>
            <a:r>
              <a:rPr sz="4400" spc="-100" dirty="0"/>
              <a:t> </a:t>
            </a:r>
            <a:r>
              <a:rPr sz="4400" spc="-5" dirty="0"/>
              <a:t>Streaming?</a:t>
            </a:r>
            <a:endParaRPr sz="440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300BED-3610-076E-F450-4DFA6F33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5</a:t>
            </a:fld>
            <a:endParaRPr lang="fr-CA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416369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Counting</a:t>
            </a:r>
            <a:r>
              <a:rPr spc="-90" dirty="0"/>
              <a:t> </a:t>
            </a:r>
            <a:r>
              <a:rPr dirty="0"/>
              <a:t>Moments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200" y="1857502"/>
            <a:ext cx="520255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B35E05"/>
                </a:solidFill>
                <a:uFill>
                  <a:solidFill>
                    <a:srgbClr val="B35E05"/>
                  </a:solidFill>
                </a:uFill>
                <a:latin typeface="Arial"/>
                <a:cs typeface="Arial"/>
              </a:rPr>
              <a:t>standard</a:t>
            </a:r>
            <a:r>
              <a:rPr sz="2400" b="1" u="heavy" spc="-10" dirty="0">
                <a:solidFill>
                  <a:srgbClr val="B35E05"/>
                </a:solidFill>
                <a:uFill>
                  <a:solidFill>
                    <a:srgbClr val="B35E05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B35E05"/>
                </a:solidFill>
                <a:uFill>
                  <a:solidFill>
                    <a:srgbClr val="B35E05"/>
                  </a:solidFill>
                </a:uFill>
                <a:latin typeface="Arial"/>
                <a:cs typeface="Arial"/>
              </a:rPr>
              <a:t>deviation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B35E05"/>
                </a:solidFill>
                <a:latin typeface="Arial"/>
                <a:cs typeface="Arial"/>
              </a:rPr>
              <a:t>(variance </a:t>
            </a:r>
            <a:r>
              <a:rPr sz="2400" b="1" spc="-5" dirty="0">
                <a:solidFill>
                  <a:srgbClr val="B35E05"/>
                </a:solidFill>
                <a:latin typeface="Arial"/>
                <a:cs typeface="Arial"/>
              </a:rPr>
              <a:t>squared </a:t>
            </a:r>
            <a:r>
              <a:rPr sz="2400" b="1" dirty="0">
                <a:solidFill>
                  <a:srgbClr val="B35E05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B35E05"/>
                </a:solidFill>
                <a:latin typeface="Arial"/>
                <a:cs typeface="Arial"/>
              </a:rPr>
              <a:t>numeric</a:t>
            </a:r>
            <a:r>
              <a:rPr sz="2400" b="1" spc="-105" dirty="0">
                <a:solidFill>
                  <a:srgbClr val="B35E0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35E05"/>
                </a:solidFill>
                <a:latin typeface="Arial"/>
                <a:cs typeface="Arial"/>
              </a:rPr>
              <a:t>data)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500" y="3151094"/>
            <a:ext cx="7934309" cy="1152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E3A703-E975-BFDA-1B81-BC852E5C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50</a:t>
            </a:fld>
            <a:endParaRPr lang="fr-CA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2803" y="3655606"/>
            <a:ext cx="4081779" cy="2424430"/>
            <a:chOff x="4662802" y="3084106"/>
            <a:chExt cx="4081779" cy="2424430"/>
          </a:xfrm>
        </p:grpSpPr>
        <p:sp>
          <p:nvSpPr>
            <p:cNvPr id="3" name="object 3"/>
            <p:cNvSpPr/>
            <p:nvPr/>
          </p:nvSpPr>
          <p:spPr>
            <a:xfrm>
              <a:off x="4677090" y="3104393"/>
              <a:ext cx="4053204" cy="2390140"/>
            </a:xfrm>
            <a:custGeom>
              <a:avLst/>
              <a:gdLst/>
              <a:ahLst/>
              <a:cxnLst/>
              <a:rect l="l" t="t" r="r" b="b"/>
              <a:pathLst>
                <a:path w="4053204" h="2390140">
                  <a:moveTo>
                    <a:pt x="1688621" y="978648"/>
                  </a:moveTo>
                  <a:lnTo>
                    <a:pt x="675448" y="978648"/>
                  </a:lnTo>
                  <a:lnTo>
                    <a:pt x="1717121" y="0"/>
                  </a:lnTo>
                  <a:lnTo>
                    <a:pt x="1688621" y="978648"/>
                  </a:lnTo>
                  <a:close/>
                </a:path>
                <a:path w="4053204" h="2390140">
                  <a:moveTo>
                    <a:pt x="3817542" y="2389545"/>
                  </a:moveTo>
                  <a:lnTo>
                    <a:pt x="235149" y="2389545"/>
                  </a:lnTo>
                  <a:lnTo>
                    <a:pt x="187757" y="2384768"/>
                  </a:lnTo>
                  <a:lnTo>
                    <a:pt x="143616" y="2371066"/>
                  </a:lnTo>
                  <a:lnTo>
                    <a:pt x="103672" y="2349386"/>
                  </a:lnTo>
                  <a:lnTo>
                    <a:pt x="68871" y="2320673"/>
                  </a:lnTo>
                  <a:lnTo>
                    <a:pt x="40158" y="2285872"/>
                  </a:lnTo>
                  <a:lnTo>
                    <a:pt x="18478" y="2245928"/>
                  </a:lnTo>
                  <a:lnTo>
                    <a:pt x="4777" y="2201788"/>
                  </a:lnTo>
                  <a:lnTo>
                    <a:pt x="0" y="2154395"/>
                  </a:lnTo>
                  <a:lnTo>
                    <a:pt x="0" y="1213797"/>
                  </a:lnTo>
                  <a:lnTo>
                    <a:pt x="4777" y="1166405"/>
                  </a:lnTo>
                  <a:lnTo>
                    <a:pt x="18478" y="1122264"/>
                  </a:lnTo>
                  <a:lnTo>
                    <a:pt x="40158" y="1082320"/>
                  </a:lnTo>
                  <a:lnTo>
                    <a:pt x="68871" y="1047519"/>
                  </a:lnTo>
                  <a:lnTo>
                    <a:pt x="103672" y="1018806"/>
                  </a:lnTo>
                  <a:lnTo>
                    <a:pt x="143616" y="997126"/>
                  </a:lnTo>
                  <a:lnTo>
                    <a:pt x="187757" y="983425"/>
                  </a:lnTo>
                  <a:lnTo>
                    <a:pt x="235149" y="978648"/>
                  </a:lnTo>
                  <a:lnTo>
                    <a:pt x="3817542" y="978648"/>
                  </a:lnTo>
                  <a:lnTo>
                    <a:pt x="3863635" y="983208"/>
                  </a:lnTo>
                  <a:lnTo>
                    <a:pt x="3907532" y="996548"/>
                  </a:lnTo>
                  <a:lnTo>
                    <a:pt x="3948003" y="1018156"/>
                  </a:lnTo>
                  <a:lnTo>
                    <a:pt x="3983817" y="1047522"/>
                  </a:lnTo>
                  <a:lnTo>
                    <a:pt x="4013183" y="1083336"/>
                  </a:lnTo>
                  <a:lnTo>
                    <a:pt x="4034791" y="1123807"/>
                  </a:lnTo>
                  <a:lnTo>
                    <a:pt x="4048131" y="1167704"/>
                  </a:lnTo>
                  <a:lnTo>
                    <a:pt x="4052691" y="1213797"/>
                  </a:lnTo>
                  <a:lnTo>
                    <a:pt x="4052691" y="2154395"/>
                  </a:lnTo>
                  <a:lnTo>
                    <a:pt x="4047914" y="2201788"/>
                  </a:lnTo>
                  <a:lnTo>
                    <a:pt x="4034213" y="2245928"/>
                  </a:lnTo>
                  <a:lnTo>
                    <a:pt x="4012533" y="2285872"/>
                  </a:lnTo>
                  <a:lnTo>
                    <a:pt x="3983820" y="2320673"/>
                  </a:lnTo>
                  <a:lnTo>
                    <a:pt x="3949019" y="2349386"/>
                  </a:lnTo>
                  <a:lnTo>
                    <a:pt x="3909075" y="2371066"/>
                  </a:lnTo>
                  <a:lnTo>
                    <a:pt x="3864934" y="2384768"/>
                  </a:lnTo>
                  <a:lnTo>
                    <a:pt x="3817542" y="2389545"/>
                  </a:lnTo>
                  <a:close/>
                </a:path>
              </a:pathLst>
            </a:custGeom>
            <a:solidFill>
              <a:srgbClr val="FFF9A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77090" y="3104393"/>
              <a:ext cx="4053204" cy="2390140"/>
            </a:xfrm>
            <a:custGeom>
              <a:avLst/>
              <a:gdLst/>
              <a:ahLst/>
              <a:cxnLst/>
              <a:rect l="l" t="t" r="r" b="b"/>
              <a:pathLst>
                <a:path w="4053204" h="2390140">
                  <a:moveTo>
                    <a:pt x="0" y="1213797"/>
                  </a:moveTo>
                  <a:lnTo>
                    <a:pt x="4777" y="1166405"/>
                  </a:lnTo>
                  <a:lnTo>
                    <a:pt x="18478" y="1122264"/>
                  </a:lnTo>
                  <a:lnTo>
                    <a:pt x="40158" y="1082320"/>
                  </a:lnTo>
                  <a:lnTo>
                    <a:pt x="68871" y="1047519"/>
                  </a:lnTo>
                  <a:lnTo>
                    <a:pt x="103672" y="1018806"/>
                  </a:lnTo>
                  <a:lnTo>
                    <a:pt x="143616" y="997126"/>
                  </a:lnTo>
                  <a:lnTo>
                    <a:pt x="187757" y="983425"/>
                  </a:lnTo>
                  <a:lnTo>
                    <a:pt x="235149" y="978648"/>
                  </a:lnTo>
                  <a:lnTo>
                    <a:pt x="675448" y="978648"/>
                  </a:lnTo>
                  <a:lnTo>
                    <a:pt x="1717121" y="0"/>
                  </a:lnTo>
                  <a:lnTo>
                    <a:pt x="1688621" y="978648"/>
                  </a:lnTo>
                  <a:lnTo>
                    <a:pt x="3817542" y="978648"/>
                  </a:lnTo>
                  <a:lnTo>
                    <a:pt x="3863635" y="983208"/>
                  </a:lnTo>
                  <a:lnTo>
                    <a:pt x="3907532" y="996547"/>
                  </a:lnTo>
                  <a:lnTo>
                    <a:pt x="3948003" y="1018156"/>
                  </a:lnTo>
                  <a:lnTo>
                    <a:pt x="3983816" y="1047522"/>
                  </a:lnTo>
                  <a:lnTo>
                    <a:pt x="4013183" y="1083336"/>
                  </a:lnTo>
                  <a:lnTo>
                    <a:pt x="4034791" y="1123807"/>
                  </a:lnTo>
                  <a:lnTo>
                    <a:pt x="4048131" y="1167704"/>
                  </a:lnTo>
                  <a:lnTo>
                    <a:pt x="4052691" y="1213797"/>
                  </a:lnTo>
                  <a:lnTo>
                    <a:pt x="4052691" y="1566521"/>
                  </a:lnTo>
                  <a:lnTo>
                    <a:pt x="4052691" y="2154395"/>
                  </a:lnTo>
                  <a:lnTo>
                    <a:pt x="4047914" y="2201787"/>
                  </a:lnTo>
                  <a:lnTo>
                    <a:pt x="4034213" y="2245928"/>
                  </a:lnTo>
                  <a:lnTo>
                    <a:pt x="4012533" y="2285872"/>
                  </a:lnTo>
                  <a:lnTo>
                    <a:pt x="3983820" y="2320673"/>
                  </a:lnTo>
                  <a:lnTo>
                    <a:pt x="3949018" y="2349386"/>
                  </a:lnTo>
                  <a:lnTo>
                    <a:pt x="3909075" y="2371066"/>
                  </a:lnTo>
                  <a:lnTo>
                    <a:pt x="3864934" y="2384767"/>
                  </a:lnTo>
                  <a:lnTo>
                    <a:pt x="3817542" y="2389545"/>
                  </a:lnTo>
                  <a:lnTo>
                    <a:pt x="1688621" y="2389545"/>
                  </a:lnTo>
                  <a:lnTo>
                    <a:pt x="675448" y="2389545"/>
                  </a:lnTo>
                  <a:lnTo>
                    <a:pt x="235149" y="2389545"/>
                  </a:lnTo>
                  <a:lnTo>
                    <a:pt x="187757" y="2384767"/>
                  </a:lnTo>
                  <a:lnTo>
                    <a:pt x="143616" y="2371066"/>
                  </a:lnTo>
                  <a:lnTo>
                    <a:pt x="103672" y="2349386"/>
                  </a:lnTo>
                  <a:lnTo>
                    <a:pt x="68871" y="2320673"/>
                  </a:lnTo>
                  <a:lnTo>
                    <a:pt x="40158" y="2285872"/>
                  </a:lnTo>
                  <a:lnTo>
                    <a:pt x="18478" y="2245928"/>
                  </a:lnTo>
                  <a:lnTo>
                    <a:pt x="4777" y="2201787"/>
                  </a:lnTo>
                  <a:lnTo>
                    <a:pt x="0" y="2154395"/>
                  </a:lnTo>
                  <a:lnTo>
                    <a:pt x="0" y="1566521"/>
                  </a:lnTo>
                  <a:lnTo>
                    <a:pt x="0" y="1213797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7090" y="3572717"/>
              <a:ext cx="4053204" cy="1921510"/>
            </a:xfrm>
            <a:custGeom>
              <a:avLst/>
              <a:gdLst/>
              <a:ahLst/>
              <a:cxnLst/>
              <a:rect l="l" t="t" r="r" b="b"/>
              <a:pathLst>
                <a:path w="4053204" h="1921510">
                  <a:moveTo>
                    <a:pt x="1688621" y="510323"/>
                  </a:moveTo>
                  <a:lnTo>
                    <a:pt x="675448" y="510323"/>
                  </a:lnTo>
                  <a:lnTo>
                    <a:pt x="1524996" y="0"/>
                  </a:lnTo>
                  <a:lnTo>
                    <a:pt x="1688621" y="510323"/>
                  </a:lnTo>
                  <a:close/>
                </a:path>
                <a:path w="4053204" h="1921510">
                  <a:moveTo>
                    <a:pt x="3817542" y="1921221"/>
                  </a:moveTo>
                  <a:lnTo>
                    <a:pt x="235149" y="1921221"/>
                  </a:lnTo>
                  <a:lnTo>
                    <a:pt x="187757" y="1916443"/>
                  </a:lnTo>
                  <a:lnTo>
                    <a:pt x="143616" y="1902742"/>
                  </a:lnTo>
                  <a:lnTo>
                    <a:pt x="103672" y="1881062"/>
                  </a:lnTo>
                  <a:lnTo>
                    <a:pt x="68871" y="1852349"/>
                  </a:lnTo>
                  <a:lnTo>
                    <a:pt x="40158" y="1817548"/>
                  </a:lnTo>
                  <a:lnTo>
                    <a:pt x="18478" y="1777604"/>
                  </a:lnTo>
                  <a:lnTo>
                    <a:pt x="4777" y="1733463"/>
                  </a:lnTo>
                  <a:lnTo>
                    <a:pt x="0" y="1686071"/>
                  </a:lnTo>
                  <a:lnTo>
                    <a:pt x="0" y="745473"/>
                  </a:lnTo>
                  <a:lnTo>
                    <a:pt x="4777" y="698081"/>
                  </a:lnTo>
                  <a:lnTo>
                    <a:pt x="18478" y="653940"/>
                  </a:lnTo>
                  <a:lnTo>
                    <a:pt x="40158" y="613996"/>
                  </a:lnTo>
                  <a:lnTo>
                    <a:pt x="68871" y="579195"/>
                  </a:lnTo>
                  <a:lnTo>
                    <a:pt x="103672" y="550482"/>
                  </a:lnTo>
                  <a:lnTo>
                    <a:pt x="143616" y="528802"/>
                  </a:lnTo>
                  <a:lnTo>
                    <a:pt x="187757" y="515101"/>
                  </a:lnTo>
                  <a:lnTo>
                    <a:pt x="235149" y="510323"/>
                  </a:lnTo>
                  <a:lnTo>
                    <a:pt x="3817542" y="510323"/>
                  </a:lnTo>
                  <a:lnTo>
                    <a:pt x="3863635" y="514884"/>
                  </a:lnTo>
                  <a:lnTo>
                    <a:pt x="3907532" y="528223"/>
                  </a:lnTo>
                  <a:lnTo>
                    <a:pt x="3948003" y="549832"/>
                  </a:lnTo>
                  <a:lnTo>
                    <a:pt x="3983817" y="579198"/>
                  </a:lnTo>
                  <a:lnTo>
                    <a:pt x="4013183" y="615012"/>
                  </a:lnTo>
                  <a:lnTo>
                    <a:pt x="4034791" y="655483"/>
                  </a:lnTo>
                  <a:lnTo>
                    <a:pt x="4048131" y="699380"/>
                  </a:lnTo>
                  <a:lnTo>
                    <a:pt x="4052691" y="745473"/>
                  </a:lnTo>
                  <a:lnTo>
                    <a:pt x="4052691" y="1686071"/>
                  </a:lnTo>
                  <a:lnTo>
                    <a:pt x="4047914" y="1733463"/>
                  </a:lnTo>
                  <a:lnTo>
                    <a:pt x="4034213" y="1777604"/>
                  </a:lnTo>
                  <a:lnTo>
                    <a:pt x="4012533" y="1817548"/>
                  </a:lnTo>
                  <a:lnTo>
                    <a:pt x="3983820" y="1852349"/>
                  </a:lnTo>
                  <a:lnTo>
                    <a:pt x="3949019" y="1881062"/>
                  </a:lnTo>
                  <a:lnTo>
                    <a:pt x="3909075" y="1902742"/>
                  </a:lnTo>
                  <a:lnTo>
                    <a:pt x="3864934" y="1916443"/>
                  </a:lnTo>
                  <a:lnTo>
                    <a:pt x="3817542" y="1921221"/>
                  </a:lnTo>
                  <a:close/>
                </a:path>
              </a:pathLst>
            </a:custGeom>
            <a:solidFill>
              <a:srgbClr val="FFF9A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7090" y="3572717"/>
              <a:ext cx="4053204" cy="1921510"/>
            </a:xfrm>
            <a:custGeom>
              <a:avLst/>
              <a:gdLst/>
              <a:ahLst/>
              <a:cxnLst/>
              <a:rect l="l" t="t" r="r" b="b"/>
              <a:pathLst>
                <a:path w="4053204" h="1921510">
                  <a:moveTo>
                    <a:pt x="0" y="745473"/>
                  </a:moveTo>
                  <a:lnTo>
                    <a:pt x="4777" y="698081"/>
                  </a:lnTo>
                  <a:lnTo>
                    <a:pt x="18478" y="653940"/>
                  </a:lnTo>
                  <a:lnTo>
                    <a:pt x="40158" y="613996"/>
                  </a:lnTo>
                  <a:lnTo>
                    <a:pt x="68871" y="579195"/>
                  </a:lnTo>
                  <a:lnTo>
                    <a:pt x="103672" y="550482"/>
                  </a:lnTo>
                  <a:lnTo>
                    <a:pt x="143616" y="528802"/>
                  </a:lnTo>
                  <a:lnTo>
                    <a:pt x="187757" y="515101"/>
                  </a:lnTo>
                  <a:lnTo>
                    <a:pt x="235149" y="510323"/>
                  </a:lnTo>
                  <a:lnTo>
                    <a:pt x="675448" y="510323"/>
                  </a:lnTo>
                  <a:lnTo>
                    <a:pt x="1524996" y="0"/>
                  </a:lnTo>
                  <a:lnTo>
                    <a:pt x="1688621" y="510323"/>
                  </a:lnTo>
                  <a:lnTo>
                    <a:pt x="3817542" y="510323"/>
                  </a:lnTo>
                  <a:lnTo>
                    <a:pt x="3863635" y="514884"/>
                  </a:lnTo>
                  <a:lnTo>
                    <a:pt x="3907532" y="528223"/>
                  </a:lnTo>
                  <a:lnTo>
                    <a:pt x="3948003" y="549832"/>
                  </a:lnTo>
                  <a:lnTo>
                    <a:pt x="3983816" y="579198"/>
                  </a:lnTo>
                  <a:lnTo>
                    <a:pt x="4013183" y="615012"/>
                  </a:lnTo>
                  <a:lnTo>
                    <a:pt x="4034791" y="655483"/>
                  </a:lnTo>
                  <a:lnTo>
                    <a:pt x="4048131" y="699380"/>
                  </a:lnTo>
                  <a:lnTo>
                    <a:pt x="4052691" y="745473"/>
                  </a:lnTo>
                  <a:lnTo>
                    <a:pt x="4052691" y="1098197"/>
                  </a:lnTo>
                  <a:lnTo>
                    <a:pt x="4052691" y="1686071"/>
                  </a:lnTo>
                  <a:lnTo>
                    <a:pt x="4047914" y="1733463"/>
                  </a:lnTo>
                  <a:lnTo>
                    <a:pt x="4034213" y="1777604"/>
                  </a:lnTo>
                  <a:lnTo>
                    <a:pt x="4012533" y="1817548"/>
                  </a:lnTo>
                  <a:lnTo>
                    <a:pt x="3983820" y="1852349"/>
                  </a:lnTo>
                  <a:lnTo>
                    <a:pt x="3949018" y="1881062"/>
                  </a:lnTo>
                  <a:lnTo>
                    <a:pt x="3909075" y="1902742"/>
                  </a:lnTo>
                  <a:lnTo>
                    <a:pt x="3864934" y="1916443"/>
                  </a:lnTo>
                  <a:lnTo>
                    <a:pt x="3817542" y="1921221"/>
                  </a:lnTo>
                  <a:lnTo>
                    <a:pt x="1688621" y="1921221"/>
                  </a:lnTo>
                  <a:lnTo>
                    <a:pt x="675448" y="1921221"/>
                  </a:lnTo>
                  <a:lnTo>
                    <a:pt x="235149" y="1921221"/>
                  </a:lnTo>
                  <a:lnTo>
                    <a:pt x="187757" y="1916443"/>
                  </a:lnTo>
                  <a:lnTo>
                    <a:pt x="143616" y="1902742"/>
                  </a:lnTo>
                  <a:lnTo>
                    <a:pt x="103672" y="1881062"/>
                  </a:lnTo>
                  <a:lnTo>
                    <a:pt x="68871" y="1852349"/>
                  </a:lnTo>
                  <a:lnTo>
                    <a:pt x="40158" y="1817548"/>
                  </a:lnTo>
                  <a:lnTo>
                    <a:pt x="18478" y="1777604"/>
                  </a:lnTo>
                  <a:lnTo>
                    <a:pt x="4777" y="1733463"/>
                  </a:lnTo>
                  <a:lnTo>
                    <a:pt x="0" y="1686071"/>
                  </a:lnTo>
                  <a:lnTo>
                    <a:pt x="0" y="1098197"/>
                  </a:lnTo>
                  <a:lnTo>
                    <a:pt x="0" y="745473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77090" y="3098393"/>
              <a:ext cx="4053204" cy="2395855"/>
            </a:xfrm>
            <a:custGeom>
              <a:avLst/>
              <a:gdLst/>
              <a:ahLst/>
              <a:cxnLst/>
              <a:rect l="l" t="t" r="r" b="b"/>
              <a:pathLst>
                <a:path w="4053204" h="2395854">
                  <a:moveTo>
                    <a:pt x="3377243" y="984648"/>
                  </a:moveTo>
                  <a:lnTo>
                    <a:pt x="2364070" y="984648"/>
                  </a:lnTo>
                  <a:lnTo>
                    <a:pt x="3097993" y="0"/>
                  </a:lnTo>
                  <a:lnTo>
                    <a:pt x="3377243" y="984648"/>
                  </a:lnTo>
                  <a:close/>
                </a:path>
                <a:path w="4053204" h="2395854">
                  <a:moveTo>
                    <a:pt x="3817542" y="2395545"/>
                  </a:moveTo>
                  <a:lnTo>
                    <a:pt x="235149" y="2395545"/>
                  </a:lnTo>
                  <a:lnTo>
                    <a:pt x="187757" y="2390768"/>
                  </a:lnTo>
                  <a:lnTo>
                    <a:pt x="143616" y="2377066"/>
                  </a:lnTo>
                  <a:lnTo>
                    <a:pt x="103672" y="2355386"/>
                  </a:lnTo>
                  <a:lnTo>
                    <a:pt x="68871" y="2326673"/>
                  </a:lnTo>
                  <a:lnTo>
                    <a:pt x="40158" y="2291872"/>
                  </a:lnTo>
                  <a:lnTo>
                    <a:pt x="18478" y="2251928"/>
                  </a:lnTo>
                  <a:lnTo>
                    <a:pt x="4777" y="2207788"/>
                  </a:lnTo>
                  <a:lnTo>
                    <a:pt x="0" y="2160395"/>
                  </a:lnTo>
                  <a:lnTo>
                    <a:pt x="0" y="1219797"/>
                  </a:lnTo>
                  <a:lnTo>
                    <a:pt x="4777" y="1172405"/>
                  </a:lnTo>
                  <a:lnTo>
                    <a:pt x="18478" y="1128264"/>
                  </a:lnTo>
                  <a:lnTo>
                    <a:pt x="40158" y="1088320"/>
                  </a:lnTo>
                  <a:lnTo>
                    <a:pt x="68871" y="1053519"/>
                  </a:lnTo>
                  <a:lnTo>
                    <a:pt x="103672" y="1024806"/>
                  </a:lnTo>
                  <a:lnTo>
                    <a:pt x="143616" y="1003126"/>
                  </a:lnTo>
                  <a:lnTo>
                    <a:pt x="187757" y="989425"/>
                  </a:lnTo>
                  <a:lnTo>
                    <a:pt x="235149" y="984648"/>
                  </a:lnTo>
                  <a:lnTo>
                    <a:pt x="3817542" y="984648"/>
                  </a:lnTo>
                  <a:lnTo>
                    <a:pt x="3863635" y="989208"/>
                  </a:lnTo>
                  <a:lnTo>
                    <a:pt x="3907532" y="1002548"/>
                  </a:lnTo>
                  <a:lnTo>
                    <a:pt x="3948003" y="1024156"/>
                  </a:lnTo>
                  <a:lnTo>
                    <a:pt x="3983817" y="1053522"/>
                  </a:lnTo>
                  <a:lnTo>
                    <a:pt x="4013183" y="1089336"/>
                  </a:lnTo>
                  <a:lnTo>
                    <a:pt x="4034791" y="1129807"/>
                  </a:lnTo>
                  <a:lnTo>
                    <a:pt x="4048131" y="1173704"/>
                  </a:lnTo>
                  <a:lnTo>
                    <a:pt x="4052691" y="1219797"/>
                  </a:lnTo>
                  <a:lnTo>
                    <a:pt x="4052691" y="2160395"/>
                  </a:lnTo>
                  <a:lnTo>
                    <a:pt x="4047914" y="2207788"/>
                  </a:lnTo>
                  <a:lnTo>
                    <a:pt x="4034213" y="2251928"/>
                  </a:lnTo>
                  <a:lnTo>
                    <a:pt x="4012533" y="2291872"/>
                  </a:lnTo>
                  <a:lnTo>
                    <a:pt x="3983820" y="2326673"/>
                  </a:lnTo>
                  <a:lnTo>
                    <a:pt x="3949019" y="2355386"/>
                  </a:lnTo>
                  <a:lnTo>
                    <a:pt x="3909075" y="2377066"/>
                  </a:lnTo>
                  <a:lnTo>
                    <a:pt x="3864934" y="2390768"/>
                  </a:lnTo>
                  <a:lnTo>
                    <a:pt x="3817542" y="2395545"/>
                  </a:lnTo>
                  <a:close/>
                </a:path>
              </a:pathLst>
            </a:custGeom>
            <a:solidFill>
              <a:srgbClr val="FFF9A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7090" y="3098393"/>
              <a:ext cx="4053204" cy="2395855"/>
            </a:xfrm>
            <a:custGeom>
              <a:avLst/>
              <a:gdLst/>
              <a:ahLst/>
              <a:cxnLst/>
              <a:rect l="l" t="t" r="r" b="b"/>
              <a:pathLst>
                <a:path w="4053204" h="2395854">
                  <a:moveTo>
                    <a:pt x="0" y="1219797"/>
                  </a:moveTo>
                  <a:lnTo>
                    <a:pt x="4777" y="1172405"/>
                  </a:lnTo>
                  <a:lnTo>
                    <a:pt x="18478" y="1128264"/>
                  </a:lnTo>
                  <a:lnTo>
                    <a:pt x="40158" y="1088320"/>
                  </a:lnTo>
                  <a:lnTo>
                    <a:pt x="68871" y="1053519"/>
                  </a:lnTo>
                  <a:lnTo>
                    <a:pt x="103672" y="1024806"/>
                  </a:lnTo>
                  <a:lnTo>
                    <a:pt x="143616" y="1003126"/>
                  </a:lnTo>
                  <a:lnTo>
                    <a:pt x="187757" y="989425"/>
                  </a:lnTo>
                  <a:lnTo>
                    <a:pt x="235149" y="984648"/>
                  </a:lnTo>
                  <a:lnTo>
                    <a:pt x="2364070" y="984648"/>
                  </a:lnTo>
                  <a:lnTo>
                    <a:pt x="3097993" y="0"/>
                  </a:lnTo>
                  <a:lnTo>
                    <a:pt x="3377243" y="984648"/>
                  </a:lnTo>
                  <a:lnTo>
                    <a:pt x="3817542" y="984648"/>
                  </a:lnTo>
                  <a:lnTo>
                    <a:pt x="3863635" y="989208"/>
                  </a:lnTo>
                  <a:lnTo>
                    <a:pt x="3907532" y="1002547"/>
                  </a:lnTo>
                  <a:lnTo>
                    <a:pt x="3948003" y="1024156"/>
                  </a:lnTo>
                  <a:lnTo>
                    <a:pt x="3983816" y="1053522"/>
                  </a:lnTo>
                  <a:lnTo>
                    <a:pt x="4013183" y="1089336"/>
                  </a:lnTo>
                  <a:lnTo>
                    <a:pt x="4034791" y="1129807"/>
                  </a:lnTo>
                  <a:lnTo>
                    <a:pt x="4048131" y="1173704"/>
                  </a:lnTo>
                  <a:lnTo>
                    <a:pt x="4052691" y="1219797"/>
                  </a:lnTo>
                  <a:lnTo>
                    <a:pt x="4052691" y="1572521"/>
                  </a:lnTo>
                  <a:lnTo>
                    <a:pt x="4052691" y="2160395"/>
                  </a:lnTo>
                  <a:lnTo>
                    <a:pt x="4047914" y="2207787"/>
                  </a:lnTo>
                  <a:lnTo>
                    <a:pt x="4034213" y="2251928"/>
                  </a:lnTo>
                  <a:lnTo>
                    <a:pt x="4012533" y="2291872"/>
                  </a:lnTo>
                  <a:lnTo>
                    <a:pt x="3983820" y="2326673"/>
                  </a:lnTo>
                  <a:lnTo>
                    <a:pt x="3949018" y="2355386"/>
                  </a:lnTo>
                  <a:lnTo>
                    <a:pt x="3909075" y="2377066"/>
                  </a:lnTo>
                  <a:lnTo>
                    <a:pt x="3864934" y="2390767"/>
                  </a:lnTo>
                  <a:lnTo>
                    <a:pt x="3817542" y="2395545"/>
                  </a:lnTo>
                  <a:lnTo>
                    <a:pt x="3377243" y="2395545"/>
                  </a:lnTo>
                  <a:lnTo>
                    <a:pt x="2364070" y="2395545"/>
                  </a:lnTo>
                  <a:lnTo>
                    <a:pt x="235149" y="2395545"/>
                  </a:lnTo>
                  <a:lnTo>
                    <a:pt x="187757" y="2390767"/>
                  </a:lnTo>
                  <a:lnTo>
                    <a:pt x="143616" y="2377066"/>
                  </a:lnTo>
                  <a:lnTo>
                    <a:pt x="103672" y="2355386"/>
                  </a:lnTo>
                  <a:lnTo>
                    <a:pt x="68871" y="2326673"/>
                  </a:lnTo>
                  <a:lnTo>
                    <a:pt x="40158" y="2291872"/>
                  </a:lnTo>
                  <a:lnTo>
                    <a:pt x="18478" y="2251928"/>
                  </a:lnTo>
                  <a:lnTo>
                    <a:pt x="4777" y="2207787"/>
                  </a:lnTo>
                  <a:lnTo>
                    <a:pt x="0" y="2160395"/>
                  </a:lnTo>
                  <a:lnTo>
                    <a:pt x="0" y="1572521"/>
                  </a:lnTo>
                  <a:lnTo>
                    <a:pt x="0" y="1219797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416369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Counting</a:t>
            </a:r>
            <a:r>
              <a:rPr spc="-90" dirty="0"/>
              <a:t> </a:t>
            </a:r>
            <a:r>
              <a:rPr dirty="0"/>
              <a:t>Moments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1200" y="1857502"/>
            <a:ext cx="520255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B35E05"/>
                </a:solidFill>
                <a:uFill>
                  <a:solidFill>
                    <a:srgbClr val="B35E05"/>
                  </a:solidFill>
                </a:uFill>
                <a:latin typeface="Arial"/>
                <a:cs typeface="Arial"/>
              </a:rPr>
              <a:t>standard</a:t>
            </a:r>
            <a:r>
              <a:rPr sz="2400" b="1" u="heavy" spc="-10" dirty="0">
                <a:solidFill>
                  <a:srgbClr val="B35E05"/>
                </a:solidFill>
                <a:uFill>
                  <a:solidFill>
                    <a:srgbClr val="B35E05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B35E05"/>
                </a:solidFill>
                <a:uFill>
                  <a:solidFill>
                    <a:srgbClr val="B35E05"/>
                  </a:solidFill>
                </a:uFill>
                <a:latin typeface="Arial"/>
                <a:cs typeface="Arial"/>
              </a:rPr>
              <a:t>deviation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B35E05"/>
                </a:solidFill>
                <a:latin typeface="Arial"/>
                <a:cs typeface="Arial"/>
              </a:rPr>
              <a:t>(variance </a:t>
            </a:r>
            <a:r>
              <a:rPr sz="2400" b="1" spc="-5" dirty="0">
                <a:solidFill>
                  <a:srgbClr val="B35E05"/>
                </a:solidFill>
                <a:latin typeface="Arial"/>
                <a:cs typeface="Arial"/>
              </a:rPr>
              <a:t>squared </a:t>
            </a:r>
            <a:r>
              <a:rPr sz="2400" b="1" dirty="0">
                <a:solidFill>
                  <a:srgbClr val="B35E05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B35E05"/>
                </a:solidFill>
                <a:latin typeface="Arial"/>
                <a:cs typeface="Arial"/>
              </a:rPr>
              <a:t>numeric</a:t>
            </a:r>
            <a:r>
              <a:rPr sz="2400" b="1" spc="-105" dirty="0">
                <a:solidFill>
                  <a:srgbClr val="B35E0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35E05"/>
                </a:solidFill>
                <a:latin typeface="Arial"/>
                <a:cs typeface="Arial"/>
              </a:rPr>
              <a:t>data)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6500" y="3151094"/>
            <a:ext cx="7934309" cy="1152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6161" y="4745371"/>
            <a:ext cx="3637279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i="1" spc="-285" dirty="0">
                <a:latin typeface="Times New Roman"/>
                <a:cs typeface="Times New Roman"/>
              </a:rPr>
              <a:t>For </a:t>
            </a:r>
            <a:r>
              <a:rPr sz="2400" i="1" spc="-165" dirty="0">
                <a:latin typeface="Times New Roman"/>
                <a:cs typeface="Times New Roman"/>
              </a:rPr>
              <a:t>streaming, </a:t>
            </a:r>
            <a:r>
              <a:rPr sz="2400" i="1" spc="-130" dirty="0">
                <a:latin typeface="Times New Roman"/>
                <a:cs typeface="Times New Roman"/>
              </a:rPr>
              <a:t>just </a:t>
            </a:r>
            <a:r>
              <a:rPr sz="2400" i="1" spc="-240" dirty="0">
                <a:latin typeface="Times New Roman"/>
                <a:cs typeface="Times New Roman"/>
              </a:rPr>
              <a:t>need </a:t>
            </a:r>
            <a:r>
              <a:rPr sz="2400" i="1" spc="-114" dirty="0">
                <a:latin typeface="Times New Roman"/>
                <a:cs typeface="Times New Roman"/>
              </a:rPr>
              <a:t>to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i="1" spc="-140" dirty="0">
                <a:latin typeface="Times New Roman"/>
                <a:cs typeface="Times New Roman"/>
              </a:rPr>
              <a:t>store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i="1" spc="-45" dirty="0">
                <a:latin typeface="Times New Roman"/>
                <a:cs typeface="Times New Roman"/>
              </a:rPr>
              <a:t>(1) </a:t>
            </a:r>
            <a:r>
              <a:rPr sz="2400" i="1" spc="-210" dirty="0">
                <a:latin typeface="Times New Roman"/>
                <a:cs typeface="Times New Roman"/>
              </a:rPr>
              <a:t>number </a:t>
            </a:r>
            <a:r>
              <a:rPr sz="2400" i="1" spc="-165" dirty="0">
                <a:latin typeface="Times New Roman"/>
                <a:cs typeface="Times New Roman"/>
              </a:rPr>
              <a:t>of </a:t>
            </a:r>
            <a:r>
              <a:rPr sz="2400" i="1" spc="-195" dirty="0">
                <a:latin typeface="Times New Roman"/>
                <a:cs typeface="Times New Roman"/>
              </a:rPr>
              <a:t>elements, </a:t>
            </a:r>
            <a:r>
              <a:rPr sz="2400" i="1" spc="-45" dirty="0">
                <a:latin typeface="Times New Roman"/>
                <a:cs typeface="Times New Roman"/>
              </a:rPr>
              <a:t>(2) </a:t>
            </a:r>
            <a:r>
              <a:rPr sz="2400" i="1" spc="-235" dirty="0">
                <a:latin typeface="Times New Roman"/>
                <a:cs typeface="Times New Roman"/>
              </a:rPr>
              <a:t>sum</a:t>
            </a:r>
            <a:r>
              <a:rPr sz="2400" i="1" spc="-280" dirty="0">
                <a:latin typeface="Times New Roman"/>
                <a:cs typeface="Times New Roman"/>
              </a:rPr>
              <a:t> </a:t>
            </a:r>
            <a:r>
              <a:rPr sz="2400" i="1" spc="-16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6160" y="5481462"/>
            <a:ext cx="350075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i="1" spc="-180" dirty="0">
                <a:latin typeface="Times New Roman"/>
                <a:cs typeface="Times New Roman"/>
              </a:rPr>
              <a:t>elements, and </a:t>
            </a:r>
            <a:r>
              <a:rPr sz="2400" i="1" spc="-45" dirty="0">
                <a:latin typeface="Times New Roman"/>
                <a:cs typeface="Times New Roman"/>
              </a:rPr>
              <a:t>(3) </a:t>
            </a:r>
            <a:r>
              <a:rPr sz="2400" i="1" spc="-235" dirty="0">
                <a:latin typeface="Times New Roman"/>
                <a:cs typeface="Times New Roman"/>
              </a:rPr>
              <a:t>sum </a:t>
            </a:r>
            <a:r>
              <a:rPr sz="2400" i="1" spc="-165" dirty="0">
                <a:latin typeface="Times New Roman"/>
                <a:cs typeface="Times New Roman"/>
              </a:rPr>
              <a:t>of</a:t>
            </a:r>
            <a:r>
              <a:rPr sz="2400" i="1" spc="145" dirty="0">
                <a:latin typeface="Times New Roman"/>
                <a:cs typeface="Times New Roman"/>
              </a:rPr>
              <a:t> </a:t>
            </a:r>
            <a:r>
              <a:rPr sz="2400" i="1" spc="-185" dirty="0">
                <a:latin typeface="Times New Roman"/>
                <a:cs typeface="Times New Roman"/>
              </a:rPr>
              <a:t>squares.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49F8D13D-F04F-77E8-4164-15AB6002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51</a:t>
            </a:fld>
            <a:endParaRPr lang="fr-CA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2803" y="3655606"/>
            <a:ext cx="4081779" cy="2424430"/>
            <a:chOff x="4662802" y="3084106"/>
            <a:chExt cx="4081779" cy="2424430"/>
          </a:xfrm>
        </p:grpSpPr>
        <p:sp>
          <p:nvSpPr>
            <p:cNvPr id="3" name="object 3"/>
            <p:cNvSpPr/>
            <p:nvPr/>
          </p:nvSpPr>
          <p:spPr>
            <a:xfrm>
              <a:off x="4677090" y="3104393"/>
              <a:ext cx="4053204" cy="2390140"/>
            </a:xfrm>
            <a:custGeom>
              <a:avLst/>
              <a:gdLst/>
              <a:ahLst/>
              <a:cxnLst/>
              <a:rect l="l" t="t" r="r" b="b"/>
              <a:pathLst>
                <a:path w="4053204" h="2390140">
                  <a:moveTo>
                    <a:pt x="1688621" y="978648"/>
                  </a:moveTo>
                  <a:lnTo>
                    <a:pt x="675448" y="978648"/>
                  </a:lnTo>
                  <a:lnTo>
                    <a:pt x="1717121" y="0"/>
                  </a:lnTo>
                  <a:lnTo>
                    <a:pt x="1688621" y="978648"/>
                  </a:lnTo>
                  <a:close/>
                </a:path>
                <a:path w="4053204" h="2390140">
                  <a:moveTo>
                    <a:pt x="3817542" y="2389545"/>
                  </a:moveTo>
                  <a:lnTo>
                    <a:pt x="235149" y="2389545"/>
                  </a:lnTo>
                  <a:lnTo>
                    <a:pt x="187757" y="2384768"/>
                  </a:lnTo>
                  <a:lnTo>
                    <a:pt x="143616" y="2371066"/>
                  </a:lnTo>
                  <a:lnTo>
                    <a:pt x="103672" y="2349386"/>
                  </a:lnTo>
                  <a:lnTo>
                    <a:pt x="68871" y="2320673"/>
                  </a:lnTo>
                  <a:lnTo>
                    <a:pt x="40158" y="2285872"/>
                  </a:lnTo>
                  <a:lnTo>
                    <a:pt x="18478" y="2245928"/>
                  </a:lnTo>
                  <a:lnTo>
                    <a:pt x="4777" y="2201788"/>
                  </a:lnTo>
                  <a:lnTo>
                    <a:pt x="0" y="2154395"/>
                  </a:lnTo>
                  <a:lnTo>
                    <a:pt x="0" y="1213797"/>
                  </a:lnTo>
                  <a:lnTo>
                    <a:pt x="4777" y="1166405"/>
                  </a:lnTo>
                  <a:lnTo>
                    <a:pt x="18478" y="1122264"/>
                  </a:lnTo>
                  <a:lnTo>
                    <a:pt x="40158" y="1082320"/>
                  </a:lnTo>
                  <a:lnTo>
                    <a:pt x="68871" y="1047519"/>
                  </a:lnTo>
                  <a:lnTo>
                    <a:pt x="103672" y="1018806"/>
                  </a:lnTo>
                  <a:lnTo>
                    <a:pt x="143616" y="997126"/>
                  </a:lnTo>
                  <a:lnTo>
                    <a:pt x="187757" y="983425"/>
                  </a:lnTo>
                  <a:lnTo>
                    <a:pt x="235149" y="978648"/>
                  </a:lnTo>
                  <a:lnTo>
                    <a:pt x="3817542" y="978648"/>
                  </a:lnTo>
                  <a:lnTo>
                    <a:pt x="3863635" y="983208"/>
                  </a:lnTo>
                  <a:lnTo>
                    <a:pt x="3907532" y="996548"/>
                  </a:lnTo>
                  <a:lnTo>
                    <a:pt x="3948003" y="1018156"/>
                  </a:lnTo>
                  <a:lnTo>
                    <a:pt x="3983817" y="1047522"/>
                  </a:lnTo>
                  <a:lnTo>
                    <a:pt x="4013183" y="1083336"/>
                  </a:lnTo>
                  <a:lnTo>
                    <a:pt x="4034791" y="1123807"/>
                  </a:lnTo>
                  <a:lnTo>
                    <a:pt x="4048131" y="1167704"/>
                  </a:lnTo>
                  <a:lnTo>
                    <a:pt x="4052691" y="1213797"/>
                  </a:lnTo>
                  <a:lnTo>
                    <a:pt x="4052691" y="2154395"/>
                  </a:lnTo>
                  <a:lnTo>
                    <a:pt x="4047914" y="2201788"/>
                  </a:lnTo>
                  <a:lnTo>
                    <a:pt x="4034213" y="2245928"/>
                  </a:lnTo>
                  <a:lnTo>
                    <a:pt x="4012533" y="2285872"/>
                  </a:lnTo>
                  <a:lnTo>
                    <a:pt x="3983820" y="2320673"/>
                  </a:lnTo>
                  <a:lnTo>
                    <a:pt x="3949019" y="2349386"/>
                  </a:lnTo>
                  <a:lnTo>
                    <a:pt x="3909075" y="2371066"/>
                  </a:lnTo>
                  <a:lnTo>
                    <a:pt x="3864934" y="2384768"/>
                  </a:lnTo>
                  <a:lnTo>
                    <a:pt x="3817542" y="2389545"/>
                  </a:lnTo>
                  <a:close/>
                </a:path>
              </a:pathLst>
            </a:custGeom>
            <a:solidFill>
              <a:srgbClr val="FFF9A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77090" y="3104393"/>
              <a:ext cx="4053204" cy="2390140"/>
            </a:xfrm>
            <a:custGeom>
              <a:avLst/>
              <a:gdLst/>
              <a:ahLst/>
              <a:cxnLst/>
              <a:rect l="l" t="t" r="r" b="b"/>
              <a:pathLst>
                <a:path w="4053204" h="2390140">
                  <a:moveTo>
                    <a:pt x="0" y="1213797"/>
                  </a:moveTo>
                  <a:lnTo>
                    <a:pt x="4777" y="1166405"/>
                  </a:lnTo>
                  <a:lnTo>
                    <a:pt x="18478" y="1122264"/>
                  </a:lnTo>
                  <a:lnTo>
                    <a:pt x="40158" y="1082320"/>
                  </a:lnTo>
                  <a:lnTo>
                    <a:pt x="68871" y="1047519"/>
                  </a:lnTo>
                  <a:lnTo>
                    <a:pt x="103672" y="1018806"/>
                  </a:lnTo>
                  <a:lnTo>
                    <a:pt x="143616" y="997126"/>
                  </a:lnTo>
                  <a:lnTo>
                    <a:pt x="187757" y="983425"/>
                  </a:lnTo>
                  <a:lnTo>
                    <a:pt x="235149" y="978648"/>
                  </a:lnTo>
                  <a:lnTo>
                    <a:pt x="675448" y="978648"/>
                  </a:lnTo>
                  <a:lnTo>
                    <a:pt x="1717121" y="0"/>
                  </a:lnTo>
                  <a:lnTo>
                    <a:pt x="1688621" y="978648"/>
                  </a:lnTo>
                  <a:lnTo>
                    <a:pt x="3817542" y="978648"/>
                  </a:lnTo>
                  <a:lnTo>
                    <a:pt x="3863635" y="983208"/>
                  </a:lnTo>
                  <a:lnTo>
                    <a:pt x="3907532" y="996547"/>
                  </a:lnTo>
                  <a:lnTo>
                    <a:pt x="3948003" y="1018156"/>
                  </a:lnTo>
                  <a:lnTo>
                    <a:pt x="3983816" y="1047522"/>
                  </a:lnTo>
                  <a:lnTo>
                    <a:pt x="4013183" y="1083336"/>
                  </a:lnTo>
                  <a:lnTo>
                    <a:pt x="4034791" y="1123807"/>
                  </a:lnTo>
                  <a:lnTo>
                    <a:pt x="4048131" y="1167704"/>
                  </a:lnTo>
                  <a:lnTo>
                    <a:pt x="4052691" y="1213797"/>
                  </a:lnTo>
                  <a:lnTo>
                    <a:pt x="4052691" y="1566521"/>
                  </a:lnTo>
                  <a:lnTo>
                    <a:pt x="4052691" y="2154395"/>
                  </a:lnTo>
                  <a:lnTo>
                    <a:pt x="4047914" y="2201787"/>
                  </a:lnTo>
                  <a:lnTo>
                    <a:pt x="4034213" y="2245928"/>
                  </a:lnTo>
                  <a:lnTo>
                    <a:pt x="4012533" y="2285872"/>
                  </a:lnTo>
                  <a:lnTo>
                    <a:pt x="3983820" y="2320673"/>
                  </a:lnTo>
                  <a:lnTo>
                    <a:pt x="3949018" y="2349386"/>
                  </a:lnTo>
                  <a:lnTo>
                    <a:pt x="3909075" y="2371066"/>
                  </a:lnTo>
                  <a:lnTo>
                    <a:pt x="3864934" y="2384767"/>
                  </a:lnTo>
                  <a:lnTo>
                    <a:pt x="3817542" y="2389545"/>
                  </a:lnTo>
                  <a:lnTo>
                    <a:pt x="1688621" y="2389545"/>
                  </a:lnTo>
                  <a:lnTo>
                    <a:pt x="675448" y="2389545"/>
                  </a:lnTo>
                  <a:lnTo>
                    <a:pt x="235149" y="2389545"/>
                  </a:lnTo>
                  <a:lnTo>
                    <a:pt x="187757" y="2384767"/>
                  </a:lnTo>
                  <a:lnTo>
                    <a:pt x="143616" y="2371066"/>
                  </a:lnTo>
                  <a:lnTo>
                    <a:pt x="103672" y="2349386"/>
                  </a:lnTo>
                  <a:lnTo>
                    <a:pt x="68871" y="2320673"/>
                  </a:lnTo>
                  <a:lnTo>
                    <a:pt x="40158" y="2285872"/>
                  </a:lnTo>
                  <a:lnTo>
                    <a:pt x="18478" y="2245928"/>
                  </a:lnTo>
                  <a:lnTo>
                    <a:pt x="4777" y="2201787"/>
                  </a:lnTo>
                  <a:lnTo>
                    <a:pt x="0" y="2154395"/>
                  </a:lnTo>
                  <a:lnTo>
                    <a:pt x="0" y="1566521"/>
                  </a:lnTo>
                  <a:lnTo>
                    <a:pt x="0" y="1213797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7090" y="3572717"/>
              <a:ext cx="4053204" cy="1921510"/>
            </a:xfrm>
            <a:custGeom>
              <a:avLst/>
              <a:gdLst/>
              <a:ahLst/>
              <a:cxnLst/>
              <a:rect l="l" t="t" r="r" b="b"/>
              <a:pathLst>
                <a:path w="4053204" h="1921510">
                  <a:moveTo>
                    <a:pt x="1688621" y="510323"/>
                  </a:moveTo>
                  <a:lnTo>
                    <a:pt x="675448" y="510323"/>
                  </a:lnTo>
                  <a:lnTo>
                    <a:pt x="1524996" y="0"/>
                  </a:lnTo>
                  <a:lnTo>
                    <a:pt x="1688621" y="510323"/>
                  </a:lnTo>
                  <a:close/>
                </a:path>
                <a:path w="4053204" h="1921510">
                  <a:moveTo>
                    <a:pt x="3817542" y="1921221"/>
                  </a:moveTo>
                  <a:lnTo>
                    <a:pt x="235149" y="1921221"/>
                  </a:lnTo>
                  <a:lnTo>
                    <a:pt x="187757" y="1916443"/>
                  </a:lnTo>
                  <a:lnTo>
                    <a:pt x="143616" y="1902742"/>
                  </a:lnTo>
                  <a:lnTo>
                    <a:pt x="103672" y="1881062"/>
                  </a:lnTo>
                  <a:lnTo>
                    <a:pt x="68871" y="1852349"/>
                  </a:lnTo>
                  <a:lnTo>
                    <a:pt x="40158" y="1817548"/>
                  </a:lnTo>
                  <a:lnTo>
                    <a:pt x="18478" y="1777604"/>
                  </a:lnTo>
                  <a:lnTo>
                    <a:pt x="4777" y="1733463"/>
                  </a:lnTo>
                  <a:lnTo>
                    <a:pt x="0" y="1686071"/>
                  </a:lnTo>
                  <a:lnTo>
                    <a:pt x="0" y="745473"/>
                  </a:lnTo>
                  <a:lnTo>
                    <a:pt x="4777" y="698081"/>
                  </a:lnTo>
                  <a:lnTo>
                    <a:pt x="18478" y="653940"/>
                  </a:lnTo>
                  <a:lnTo>
                    <a:pt x="40158" y="613996"/>
                  </a:lnTo>
                  <a:lnTo>
                    <a:pt x="68871" y="579195"/>
                  </a:lnTo>
                  <a:lnTo>
                    <a:pt x="103672" y="550482"/>
                  </a:lnTo>
                  <a:lnTo>
                    <a:pt x="143616" y="528802"/>
                  </a:lnTo>
                  <a:lnTo>
                    <a:pt x="187757" y="515101"/>
                  </a:lnTo>
                  <a:lnTo>
                    <a:pt x="235149" y="510323"/>
                  </a:lnTo>
                  <a:lnTo>
                    <a:pt x="3817542" y="510323"/>
                  </a:lnTo>
                  <a:lnTo>
                    <a:pt x="3863635" y="514884"/>
                  </a:lnTo>
                  <a:lnTo>
                    <a:pt x="3907532" y="528223"/>
                  </a:lnTo>
                  <a:lnTo>
                    <a:pt x="3948003" y="549832"/>
                  </a:lnTo>
                  <a:lnTo>
                    <a:pt x="3983817" y="579198"/>
                  </a:lnTo>
                  <a:lnTo>
                    <a:pt x="4013183" y="615012"/>
                  </a:lnTo>
                  <a:lnTo>
                    <a:pt x="4034791" y="655483"/>
                  </a:lnTo>
                  <a:lnTo>
                    <a:pt x="4048131" y="699380"/>
                  </a:lnTo>
                  <a:lnTo>
                    <a:pt x="4052691" y="745473"/>
                  </a:lnTo>
                  <a:lnTo>
                    <a:pt x="4052691" y="1686071"/>
                  </a:lnTo>
                  <a:lnTo>
                    <a:pt x="4047914" y="1733463"/>
                  </a:lnTo>
                  <a:lnTo>
                    <a:pt x="4034213" y="1777604"/>
                  </a:lnTo>
                  <a:lnTo>
                    <a:pt x="4012533" y="1817548"/>
                  </a:lnTo>
                  <a:lnTo>
                    <a:pt x="3983820" y="1852349"/>
                  </a:lnTo>
                  <a:lnTo>
                    <a:pt x="3949019" y="1881062"/>
                  </a:lnTo>
                  <a:lnTo>
                    <a:pt x="3909075" y="1902742"/>
                  </a:lnTo>
                  <a:lnTo>
                    <a:pt x="3864934" y="1916443"/>
                  </a:lnTo>
                  <a:lnTo>
                    <a:pt x="3817542" y="1921221"/>
                  </a:lnTo>
                  <a:close/>
                </a:path>
              </a:pathLst>
            </a:custGeom>
            <a:solidFill>
              <a:srgbClr val="FFF9A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7090" y="3572717"/>
              <a:ext cx="4053204" cy="1921510"/>
            </a:xfrm>
            <a:custGeom>
              <a:avLst/>
              <a:gdLst/>
              <a:ahLst/>
              <a:cxnLst/>
              <a:rect l="l" t="t" r="r" b="b"/>
              <a:pathLst>
                <a:path w="4053204" h="1921510">
                  <a:moveTo>
                    <a:pt x="0" y="745473"/>
                  </a:moveTo>
                  <a:lnTo>
                    <a:pt x="4777" y="698081"/>
                  </a:lnTo>
                  <a:lnTo>
                    <a:pt x="18478" y="653940"/>
                  </a:lnTo>
                  <a:lnTo>
                    <a:pt x="40158" y="613996"/>
                  </a:lnTo>
                  <a:lnTo>
                    <a:pt x="68871" y="579195"/>
                  </a:lnTo>
                  <a:lnTo>
                    <a:pt x="103672" y="550482"/>
                  </a:lnTo>
                  <a:lnTo>
                    <a:pt x="143616" y="528802"/>
                  </a:lnTo>
                  <a:lnTo>
                    <a:pt x="187757" y="515101"/>
                  </a:lnTo>
                  <a:lnTo>
                    <a:pt x="235149" y="510323"/>
                  </a:lnTo>
                  <a:lnTo>
                    <a:pt x="675448" y="510323"/>
                  </a:lnTo>
                  <a:lnTo>
                    <a:pt x="1524996" y="0"/>
                  </a:lnTo>
                  <a:lnTo>
                    <a:pt x="1688621" y="510323"/>
                  </a:lnTo>
                  <a:lnTo>
                    <a:pt x="3817542" y="510323"/>
                  </a:lnTo>
                  <a:lnTo>
                    <a:pt x="3863635" y="514884"/>
                  </a:lnTo>
                  <a:lnTo>
                    <a:pt x="3907532" y="528223"/>
                  </a:lnTo>
                  <a:lnTo>
                    <a:pt x="3948003" y="549832"/>
                  </a:lnTo>
                  <a:lnTo>
                    <a:pt x="3983816" y="579198"/>
                  </a:lnTo>
                  <a:lnTo>
                    <a:pt x="4013183" y="615012"/>
                  </a:lnTo>
                  <a:lnTo>
                    <a:pt x="4034791" y="655483"/>
                  </a:lnTo>
                  <a:lnTo>
                    <a:pt x="4048131" y="699380"/>
                  </a:lnTo>
                  <a:lnTo>
                    <a:pt x="4052691" y="745473"/>
                  </a:lnTo>
                  <a:lnTo>
                    <a:pt x="4052691" y="1098197"/>
                  </a:lnTo>
                  <a:lnTo>
                    <a:pt x="4052691" y="1686071"/>
                  </a:lnTo>
                  <a:lnTo>
                    <a:pt x="4047914" y="1733463"/>
                  </a:lnTo>
                  <a:lnTo>
                    <a:pt x="4034213" y="1777604"/>
                  </a:lnTo>
                  <a:lnTo>
                    <a:pt x="4012533" y="1817548"/>
                  </a:lnTo>
                  <a:lnTo>
                    <a:pt x="3983820" y="1852349"/>
                  </a:lnTo>
                  <a:lnTo>
                    <a:pt x="3949018" y="1881062"/>
                  </a:lnTo>
                  <a:lnTo>
                    <a:pt x="3909075" y="1902742"/>
                  </a:lnTo>
                  <a:lnTo>
                    <a:pt x="3864934" y="1916443"/>
                  </a:lnTo>
                  <a:lnTo>
                    <a:pt x="3817542" y="1921221"/>
                  </a:lnTo>
                  <a:lnTo>
                    <a:pt x="1688621" y="1921221"/>
                  </a:lnTo>
                  <a:lnTo>
                    <a:pt x="675448" y="1921221"/>
                  </a:lnTo>
                  <a:lnTo>
                    <a:pt x="235149" y="1921221"/>
                  </a:lnTo>
                  <a:lnTo>
                    <a:pt x="187757" y="1916443"/>
                  </a:lnTo>
                  <a:lnTo>
                    <a:pt x="143616" y="1902742"/>
                  </a:lnTo>
                  <a:lnTo>
                    <a:pt x="103672" y="1881062"/>
                  </a:lnTo>
                  <a:lnTo>
                    <a:pt x="68871" y="1852349"/>
                  </a:lnTo>
                  <a:lnTo>
                    <a:pt x="40158" y="1817548"/>
                  </a:lnTo>
                  <a:lnTo>
                    <a:pt x="18478" y="1777604"/>
                  </a:lnTo>
                  <a:lnTo>
                    <a:pt x="4777" y="1733463"/>
                  </a:lnTo>
                  <a:lnTo>
                    <a:pt x="0" y="1686071"/>
                  </a:lnTo>
                  <a:lnTo>
                    <a:pt x="0" y="1098197"/>
                  </a:lnTo>
                  <a:lnTo>
                    <a:pt x="0" y="745473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77090" y="3098393"/>
              <a:ext cx="4053204" cy="2395855"/>
            </a:xfrm>
            <a:custGeom>
              <a:avLst/>
              <a:gdLst/>
              <a:ahLst/>
              <a:cxnLst/>
              <a:rect l="l" t="t" r="r" b="b"/>
              <a:pathLst>
                <a:path w="4053204" h="2395854">
                  <a:moveTo>
                    <a:pt x="3377243" y="984648"/>
                  </a:moveTo>
                  <a:lnTo>
                    <a:pt x="2364070" y="984648"/>
                  </a:lnTo>
                  <a:lnTo>
                    <a:pt x="3097993" y="0"/>
                  </a:lnTo>
                  <a:lnTo>
                    <a:pt x="3377243" y="984648"/>
                  </a:lnTo>
                  <a:close/>
                </a:path>
                <a:path w="4053204" h="2395854">
                  <a:moveTo>
                    <a:pt x="3817542" y="2395545"/>
                  </a:moveTo>
                  <a:lnTo>
                    <a:pt x="235149" y="2395545"/>
                  </a:lnTo>
                  <a:lnTo>
                    <a:pt x="187757" y="2390768"/>
                  </a:lnTo>
                  <a:lnTo>
                    <a:pt x="143616" y="2377066"/>
                  </a:lnTo>
                  <a:lnTo>
                    <a:pt x="103672" y="2355386"/>
                  </a:lnTo>
                  <a:lnTo>
                    <a:pt x="68871" y="2326673"/>
                  </a:lnTo>
                  <a:lnTo>
                    <a:pt x="40158" y="2291872"/>
                  </a:lnTo>
                  <a:lnTo>
                    <a:pt x="18478" y="2251928"/>
                  </a:lnTo>
                  <a:lnTo>
                    <a:pt x="4777" y="2207788"/>
                  </a:lnTo>
                  <a:lnTo>
                    <a:pt x="0" y="2160395"/>
                  </a:lnTo>
                  <a:lnTo>
                    <a:pt x="0" y="1219797"/>
                  </a:lnTo>
                  <a:lnTo>
                    <a:pt x="4777" y="1172405"/>
                  </a:lnTo>
                  <a:lnTo>
                    <a:pt x="18478" y="1128264"/>
                  </a:lnTo>
                  <a:lnTo>
                    <a:pt x="40158" y="1088320"/>
                  </a:lnTo>
                  <a:lnTo>
                    <a:pt x="68871" y="1053519"/>
                  </a:lnTo>
                  <a:lnTo>
                    <a:pt x="103672" y="1024806"/>
                  </a:lnTo>
                  <a:lnTo>
                    <a:pt x="143616" y="1003126"/>
                  </a:lnTo>
                  <a:lnTo>
                    <a:pt x="187757" y="989425"/>
                  </a:lnTo>
                  <a:lnTo>
                    <a:pt x="235149" y="984648"/>
                  </a:lnTo>
                  <a:lnTo>
                    <a:pt x="3817542" y="984648"/>
                  </a:lnTo>
                  <a:lnTo>
                    <a:pt x="3863635" y="989208"/>
                  </a:lnTo>
                  <a:lnTo>
                    <a:pt x="3907532" y="1002548"/>
                  </a:lnTo>
                  <a:lnTo>
                    <a:pt x="3948003" y="1024156"/>
                  </a:lnTo>
                  <a:lnTo>
                    <a:pt x="3983817" y="1053522"/>
                  </a:lnTo>
                  <a:lnTo>
                    <a:pt x="4013183" y="1089336"/>
                  </a:lnTo>
                  <a:lnTo>
                    <a:pt x="4034791" y="1129807"/>
                  </a:lnTo>
                  <a:lnTo>
                    <a:pt x="4048131" y="1173704"/>
                  </a:lnTo>
                  <a:lnTo>
                    <a:pt x="4052691" y="1219797"/>
                  </a:lnTo>
                  <a:lnTo>
                    <a:pt x="4052691" y="2160395"/>
                  </a:lnTo>
                  <a:lnTo>
                    <a:pt x="4047914" y="2207788"/>
                  </a:lnTo>
                  <a:lnTo>
                    <a:pt x="4034213" y="2251928"/>
                  </a:lnTo>
                  <a:lnTo>
                    <a:pt x="4012533" y="2291872"/>
                  </a:lnTo>
                  <a:lnTo>
                    <a:pt x="3983820" y="2326673"/>
                  </a:lnTo>
                  <a:lnTo>
                    <a:pt x="3949019" y="2355386"/>
                  </a:lnTo>
                  <a:lnTo>
                    <a:pt x="3909075" y="2377066"/>
                  </a:lnTo>
                  <a:lnTo>
                    <a:pt x="3864934" y="2390768"/>
                  </a:lnTo>
                  <a:lnTo>
                    <a:pt x="3817542" y="2395545"/>
                  </a:lnTo>
                  <a:close/>
                </a:path>
              </a:pathLst>
            </a:custGeom>
            <a:solidFill>
              <a:srgbClr val="FFF9A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7090" y="3098393"/>
              <a:ext cx="4053204" cy="2395855"/>
            </a:xfrm>
            <a:custGeom>
              <a:avLst/>
              <a:gdLst/>
              <a:ahLst/>
              <a:cxnLst/>
              <a:rect l="l" t="t" r="r" b="b"/>
              <a:pathLst>
                <a:path w="4053204" h="2395854">
                  <a:moveTo>
                    <a:pt x="0" y="1219797"/>
                  </a:moveTo>
                  <a:lnTo>
                    <a:pt x="4777" y="1172405"/>
                  </a:lnTo>
                  <a:lnTo>
                    <a:pt x="18478" y="1128264"/>
                  </a:lnTo>
                  <a:lnTo>
                    <a:pt x="40158" y="1088320"/>
                  </a:lnTo>
                  <a:lnTo>
                    <a:pt x="68871" y="1053519"/>
                  </a:lnTo>
                  <a:lnTo>
                    <a:pt x="103672" y="1024806"/>
                  </a:lnTo>
                  <a:lnTo>
                    <a:pt x="143616" y="1003126"/>
                  </a:lnTo>
                  <a:lnTo>
                    <a:pt x="187757" y="989425"/>
                  </a:lnTo>
                  <a:lnTo>
                    <a:pt x="235149" y="984648"/>
                  </a:lnTo>
                  <a:lnTo>
                    <a:pt x="2364070" y="984648"/>
                  </a:lnTo>
                  <a:lnTo>
                    <a:pt x="3097993" y="0"/>
                  </a:lnTo>
                  <a:lnTo>
                    <a:pt x="3377243" y="984648"/>
                  </a:lnTo>
                  <a:lnTo>
                    <a:pt x="3817542" y="984648"/>
                  </a:lnTo>
                  <a:lnTo>
                    <a:pt x="3863635" y="989208"/>
                  </a:lnTo>
                  <a:lnTo>
                    <a:pt x="3907532" y="1002547"/>
                  </a:lnTo>
                  <a:lnTo>
                    <a:pt x="3948003" y="1024156"/>
                  </a:lnTo>
                  <a:lnTo>
                    <a:pt x="3983816" y="1053522"/>
                  </a:lnTo>
                  <a:lnTo>
                    <a:pt x="4013183" y="1089336"/>
                  </a:lnTo>
                  <a:lnTo>
                    <a:pt x="4034791" y="1129807"/>
                  </a:lnTo>
                  <a:lnTo>
                    <a:pt x="4048131" y="1173704"/>
                  </a:lnTo>
                  <a:lnTo>
                    <a:pt x="4052691" y="1219797"/>
                  </a:lnTo>
                  <a:lnTo>
                    <a:pt x="4052691" y="1572521"/>
                  </a:lnTo>
                  <a:lnTo>
                    <a:pt x="4052691" y="2160395"/>
                  </a:lnTo>
                  <a:lnTo>
                    <a:pt x="4047914" y="2207787"/>
                  </a:lnTo>
                  <a:lnTo>
                    <a:pt x="4034213" y="2251928"/>
                  </a:lnTo>
                  <a:lnTo>
                    <a:pt x="4012533" y="2291872"/>
                  </a:lnTo>
                  <a:lnTo>
                    <a:pt x="3983820" y="2326673"/>
                  </a:lnTo>
                  <a:lnTo>
                    <a:pt x="3949018" y="2355386"/>
                  </a:lnTo>
                  <a:lnTo>
                    <a:pt x="3909075" y="2377066"/>
                  </a:lnTo>
                  <a:lnTo>
                    <a:pt x="3864934" y="2390767"/>
                  </a:lnTo>
                  <a:lnTo>
                    <a:pt x="3817542" y="2395545"/>
                  </a:lnTo>
                  <a:lnTo>
                    <a:pt x="3377243" y="2395545"/>
                  </a:lnTo>
                  <a:lnTo>
                    <a:pt x="2364070" y="2395545"/>
                  </a:lnTo>
                  <a:lnTo>
                    <a:pt x="235149" y="2395545"/>
                  </a:lnTo>
                  <a:lnTo>
                    <a:pt x="187757" y="2390767"/>
                  </a:lnTo>
                  <a:lnTo>
                    <a:pt x="143616" y="2377066"/>
                  </a:lnTo>
                  <a:lnTo>
                    <a:pt x="103672" y="2355386"/>
                  </a:lnTo>
                  <a:lnTo>
                    <a:pt x="68871" y="2326673"/>
                  </a:lnTo>
                  <a:lnTo>
                    <a:pt x="40158" y="2291872"/>
                  </a:lnTo>
                  <a:lnTo>
                    <a:pt x="18478" y="2251928"/>
                  </a:lnTo>
                  <a:lnTo>
                    <a:pt x="4777" y="2207787"/>
                  </a:lnTo>
                  <a:lnTo>
                    <a:pt x="0" y="2160395"/>
                  </a:lnTo>
                  <a:lnTo>
                    <a:pt x="0" y="1572521"/>
                  </a:lnTo>
                  <a:lnTo>
                    <a:pt x="0" y="1219797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0224" y="630400"/>
            <a:ext cx="4163695" cy="628377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Counting</a:t>
            </a:r>
            <a:r>
              <a:rPr spc="-90" dirty="0"/>
              <a:t> </a:t>
            </a:r>
            <a:r>
              <a:rPr dirty="0"/>
              <a:t>Moments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1200" y="1857502"/>
            <a:ext cx="520255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B35E05"/>
                </a:solidFill>
                <a:uFill>
                  <a:solidFill>
                    <a:srgbClr val="B35E05"/>
                  </a:solidFill>
                </a:uFill>
                <a:latin typeface="Arial"/>
                <a:cs typeface="Arial"/>
              </a:rPr>
              <a:t>standard</a:t>
            </a:r>
            <a:r>
              <a:rPr sz="2400" b="1" u="heavy" spc="-10" dirty="0">
                <a:solidFill>
                  <a:srgbClr val="B35E05"/>
                </a:solidFill>
                <a:uFill>
                  <a:solidFill>
                    <a:srgbClr val="B35E05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B35E05"/>
                </a:solidFill>
                <a:uFill>
                  <a:solidFill>
                    <a:srgbClr val="B35E05"/>
                  </a:solidFill>
                </a:uFill>
                <a:latin typeface="Arial"/>
                <a:cs typeface="Arial"/>
              </a:rPr>
              <a:t>deviation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B35E05"/>
                </a:solidFill>
                <a:latin typeface="Arial"/>
                <a:cs typeface="Arial"/>
              </a:rPr>
              <a:t>(variance </a:t>
            </a:r>
            <a:r>
              <a:rPr sz="2400" b="1" spc="-5" dirty="0">
                <a:solidFill>
                  <a:srgbClr val="B35E05"/>
                </a:solidFill>
                <a:latin typeface="Arial"/>
                <a:cs typeface="Arial"/>
              </a:rPr>
              <a:t>squared </a:t>
            </a:r>
            <a:r>
              <a:rPr sz="2400" b="1" dirty="0">
                <a:solidFill>
                  <a:srgbClr val="B35E05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B35E05"/>
                </a:solidFill>
                <a:latin typeface="Arial"/>
                <a:cs typeface="Arial"/>
              </a:rPr>
              <a:t>numeric</a:t>
            </a:r>
            <a:r>
              <a:rPr sz="2400" b="1" spc="-105" dirty="0">
                <a:solidFill>
                  <a:srgbClr val="B35E0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35E05"/>
                </a:solidFill>
                <a:latin typeface="Arial"/>
                <a:cs typeface="Arial"/>
              </a:rPr>
              <a:t>data)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6500" y="3151094"/>
            <a:ext cx="7934309" cy="1152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6161" y="4745371"/>
            <a:ext cx="3637279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i="1" spc="-285" dirty="0">
                <a:latin typeface="Times New Roman"/>
                <a:cs typeface="Times New Roman"/>
              </a:rPr>
              <a:t>For </a:t>
            </a:r>
            <a:r>
              <a:rPr sz="2400" i="1" spc="-165" dirty="0">
                <a:latin typeface="Times New Roman"/>
                <a:cs typeface="Times New Roman"/>
              </a:rPr>
              <a:t>streaming, </a:t>
            </a:r>
            <a:r>
              <a:rPr sz="2400" i="1" spc="-130" dirty="0">
                <a:latin typeface="Times New Roman"/>
                <a:cs typeface="Times New Roman"/>
              </a:rPr>
              <a:t>just </a:t>
            </a:r>
            <a:r>
              <a:rPr sz="2400" i="1" spc="-240" dirty="0">
                <a:latin typeface="Times New Roman"/>
                <a:cs typeface="Times New Roman"/>
              </a:rPr>
              <a:t>need </a:t>
            </a:r>
            <a:r>
              <a:rPr sz="2400" i="1" spc="-114" dirty="0">
                <a:latin typeface="Times New Roman"/>
                <a:cs typeface="Times New Roman"/>
              </a:rPr>
              <a:t>to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i="1" spc="-140" dirty="0">
                <a:latin typeface="Times New Roman"/>
                <a:cs typeface="Times New Roman"/>
              </a:rPr>
              <a:t>store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i="1" spc="-45" dirty="0">
                <a:latin typeface="Times New Roman"/>
                <a:cs typeface="Times New Roman"/>
              </a:rPr>
              <a:t>(1) </a:t>
            </a:r>
            <a:r>
              <a:rPr sz="2400" i="1" spc="-210" dirty="0">
                <a:latin typeface="Times New Roman"/>
                <a:cs typeface="Times New Roman"/>
              </a:rPr>
              <a:t>number </a:t>
            </a:r>
            <a:r>
              <a:rPr sz="2400" i="1" spc="-165" dirty="0">
                <a:latin typeface="Times New Roman"/>
                <a:cs typeface="Times New Roman"/>
              </a:rPr>
              <a:t>of </a:t>
            </a:r>
            <a:r>
              <a:rPr sz="2400" i="1" spc="-195" dirty="0">
                <a:latin typeface="Times New Roman"/>
                <a:cs typeface="Times New Roman"/>
              </a:rPr>
              <a:t>elements, </a:t>
            </a:r>
            <a:r>
              <a:rPr sz="2400" i="1" spc="-45" dirty="0">
                <a:latin typeface="Times New Roman"/>
                <a:cs typeface="Times New Roman"/>
              </a:rPr>
              <a:t>(2) </a:t>
            </a:r>
            <a:r>
              <a:rPr sz="2400" i="1" spc="-235" dirty="0">
                <a:latin typeface="Times New Roman"/>
                <a:cs typeface="Times New Roman"/>
              </a:rPr>
              <a:t>sum</a:t>
            </a:r>
            <a:r>
              <a:rPr sz="2400" i="1" spc="-280" dirty="0">
                <a:latin typeface="Times New Roman"/>
                <a:cs typeface="Times New Roman"/>
              </a:rPr>
              <a:t> </a:t>
            </a:r>
            <a:r>
              <a:rPr sz="2400" i="1" spc="-16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1937" y="4792653"/>
            <a:ext cx="5751195" cy="946150"/>
            <a:chOff x="581936" y="4221153"/>
            <a:chExt cx="5751195" cy="946150"/>
          </a:xfrm>
        </p:grpSpPr>
        <p:sp>
          <p:nvSpPr>
            <p:cNvPr id="15" name="object 15"/>
            <p:cNvSpPr/>
            <p:nvPr/>
          </p:nvSpPr>
          <p:spPr>
            <a:xfrm>
              <a:off x="596223" y="4235441"/>
              <a:ext cx="5722620" cy="917575"/>
            </a:xfrm>
            <a:custGeom>
              <a:avLst/>
              <a:gdLst/>
              <a:ahLst/>
              <a:cxnLst/>
              <a:rect l="l" t="t" r="r" b="b"/>
              <a:pathLst>
                <a:path w="5722620" h="917575">
                  <a:moveTo>
                    <a:pt x="3332543" y="917098"/>
                  </a:moveTo>
                  <a:lnTo>
                    <a:pt x="152849" y="917098"/>
                  </a:lnTo>
                  <a:lnTo>
                    <a:pt x="104537" y="909306"/>
                  </a:lnTo>
                  <a:lnTo>
                    <a:pt x="62578" y="887609"/>
                  </a:lnTo>
                  <a:lnTo>
                    <a:pt x="29490" y="854523"/>
                  </a:lnTo>
                  <a:lnTo>
                    <a:pt x="7792" y="812563"/>
                  </a:lnTo>
                  <a:lnTo>
                    <a:pt x="0" y="764248"/>
                  </a:lnTo>
                  <a:lnTo>
                    <a:pt x="0" y="152849"/>
                  </a:lnTo>
                  <a:lnTo>
                    <a:pt x="7792" y="104534"/>
                  </a:lnTo>
                  <a:lnTo>
                    <a:pt x="29490" y="62575"/>
                  </a:lnTo>
                  <a:lnTo>
                    <a:pt x="62578" y="29488"/>
                  </a:lnTo>
                  <a:lnTo>
                    <a:pt x="104537" y="7791"/>
                  </a:lnTo>
                  <a:lnTo>
                    <a:pt x="152849" y="0"/>
                  </a:lnTo>
                  <a:lnTo>
                    <a:pt x="3332543" y="0"/>
                  </a:lnTo>
                  <a:lnTo>
                    <a:pt x="3391043" y="11634"/>
                  </a:lnTo>
                  <a:lnTo>
                    <a:pt x="3440618" y="44774"/>
                  </a:lnTo>
                  <a:lnTo>
                    <a:pt x="3473758" y="94349"/>
                  </a:lnTo>
                  <a:lnTo>
                    <a:pt x="3485393" y="152849"/>
                  </a:lnTo>
                  <a:lnTo>
                    <a:pt x="3485393" y="534973"/>
                  </a:lnTo>
                  <a:lnTo>
                    <a:pt x="5505890" y="764248"/>
                  </a:lnTo>
                  <a:lnTo>
                    <a:pt x="3485393" y="764248"/>
                  </a:lnTo>
                  <a:lnTo>
                    <a:pt x="3477601" y="812563"/>
                  </a:lnTo>
                  <a:lnTo>
                    <a:pt x="3455904" y="854523"/>
                  </a:lnTo>
                  <a:lnTo>
                    <a:pt x="3422818" y="887609"/>
                  </a:lnTo>
                  <a:lnTo>
                    <a:pt x="3380858" y="909306"/>
                  </a:lnTo>
                  <a:lnTo>
                    <a:pt x="3332543" y="917098"/>
                  </a:lnTo>
                  <a:close/>
                </a:path>
                <a:path w="5722620" h="917575">
                  <a:moveTo>
                    <a:pt x="5722238" y="788798"/>
                  </a:moveTo>
                  <a:lnTo>
                    <a:pt x="3485393" y="764248"/>
                  </a:lnTo>
                  <a:lnTo>
                    <a:pt x="5505890" y="764248"/>
                  </a:lnTo>
                  <a:lnTo>
                    <a:pt x="5722238" y="788798"/>
                  </a:lnTo>
                  <a:close/>
                </a:path>
              </a:pathLst>
            </a:custGeom>
            <a:solidFill>
              <a:srgbClr val="E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6223" y="4235441"/>
              <a:ext cx="5722620" cy="917575"/>
            </a:xfrm>
            <a:custGeom>
              <a:avLst/>
              <a:gdLst/>
              <a:ahLst/>
              <a:cxnLst/>
              <a:rect l="l" t="t" r="r" b="b"/>
              <a:pathLst>
                <a:path w="5722620" h="917575">
                  <a:moveTo>
                    <a:pt x="0" y="152849"/>
                  </a:moveTo>
                  <a:lnTo>
                    <a:pt x="7792" y="104534"/>
                  </a:lnTo>
                  <a:lnTo>
                    <a:pt x="29490" y="62575"/>
                  </a:lnTo>
                  <a:lnTo>
                    <a:pt x="62578" y="29488"/>
                  </a:lnTo>
                  <a:lnTo>
                    <a:pt x="104537" y="7791"/>
                  </a:lnTo>
                  <a:lnTo>
                    <a:pt x="152849" y="0"/>
                  </a:lnTo>
                  <a:lnTo>
                    <a:pt x="2033145" y="0"/>
                  </a:lnTo>
                  <a:lnTo>
                    <a:pt x="2904494" y="0"/>
                  </a:lnTo>
                  <a:lnTo>
                    <a:pt x="3332543" y="0"/>
                  </a:lnTo>
                  <a:lnTo>
                    <a:pt x="3362508" y="2963"/>
                  </a:lnTo>
                  <a:lnTo>
                    <a:pt x="3417347" y="25681"/>
                  </a:lnTo>
                  <a:lnTo>
                    <a:pt x="3459711" y="68045"/>
                  </a:lnTo>
                  <a:lnTo>
                    <a:pt x="3482429" y="122884"/>
                  </a:lnTo>
                  <a:lnTo>
                    <a:pt x="3485392" y="152849"/>
                  </a:lnTo>
                  <a:lnTo>
                    <a:pt x="3485392" y="534973"/>
                  </a:lnTo>
                  <a:lnTo>
                    <a:pt x="5722238" y="788798"/>
                  </a:lnTo>
                  <a:lnTo>
                    <a:pt x="3485392" y="764248"/>
                  </a:lnTo>
                  <a:lnTo>
                    <a:pt x="3477601" y="812563"/>
                  </a:lnTo>
                  <a:lnTo>
                    <a:pt x="3455904" y="854523"/>
                  </a:lnTo>
                  <a:lnTo>
                    <a:pt x="3422817" y="887609"/>
                  </a:lnTo>
                  <a:lnTo>
                    <a:pt x="3380858" y="909306"/>
                  </a:lnTo>
                  <a:lnTo>
                    <a:pt x="3332543" y="917098"/>
                  </a:lnTo>
                  <a:lnTo>
                    <a:pt x="2904494" y="917098"/>
                  </a:lnTo>
                  <a:lnTo>
                    <a:pt x="2033145" y="917098"/>
                  </a:lnTo>
                  <a:lnTo>
                    <a:pt x="152849" y="917098"/>
                  </a:lnTo>
                  <a:lnTo>
                    <a:pt x="104537" y="909306"/>
                  </a:lnTo>
                  <a:lnTo>
                    <a:pt x="62578" y="887609"/>
                  </a:lnTo>
                  <a:lnTo>
                    <a:pt x="29490" y="854523"/>
                  </a:lnTo>
                  <a:lnTo>
                    <a:pt x="7792" y="812563"/>
                  </a:lnTo>
                  <a:lnTo>
                    <a:pt x="0" y="764248"/>
                  </a:lnTo>
                  <a:lnTo>
                    <a:pt x="0" y="534973"/>
                  </a:lnTo>
                  <a:lnTo>
                    <a:pt x="0" y="152849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4017" y="4967426"/>
            <a:ext cx="297116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0" dirty="0">
                <a:latin typeface="Arial"/>
                <a:cs typeface="Arial"/>
              </a:rPr>
              <a:t>However,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challenge: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5"/>
              </a:spcBef>
            </a:pPr>
            <a:r>
              <a:rPr spc="-5" dirty="0">
                <a:latin typeface="Arial"/>
                <a:cs typeface="Arial"/>
              </a:rPr>
              <a:t>Sum of </a:t>
            </a:r>
            <a:r>
              <a:rPr dirty="0">
                <a:latin typeface="Arial"/>
                <a:cs typeface="Arial"/>
              </a:rPr>
              <a:t>squares can </a:t>
            </a:r>
            <a:r>
              <a:rPr spc="-5" dirty="0">
                <a:latin typeface="Arial"/>
                <a:cs typeface="Arial"/>
              </a:rPr>
              <a:t>blow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up!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6160" y="5481462"/>
            <a:ext cx="350075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i="1" spc="-180" dirty="0">
                <a:latin typeface="Times New Roman"/>
                <a:cs typeface="Times New Roman"/>
              </a:rPr>
              <a:t>elements, and </a:t>
            </a:r>
            <a:r>
              <a:rPr sz="2400" i="1" spc="-45" dirty="0">
                <a:latin typeface="Times New Roman"/>
                <a:cs typeface="Times New Roman"/>
              </a:rPr>
              <a:t>(3) </a:t>
            </a:r>
            <a:r>
              <a:rPr sz="2400" i="1" spc="-235" dirty="0">
                <a:latin typeface="Times New Roman"/>
                <a:cs typeface="Times New Roman"/>
              </a:rPr>
              <a:t>sum </a:t>
            </a:r>
            <a:r>
              <a:rPr sz="2400" i="1" spc="-165" dirty="0">
                <a:latin typeface="Times New Roman"/>
                <a:cs typeface="Times New Roman"/>
              </a:rPr>
              <a:t>of</a:t>
            </a:r>
            <a:r>
              <a:rPr sz="2400" i="1" spc="145" dirty="0">
                <a:latin typeface="Times New Roman"/>
                <a:cs typeface="Times New Roman"/>
              </a:rPr>
              <a:t> </a:t>
            </a:r>
            <a:r>
              <a:rPr sz="2400" i="1" spc="-185" dirty="0">
                <a:latin typeface="Times New Roman"/>
                <a:cs typeface="Times New Roman"/>
              </a:rPr>
              <a:t>squares.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1CB5717-89E2-1652-B23A-D0434027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52</a:t>
            </a:fld>
            <a:endParaRPr lang="fr-CA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96" y="1788206"/>
            <a:ext cx="4436745" cy="312649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spcBef>
                <a:spcPts val="459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spc="-10" dirty="0">
                <a:solidFill>
                  <a:srgbClr val="595959"/>
                </a:solidFill>
                <a:latin typeface="Carlito"/>
                <a:cs typeface="Carlito"/>
              </a:rPr>
              <a:t>General Stream Processing</a:t>
            </a:r>
            <a:r>
              <a:rPr sz="2200" spc="-30" dirty="0">
                <a:solidFill>
                  <a:srgbClr val="595959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Carlito"/>
                <a:cs typeface="Carlito"/>
              </a:rPr>
              <a:t>Model</a:t>
            </a:r>
            <a:endParaRPr sz="2200" dirty="0">
              <a:latin typeface="Carlito"/>
              <a:cs typeface="Carlito"/>
            </a:endParaRPr>
          </a:p>
          <a:p>
            <a:pPr marL="409575" indent="-397510">
              <a:spcBef>
                <a:spcPts val="359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595959"/>
                </a:solidFill>
                <a:latin typeface="Carlito"/>
                <a:cs typeface="Carlito"/>
              </a:rPr>
              <a:t>Sampling</a:t>
            </a:r>
            <a:endParaRPr sz="2200" dirty="0">
              <a:latin typeface="Carlito"/>
              <a:cs typeface="Carlito"/>
            </a:endParaRPr>
          </a:p>
          <a:p>
            <a:pPr marL="866775" lvl="1" indent="-398145">
              <a:spcBef>
                <a:spcPts val="359"/>
              </a:spcBef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2200" spc="-15" dirty="0">
                <a:solidFill>
                  <a:srgbClr val="595959"/>
                </a:solidFill>
                <a:latin typeface="Carlito"/>
                <a:cs typeface="Carlito"/>
              </a:rPr>
              <a:t>approx.</a:t>
            </a:r>
            <a:r>
              <a:rPr sz="2200" spc="-10" dirty="0">
                <a:solidFill>
                  <a:srgbClr val="595959"/>
                </a:solidFill>
                <a:latin typeface="Carlito"/>
                <a:cs typeface="Carlito"/>
              </a:rPr>
              <a:t> random</a:t>
            </a:r>
            <a:endParaRPr sz="2200" dirty="0">
              <a:latin typeface="Carlito"/>
              <a:cs typeface="Carlito"/>
            </a:endParaRPr>
          </a:p>
          <a:p>
            <a:pPr marL="866775" lvl="1" indent="-398145">
              <a:spcBef>
                <a:spcPts val="359"/>
              </a:spcBef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2200" spc="-15" dirty="0">
                <a:solidFill>
                  <a:srgbClr val="595959"/>
                </a:solidFill>
                <a:latin typeface="Carlito"/>
                <a:cs typeface="Carlito"/>
              </a:rPr>
              <a:t>hierarchical approx.</a:t>
            </a:r>
            <a:r>
              <a:rPr sz="2200" spc="-5" dirty="0">
                <a:solidFill>
                  <a:srgbClr val="595959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595959"/>
                </a:solidFill>
                <a:latin typeface="Carlito"/>
                <a:cs typeface="Carlito"/>
              </a:rPr>
              <a:t>random</a:t>
            </a:r>
            <a:endParaRPr sz="2200" dirty="0">
              <a:latin typeface="Carlito"/>
              <a:cs typeface="Carlito"/>
            </a:endParaRPr>
          </a:p>
          <a:p>
            <a:pPr marL="409575" indent="-397510">
              <a:spcBef>
                <a:spcPts val="359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spc="-10" dirty="0">
                <a:solidFill>
                  <a:srgbClr val="595959"/>
                </a:solidFill>
                <a:latin typeface="Carlito"/>
                <a:cs typeface="Carlito"/>
              </a:rPr>
              <a:t>Counting Elements</a:t>
            </a:r>
            <a:endParaRPr sz="2200" dirty="0">
              <a:latin typeface="Carlito"/>
              <a:cs typeface="Carlito"/>
            </a:endParaRPr>
          </a:p>
          <a:p>
            <a:pPr marL="866775" lvl="1" indent="-398145">
              <a:spcBef>
                <a:spcPts val="359"/>
              </a:spcBef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2200" spc="-10" dirty="0">
                <a:solidFill>
                  <a:srgbClr val="595959"/>
                </a:solidFill>
                <a:latin typeface="Carlito"/>
                <a:cs typeface="Carlito"/>
              </a:rPr>
              <a:t>distinct elements</a:t>
            </a:r>
            <a:endParaRPr sz="2200" dirty="0">
              <a:latin typeface="Carlito"/>
              <a:cs typeface="Carlito"/>
            </a:endParaRPr>
          </a:p>
          <a:p>
            <a:pPr marL="866775" lvl="1" indent="-398145">
              <a:spcBef>
                <a:spcPts val="359"/>
              </a:spcBef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2200" spc="-5" dirty="0">
                <a:solidFill>
                  <a:srgbClr val="595959"/>
                </a:solidFill>
                <a:latin typeface="Carlito"/>
                <a:cs typeface="Carlito"/>
              </a:rPr>
              <a:t>mean, </a:t>
            </a:r>
            <a:r>
              <a:rPr sz="2200" spc="-15" dirty="0">
                <a:solidFill>
                  <a:srgbClr val="595959"/>
                </a:solidFill>
                <a:latin typeface="Carlito"/>
                <a:cs typeface="Carlito"/>
              </a:rPr>
              <a:t>standard </a:t>
            </a:r>
            <a:r>
              <a:rPr sz="2200" spc="-10" dirty="0">
                <a:solidFill>
                  <a:srgbClr val="595959"/>
                </a:solidFill>
                <a:latin typeface="Carlito"/>
                <a:cs typeface="Carlito"/>
              </a:rPr>
              <a:t>deviation</a:t>
            </a:r>
            <a:endParaRPr lang="en-US" sz="2200" spc="-10" dirty="0">
              <a:solidFill>
                <a:srgbClr val="595959"/>
              </a:solidFill>
              <a:latin typeface="Carlito"/>
              <a:cs typeface="Carlito"/>
            </a:endParaRPr>
          </a:p>
          <a:p>
            <a:pPr marL="866775" lvl="1" indent="-398145">
              <a:spcBef>
                <a:spcPts val="359"/>
              </a:spcBef>
              <a:buFont typeface="Arial"/>
              <a:buChar char="○"/>
              <a:tabLst>
                <a:tab pos="866775" algn="l"/>
                <a:tab pos="867410" algn="l"/>
              </a:tabLst>
            </a:pP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3" y="609234"/>
            <a:ext cx="4659630" cy="69596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 dirty="0"/>
              <a:t>Streaming</a:t>
            </a:r>
            <a:r>
              <a:rPr sz="4400" spc="-95" dirty="0"/>
              <a:t> </a:t>
            </a:r>
            <a:r>
              <a:rPr sz="4400" spc="-60" dirty="0"/>
              <a:t>Topics</a:t>
            </a:r>
            <a:endParaRPr sz="440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2BAC65-B56B-DFBB-8EC2-5692B2B2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53</a:t>
            </a:fld>
            <a:endParaRPr lang="fr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0808" y="1837667"/>
            <a:ext cx="8612505" cy="3542252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613410" indent="-601345">
              <a:spcBef>
                <a:spcPts val="690"/>
              </a:spcBef>
              <a:buFont typeface="Arial"/>
              <a:buAutoNum type="arabicParenBoth"/>
              <a:tabLst>
                <a:tab pos="613410" algn="l"/>
                <a:tab pos="614045" algn="l"/>
                <a:tab pos="1747520" algn="l"/>
              </a:tabLst>
            </a:pPr>
            <a:r>
              <a:rPr sz="2400" b="1" spc="-5" dirty="0">
                <a:latin typeface="Arial"/>
                <a:cs typeface="Arial"/>
              </a:rPr>
              <a:t>Direct:	</a:t>
            </a:r>
            <a:r>
              <a:rPr sz="2400" spc="-5" dirty="0">
                <a:latin typeface="Arial"/>
                <a:cs typeface="Arial"/>
              </a:rPr>
              <a:t>Often, data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</a:p>
          <a:p>
            <a:pPr marL="2442210" lvl="1" indent="-367030">
              <a:spcBef>
                <a:spcPts val="445"/>
              </a:spcBef>
              <a:buChar char="●"/>
              <a:tabLst>
                <a:tab pos="2442210" algn="l"/>
                <a:tab pos="2442845" algn="l"/>
              </a:tabLst>
            </a:pPr>
            <a:r>
              <a:rPr dirty="0">
                <a:latin typeface="Arial"/>
                <a:cs typeface="Arial"/>
              </a:rPr>
              <a:t>… cannot </a:t>
            </a:r>
            <a:r>
              <a:rPr spc="-5" dirty="0">
                <a:latin typeface="Arial"/>
                <a:cs typeface="Arial"/>
              </a:rPr>
              <a:t>be </a:t>
            </a:r>
            <a:r>
              <a:rPr dirty="0">
                <a:latin typeface="Arial"/>
                <a:cs typeface="Arial"/>
              </a:rPr>
              <a:t>stored (too </a:t>
            </a:r>
            <a:r>
              <a:rPr spc="-5" dirty="0">
                <a:latin typeface="Arial"/>
                <a:cs typeface="Arial"/>
              </a:rPr>
              <a:t>big, privacy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concerns)</a:t>
            </a:r>
          </a:p>
          <a:p>
            <a:pPr marL="2442210" lvl="1" indent="-367030">
              <a:spcBef>
                <a:spcPts val="315"/>
              </a:spcBef>
              <a:buChar char="●"/>
              <a:tabLst>
                <a:tab pos="2442210" algn="l"/>
                <a:tab pos="2442845" algn="l"/>
              </a:tabLst>
            </a:pPr>
            <a:r>
              <a:rPr dirty="0">
                <a:latin typeface="Arial"/>
                <a:cs typeface="Arial"/>
              </a:rPr>
              <a:t>… </a:t>
            </a:r>
            <a:r>
              <a:rPr spc="-5" dirty="0">
                <a:latin typeface="Arial"/>
                <a:cs typeface="Arial"/>
              </a:rPr>
              <a:t>are not practical to access </a:t>
            </a:r>
            <a:r>
              <a:rPr dirty="0">
                <a:latin typeface="Arial"/>
                <a:cs typeface="Arial"/>
              </a:rPr>
              <a:t>repeatedly (reading </a:t>
            </a:r>
            <a:r>
              <a:rPr spc="-5" dirty="0">
                <a:latin typeface="Arial"/>
                <a:cs typeface="Arial"/>
              </a:rPr>
              <a:t>is too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long)</a:t>
            </a:r>
            <a:endParaRPr dirty="0">
              <a:latin typeface="Arial"/>
              <a:cs typeface="Arial"/>
            </a:endParaRPr>
          </a:p>
          <a:p>
            <a:pPr marL="2442210" lvl="1" indent="-367030">
              <a:spcBef>
                <a:spcPts val="315"/>
              </a:spcBef>
              <a:buChar char="●"/>
              <a:tabLst>
                <a:tab pos="2442210" algn="l"/>
                <a:tab pos="2442845" algn="l"/>
              </a:tabLst>
            </a:pPr>
            <a:r>
              <a:rPr dirty="0">
                <a:latin typeface="Arial"/>
                <a:cs typeface="Arial"/>
              </a:rPr>
              <a:t>… </a:t>
            </a:r>
            <a:r>
              <a:rPr spc="-5" dirty="0">
                <a:latin typeface="Arial"/>
                <a:cs typeface="Arial"/>
              </a:rPr>
              <a:t>are </a:t>
            </a:r>
            <a:r>
              <a:rPr dirty="0">
                <a:latin typeface="Arial"/>
                <a:cs typeface="Arial"/>
              </a:rPr>
              <a:t>rapidly </a:t>
            </a:r>
            <a:r>
              <a:rPr spc="-5" dirty="0">
                <a:latin typeface="Arial"/>
                <a:cs typeface="Arial"/>
              </a:rPr>
              <a:t>arriving </a:t>
            </a:r>
            <a:r>
              <a:rPr dirty="0">
                <a:latin typeface="Arial"/>
                <a:cs typeface="Arial"/>
              </a:rPr>
              <a:t>(need rapidly </a:t>
            </a:r>
            <a:r>
              <a:rPr spc="-5" dirty="0">
                <a:latin typeface="Arial"/>
                <a:cs typeface="Arial"/>
              </a:rPr>
              <a:t>updated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"results")</a:t>
            </a:r>
            <a:endParaRPr dirty="0">
              <a:latin typeface="Arial"/>
              <a:cs typeface="Arial"/>
            </a:endParaRPr>
          </a:p>
          <a:p>
            <a:pPr lvl="1">
              <a:spcBef>
                <a:spcPts val="10"/>
              </a:spcBef>
              <a:buFont typeface="Arial"/>
              <a:buChar char="●"/>
            </a:pPr>
            <a:endParaRPr sz="1900" dirty="0">
              <a:latin typeface="Arial"/>
              <a:cs typeface="Arial"/>
            </a:endParaRPr>
          </a:p>
          <a:p>
            <a:pPr marL="613410" marR="314325" indent="-601345">
              <a:lnSpc>
                <a:spcPct val="119800"/>
              </a:lnSpc>
              <a:buFont typeface="Arial"/>
              <a:buAutoNum type="arabicParenBoth"/>
              <a:tabLst>
                <a:tab pos="613410" algn="l"/>
                <a:tab pos="614045" algn="l"/>
                <a:tab pos="1979295" algn="l"/>
              </a:tabLst>
            </a:pPr>
            <a:r>
              <a:rPr sz="2400" b="1" spc="-5" dirty="0">
                <a:latin typeface="Arial"/>
                <a:cs typeface="Arial"/>
              </a:rPr>
              <a:t>Indirect:	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constraints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streaming </a:t>
            </a:r>
            <a:r>
              <a:rPr sz="2400" spc="-5" dirty="0">
                <a:latin typeface="Arial"/>
                <a:cs typeface="Arial"/>
              </a:rPr>
              <a:t>data force one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solutions </a:t>
            </a:r>
            <a:r>
              <a:rPr sz="2400" spc="-5" dirty="0">
                <a:latin typeface="Arial"/>
                <a:cs typeface="Arial"/>
              </a:rPr>
              <a:t>that are often </a:t>
            </a:r>
            <a:r>
              <a:rPr sz="2400" spc="-10" dirty="0">
                <a:latin typeface="Arial"/>
                <a:cs typeface="Arial"/>
              </a:rPr>
              <a:t>efficient </a:t>
            </a:r>
            <a:r>
              <a:rPr sz="2400" spc="-5" dirty="0">
                <a:latin typeface="Arial"/>
                <a:cs typeface="Arial"/>
              </a:rPr>
              <a:t>even when </a:t>
            </a:r>
            <a:r>
              <a:rPr sz="2400" dirty="0">
                <a:latin typeface="Arial"/>
                <a:cs typeface="Arial"/>
              </a:rPr>
              <a:t>storing </a:t>
            </a:r>
            <a:r>
              <a:rPr sz="2400" spc="-5" dirty="0">
                <a:latin typeface="Arial"/>
                <a:cs typeface="Arial"/>
              </a:rPr>
              <a:t>data. 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Approx Random Sample</a:t>
            </a:r>
          </a:p>
          <a:p>
            <a:pPr marL="4271010">
              <a:spcBef>
                <a:spcPts val="2065"/>
              </a:spcBef>
            </a:pP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IO (MapReduce, Spark)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4" y="609234"/>
            <a:ext cx="4425315" cy="69596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 dirty="0"/>
              <a:t>Why</a:t>
            </a:r>
            <a:r>
              <a:rPr sz="4400" spc="-100" dirty="0"/>
              <a:t> </a:t>
            </a:r>
            <a:r>
              <a:rPr sz="4400" spc="-5" dirty="0"/>
              <a:t>Streaming?</a:t>
            </a:r>
            <a:endParaRPr sz="440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8CF292-F290-67E7-7178-FC697F56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6</a:t>
            </a:fld>
            <a:endParaRPr lang="fr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16745" y="2369354"/>
            <a:ext cx="595630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366395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●	…</a:t>
            </a:r>
            <a:endParaRPr>
              <a:latin typeface="Arial"/>
              <a:cs typeface="Arial"/>
            </a:endParaRPr>
          </a:p>
          <a:p>
            <a:pPr>
              <a:spcBef>
                <a:spcPts val="315"/>
              </a:spcBef>
              <a:tabLst>
                <a:tab pos="366395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●	…</a:t>
            </a:r>
            <a:endParaRPr>
              <a:latin typeface="Arial"/>
              <a:cs typeface="Arial"/>
            </a:endParaRPr>
          </a:p>
          <a:p>
            <a:pPr>
              <a:spcBef>
                <a:spcPts val="315"/>
              </a:spcBef>
              <a:tabLst>
                <a:tab pos="366395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●	…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1954" y="2369354"/>
            <a:ext cx="1778635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989"/>
              </a:lnSpc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rivacy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concerns)</a:t>
            </a:r>
            <a:endParaRPr>
              <a:latin typeface="Arial"/>
              <a:cs typeface="Arial"/>
            </a:endParaRPr>
          </a:p>
          <a:p>
            <a:pPr marR="284480" indent="125095">
              <a:lnSpc>
                <a:spcPct val="114599"/>
              </a:lnSpc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epeatedly  apidly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updated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808" y="3535909"/>
            <a:ext cx="8302625" cy="1844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613410" marR="5080" indent="-601345">
              <a:lnSpc>
                <a:spcPts val="3300"/>
              </a:lnSpc>
              <a:spcBef>
                <a:spcPts val="280"/>
              </a:spcBef>
              <a:tabLst>
                <a:tab pos="613410" algn="l"/>
                <a:tab pos="1979295" algn="l"/>
              </a:tabLst>
            </a:pPr>
            <a:r>
              <a:rPr sz="2400" dirty="0">
                <a:latin typeface="Arial"/>
                <a:cs typeface="Arial"/>
              </a:rPr>
              <a:t>(2)	</a:t>
            </a:r>
            <a:r>
              <a:rPr sz="2400" b="1" spc="-5" dirty="0">
                <a:latin typeface="Arial"/>
                <a:cs typeface="Arial"/>
              </a:rPr>
              <a:t>Indirect:	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constraints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streaming </a:t>
            </a:r>
            <a:r>
              <a:rPr sz="2400" spc="-5" dirty="0">
                <a:latin typeface="Arial"/>
                <a:cs typeface="Arial"/>
              </a:rPr>
              <a:t>data force one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solutions </a:t>
            </a:r>
            <a:r>
              <a:rPr sz="2400" spc="-5" dirty="0">
                <a:latin typeface="Arial"/>
                <a:cs typeface="Arial"/>
              </a:rPr>
              <a:t>that are often </a:t>
            </a:r>
            <a:r>
              <a:rPr sz="2400" spc="-10" dirty="0">
                <a:latin typeface="Arial"/>
                <a:cs typeface="Arial"/>
              </a:rPr>
              <a:t>efficient </a:t>
            </a:r>
            <a:r>
              <a:rPr sz="2400" spc="-5" dirty="0">
                <a:latin typeface="Arial"/>
                <a:cs typeface="Arial"/>
              </a:rPr>
              <a:t>even when </a:t>
            </a:r>
            <a:r>
              <a:rPr sz="2400" dirty="0">
                <a:latin typeface="Arial"/>
                <a:cs typeface="Arial"/>
              </a:rPr>
              <a:t>storing </a:t>
            </a:r>
            <a:r>
              <a:rPr sz="2400" spc="-5" dirty="0">
                <a:latin typeface="Arial"/>
                <a:cs typeface="Arial"/>
              </a:rPr>
              <a:t>data. 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Approx Random Sample</a:t>
            </a:r>
          </a:p>
          <a:p>
            <a:pPr marL="4271010">
              <a:spcBef>
                <a:spcPts val="1825"/>
              </a:spcBef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IO (MapReduce, Spark)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134528" y="2249723"/>
            <a:ext cx="2529840" cy="1322070"/>
            <a:chOff x="3112231" y="1669859"/>
            <a:chExt cx="2529840" cy="1322070"/>
          </a:xfrm>
        </p:grpSpPr>
        <p:sp>
          <p:nvSpPr>
            <p:cNvPr id="7" name="object 7"/>
            <p:cNvSpPr/>
            <p:nvPr/>
          </p:nvSpPr>
          <p:spPr>
            <a:xfrm>
              <a:off x="3126518" y="1684146"/>
              <a:ext cx="2501265" cy="1293495"/>
            </a:xfrm>
            <a:custGeom>
              <a:avLst/>
              <a:gdLst/>
              <a:ahLst/>
              <a:cxnLst/>
              <a:rect l="l" t="t" r="r" b="b"/>
              <a:pathLst>
                <a:path w="2501265" h="1293495">
                  <a:moveTo>
                    <a:pt x="2285545" y="1293297"/>
                  </a:moveTo>
                  <a:lnTo>
                    <a:pt x="215549" y="1293297"/>
                  </a:lnTo>
                  <a:lnTo>
                    <a:pt x="166124" y="1287604"/>
                  </a:lnTo>
                  <a:lnTo>
                    <a:pt x="120754" y="1271389"/>
                  </a:lnTo>
                  <a:lnTo>
                    <a:pt x="80732" y="1245945"/>
                  </a:lnTo>
                  <a:lnTo>
                    <a:pt x="47352" y="1212565"/>
                  </a:lnTo>
                  <a:lnTo>
                    <a:pt x="21907" y="1172543"/>
                  </a:lnTo>
                  <a:lnTo>
                    <a:pt x="5692" y="1127172"/>
                  </a:lnTo>
                  <a:lnTo>
                    <a:pt x="0" y="1077747"/>
                  </a:lnTo>
                  <a:lnTo>
                    <a:pt x="0" y="215554"/>
                  </a:lnTo>
                  <a:lnTo>
                    <a:pt x="5692" y="166129"/>
                  </a:lnTo>
                  <a:lnTo>
                    <a:pt x="21907" y="120759"/>
                  </a:lnTo>
                  <a:lnTo>
                    <a:pt x="47352" y="80736"/>
                  </a:lnTo>
                  <a:lnTo>
                    <a:pt x="80732" y="47354"/>
                  </a:lnTo>
                  <a:lnTo>
                    <a:pt x="120754" y="21909"/>
                  </a:lnTo>
                  <a:lnTo>
                    <a:pt x="166124" y="5692"/>
                  </a:lnTo>
                  <a:lnTo>
                    <a:pt x="215549" y="0"/>
                  </a:lnTo>
                  <a:lnTo>
                    <a:pt x="2285545" y="0"/>
                  </a:lnTo>
                  <a:lnTo>
                    <a:pt x="2327797" y="4180"/>
                  </a:lnTo>
                  <a:lnTo>
                    <a:pt x="2368038" y="16408"/>
                  </a:lnTo>
                  <a:lnTo>
                    <a:pt x="2405139" y="36215"/>
                  </a:lnTo>
                  <a:lnTo>
                    <a:pt x="2437970" y="63134"/>
                  </a:lnTo>
                  <a:lnTo>
                    <a:pt x="2464887" y="95964"/>
                  </a:lnTo>
                  <a:lnTo>
                    <a:pt x="2484691" y="133064"/>
                  </a:lnTo>
                  <a:lnTo>
                    <a:pt x="2496916" y="173304"/>
                  </a:lnTo>
                  <a:lnTo>
                    <a:pt x="2501094" y="215554"/>
                  </a:lnTo>
                  <a:lnTo>
                    <a:pt x="2501094" y="1077747"/>
                  </a:lnTo>
                  <a:lnTo>
                    <a:pt x="2495402" y="1127172"/>
                  </a:lnTo>
                  <a:lnTo>
                    <a:pt x="2479187" y="1172543"/>
                  </a:lnTo>
                  <a:lnTo>
                    <a:pt x="2453742" y="1212565"/>
                  </a:lnTo>
                  <a:lnTo>
                    <a:pt x="2420362" y="1245945"/>
                  </a:lnTo>
                  <a:lnTo>
                    <a:pt x="2380340" y="1271389"/>
                  </a:lnTo>
                  <a:lnTo>
                    <a:pt x="2334970" y="1287604"/>
                  </a:lnTo>
                  <a:lnTo>
                    <a:pt x="2285545" y="1293297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6518" y="1684146"/>
              <a:ext cx="2501265" cy="1293495"/>
            </a:xfrm>
            <a:custGeom>
              <a:avLst/>
              <a:gdLst/>
              <a:ahLst/>
              <a:cxnLst/>
              <a:rect l="l" t="t" r="r" b="b"/>
              <a:pathLst>
                <a:path w="2501265" h="1293495">
                  <a:moveTo>
                    <a:pt x="0" y="215554"/>
                  </a:moveTo>
                  <a:lnTo>
                    <a:pt x="5692" y="166129"/>
                  </a:lnTo>
                  <a:lnTo>
                    <a:pt x="21907" y="120759"/>
                  </a:lnTo>
                  <a:lnTo>
                    <a:pt x="47352" y="80736"/>
                  </a:lnTo>
                  <a:lnTo>
                    <a:pt x="80732" y="47354"/>
                  </a:lnTo>
                  <a:lnTo>
                    <a:pt x="120754" y="21909"/>
                  </a:lnTo>
                  <a:lnTo>
                    <a:pt x="166124" y="5692"/>
                  </a:lnTo>
                  <a:lnTo>
                    <a:pt x="215549" y="0"/>
                  </a:lnTo>
                  <a:lnTo>
                    <a:pt x="2285545" y="0"/>
                  </a:lnTo>
                  <a:lnTo>
                    <a:pt x="2327797" y="4180"/>
                  </a:lnTo>
                  <a:lnTo>
                    <a:pt x="2368038" y="16408"/>
                  </a:lnTo>
                  <a:lnTo>
                    <a:pt x="2405139" y="36215"/>
                  </a:lnTo>
                  <a:lnTo>
                    <a:pt x="2437970" y="63134"/>
                  </a:lnTo>
                  <a:lnTo>
                    <a:pt x="2464887" y="95964"/>
                  </a:lnTo>
                  <a:lnTo>
                    <a:pt x="2484691" y="133064"/>
                  </a:lnTo>
                  <a:lnTo>
                    <a:pt x="2496916" y="173304"/>
                  </a:lnTo>
                  <a:lnTo>
                    <a:pt x="2501094" y="215554"/>
                  </a:lnTo>
                  <a:lnTo>
                    <a:pt x="2501094" y="1077747"/>
                  </a:lnTo>
                  <a:lnTo>
                    <a:pt x="2495402" y="1127172"/>
                  </a:lnTo>
                  <a:lnTo>
                    <a:pt x="2479187" y="1172543"/>
                  </a:lnTo>
                  <a:lnTo>
                    <a:pt x="2453742" y="1212565"/>
                  </a:lnTo>
                  <a:lnTo>
                    <a:pt x="2420362" y="1245945"/>
                  </a:lnTo>
                  <a:lnTo>
                    <a:pt x="2380340" y="1271389"/>
                  </a:lnTo>
                  <a:lnTo>
                    <a:pt x="2334970" y="1287604"/>
                  </a:lnTo>
                  <a:lnTo>
                    <a:pt x="2285545" y="1293297"/>
                  </a:lnTo>
                  <a:lnTo>
                    <a:pt x="215549" y="1293297"/>
                  </a:lnTo>
                  <a:lnTo>
                    <a:pt x="166124" y="1287604"/>
                  </a:lnTo>
                  <a:lnTo>
                    <a:pt x="120754" y="1271389"/>
                  </a:lnTo>
                  <a:lnTo>
                    <a:pt x="80732" y="1245945"/>
                  </a:lnTo>
                  <a:lnTo>
                    <a:pt x="47352" y="1212565"/>
                  </a:lnTo>
                  <a:lnTo>
                    <a:pt x="21907" y="1172543"/>
                  </a:lnTo>
                  <a:lnTo>
                    <a:pt x="5692" y="1127172"/>
                  </a:lnTo>
                  <a:lnTo>
                    <a:pt x="0" y="1077747"/>
                  </a:lnTo>
                  <a:lnTo>
                    <a:pt x="0" y="215554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2708" y="1549431"/>
            <a:ext cx="8077224" cy="361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Often </a:t>
            </a:r>
            <a:r>
              <a:rPr sz="2400" b="1" dirty="0">
                <a:latin typeface="Arial"/>
                <a:cs typeface="Arial"/>
              </a:rPr>
              <a:t>translates </a:t>
            </a:r>
            <a:r>
              <a:rPr sz="2400" b="1" spc="-5" dirty="0">
                <a:latin typeface="Arial"/>
                <a:cs typeface="Arial"/>
              </a:rPr>
              <a:t>into </a:t>
            </a:r>
            <a:r>
              <a:rPr sz="2400" b="1" i="1" spc="-5" dirty="0">
                <a:latin typeface="Arial"/>
                <a:cs typeface="Arial"/>
              </a:rPr>
              <a:t>O(N) </a:t>
            </a:r>
            <a:r>
              <a:rPr sz="2400" b="1" spc="-5" dirty="0">
                <a:latin typeface="Arial"/>
                <a:cs typeface="Arial"/>
              </a:rPr>
              <a:t>or strictly </a:t>
            </a:r>
            <a:r>
              <a:rPr sz="2400" b="1" i="1" dirty="0">
                <a:latin typeface="Arial"/>
                <a:cs typeface="Arial"/>
              </a:rPr>
              <a:t>N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algorithms.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66575" y="2368434"/>
            <a:ext cx="2749550" cy="1021715"/>
            <a:chOff x="5766575" y="1796933"/>
            <a:chExt cx="2749550" cy="1021715"/>
          </a:xfrm>
        </p:grpSpPr>
        <p:sp>
          <p:nvSpPr>
            <p:cNvPr id="11" name="object 11"/>
            <p:cNvSpPr/>
            <p:nvPr/>
          </p:nvSpPr>
          <p:spPr>
            <a:xfrm>
              <a:off x="5771338" y="1801696"/>
              <a:ext cx="2739894" cy="10118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71338" y="1801696"/>
              <a:ext cx="2740025" cy="1012190"/>
            </a:xfrm>
            <a:custGeom>
              <a:avLst/>
              <a:gdLst/>
              <a:ahLst/>
              <a:cxnLst/>
              <a:rect l="l" t="t" r="r" b="b"/>
              <a:pathLst>
                <a:path w="2740025" h="1012189">
                  <a:moveTo>
                    <a:pt x="0" y="252974"/>
                  </a:moveTo>
                  <a:lnTo>
                    <a:pt x="2233945" y="252974"/>
                  </a:lnTo>
                  <a:lnTo>
                    <a:pt x="2233945" y="0"/>
                  </a:lnTo>
                  <a:lnTo>
                    <a:pt x="2739894" y="505948"/>
                  </a:lnTo>
                  <a:lnTo>
                    <a:pt x="2233945" y="1011897"/>
                  </a:lnTo>
                  <a:lnTo>
                    <a:pt x="2233945" y="758923"/>
                  </a:lnTo>
                  <a:lnTo>
                    <a:pt x="0" y="758923"/>
                  </a:lnTo>
                  <a:lnTo>
                    <a:pt x="0" y="252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58482" y="2548143"/>
            <a:ext cx="2421450" cy="415497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100">
              <a:spcBef>
                <a:spcPts val="359"/>
              </a:spcBef>
            </a:pPr>
            <a:r>
              <a:rPr sz="3600" spc="-7" baseline="-18518" dirty="0">
                <a:latin typeface="Arial"/>
                <a:cs typeface="Arial"/>
              </a:rPr>
              <a:t>RECORD</a:t>
            </a:r>
            <a:r>
              <a:rPr sz="3600" spc="-547" baseline="-18518" dirty="0">
                <a:latin typeface="Arial"/>
                <a:cs typeface="Arial"/>
              </a:rPr>
              <a:t> </a:t>
            </a:r>
            <a:r>
              <a:rPr sz="3600" spc="-7" baseline="-18518" dirty="0">
                <a:latin typeface="Arial"/>
                <a:cs typeface="Arial"/>
              </a:rPr>
              <a:t>GONE</a:t>
            </a:r>
            <a:endParaRPr sz="3600" baseline="-18518" dirty="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3436" y="2368434"/>
            <a:ext cx="2283460" cy="1021715"/>
            <a:chOff x="713436" y="1796933"/>
            <a:chExt cx="2283460" cy="1021715"/>
          </a:xfrm>
        </p:grpSpPr>
        <p:sp>
          <p:nvSpPr>
            <p:cNvPr id="15" name="object 15"/>
            <p:cNvSpPr/>
            <p:nvPr/>
          </p:nvSpPr>
          <p:spPr>
            <a:xfrm>
              <a:off x="718198" y="1801696"/>
              <a:ext cx="2273395" cy="10118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8198" y="1801696"/>
              <a:ext cx="2273935" cy="1012190"/>
            </a:xfrm>
            <a:custGeom>
              <a:avLst/>
              <a:gdLst/>
              <a:ahLst/>
              <a:cxnLst/>
              <a:rect l="l" t="t" r="r" b="b"/>
              <a:pathLst>
                <a:path w="2273935" h="1012189">
                  <a:moveTo>
                    <a:pt x="0" y="252974"/>
                  </a:moveTo>
                  <a:lnTo>
                    <a:pt x="1767446" y="252974"/>
                  </a:lnTo>
                  <a:lnTo>
                    <a:pt x="1767446" y="0"/>
                  </a:lnTo>
                  <a:lnTo>
                    <a:pt x="2273395" y="505948"/>
                  </a:lnTo>
                  <a:lnTo>
                    <a:pt x="1767446" y="1011897"/>
                  </a:lnTo>
                  <a:lnTo>
                    <a:pt x="1767446" y="758923"/>
                  </a:lnTo>
                  <a:lnTo>
                    <a:pt x="0" y="758923"/>
                  </a:lnTo>
                  <a:lnTo>
                    <a:pt x="0" y="252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91223" y="2673280"/>
            <a:ext cx="173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RECORD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30224" y="609234"/>
            <a:ext cx="4425315" cy="69596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 dirty="0"/>
              <a:t>Why</a:t>
            </a:r>
            <a:r>
              <a:rPr sz="4400" spc="-100" dirty="0"/>
              <a:t> </a:t>
            </a:r>
            <a:r>
              <a:rPr sz="4400" spc="-5" dirty="0"/>
              <a:t>Streaming?</a:t>
            </a:r>
            <a:endParaRPr sz="4400"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B830CE9B-B760-9F6F-7DE0-28865EE064D8}"/>
              </a:ext>
            </a:extLst>
          </p:cNvPr>
          <p:cNvSpPr txBox="1"/>
          <p:nvPr/>
        </p:nvSpPr>
        <p:spPr>
          <a:xfrm>
            <a:off x="3275856" y="2636912"/>
            <a:ext cx="2421450" cy="415497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100">
              <a:spcBef>
                <a:spcPts val="359"/>
              </a:spcBef>
            </a:pPr>
            <a:r>
              <a:rPr lang="en-CA" sz="3600" spc="-7" baseline="-18518" dirty="0">
                <a:latin typeface="Arial"/>
                <a:cs typeface="Arial"/>
              </a:rPr>
              <a:t>Process</a:t>
            </a:r>
            <a:endParaRPr sz="3600" baseline="-18518" dirty="0">
              <a:latin typeface="Arial"/>
              <a:cs typeface="Arial"/>
            </a:endParaRP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D3CBE945-2804-F8CD-9B74-7D87722F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7</a:t>
            </a:fld>
            <a:endParaRPr lang="fr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9223" y="2104190"/>
            <a:ext cx="5190490" cy="223520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750">
              <a:spcBef>
                <a:spcPts val="15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General Stream Processing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424815" indent="-412750">
              <a:spcBef>
                <a:spcPts val="14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endParaRPr sz="2400">
              <a:latin typeface="Arial"/>
              <a:cs typeface="Arial"/>
            </a:endParaRPr>
          </a:p>
          <a:p>
            <a:pPr marL="424815" indent="-412750">
              <a:spcBef>
                <a:spcPts val="14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Counting Distinct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424815" indent="-412750">
              <a:spcBef>
                <a:spcPts val="14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Filtering data according to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criteria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3" y="609234"/>
            <a:ext cx="4659630" cy="69596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 dirty="0"/>
              <a:t>Streaming</a:t>
            </a:r>
            <a:r>
              <a:rPr sz="4400" spc="-95" dirty="0"/>
              <a:t> </a:t>
            </a:r>
            <a:r>
              <a:rPr sz="4400" spc="-60" dirty="0"/>
              <a:t>Topics</a:t>
            </a:r>
            <a:endParaRPr sz="440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5047B1-1537-0BCD-F36A-C52209DB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8</a:t>
            </a:fld>
            <a:endParaRPr lang="fr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013" y="2286901"/>
            <a:ext cx="6727825" cy="2819400"/>
            <a:chOff x="179012" y="1715401"/>
            <a:chExt cx="6727825" cy="2819400"/>
          </a:xfrm>
        </p:grpSpPr>
        <p:sp>
          <p:nvSpPr>
            <p:cNvPr id="3" name="object 3"/>
            <p:cNvSpPr/>
            <p:nvPr/>
          </p:nvSpPr>
          <p:spPr>
            <a:xfrm>
              <a:off x="2507270" y="1734451"/>
              <a:ext cx="2065020" cy="751840"/>
            </a:xfrm>
            <a:custGeom>
              <a:avLst/>
              <a:gdLst/>
              <a:ahLst/>
              <a:cxnLst/>
              <a:rect l="l" t="t" r="r" b="b"/>
              <a:pathLst>
                <a:path w="2065020" h="751839">
                  <a:moveTo>
                    <a:pt x="2064595" y="0"/>
                  </a:moveTo>
                  <a:lnTo>
                    <a:pt x="0" y="7515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25757" y="2407865"/>
              <a:ext cx="222087" cy="1563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865" y="1740471"/>
              <a:ext cx="2151380" cy="696595"/>
            </a:xfrm>
            <a:custGeom>
              <a:avLst/>
              <a:gdLst/>
              <a:ahLst/>
              <a:cxnLst/>
              <a:rect l="l" t="t" r="r" b="b"/>
              <a:pathLst>
                <a:path w="2151379" h="696594">
                  <a:moveTo>
                    <a:pt x="0" y="0"/>
                  </a:moveTo>
                  <a:lnTo>
                    <a:pt x="2151295" y="696396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84736" y="2357945"/>
              <a:ext cx="221974" cy="157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774" y="2564244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3889842" y="1965296"/>
                  </a:moveTo>
                  <a:lnTo>
                    <a:pt x="327556" y="1965296"/>
                  </a:lnTo>
                  <a:lnTo>
                    <a:pt x="279152" y="1961744"/>
                  </a:lnTo>
                  <a:lnTo>
                    <a:pt x="232954" y="1951427"/>
                  </a:lnTo>
                  <a:lnTo>
                    <a:pt x="189467" y="1934852"/>
                  </a:lnTo>
                  <a:lnTo>
                    <a:pt x="149198" y="1912525"/>
                  </a:lnTo>
                  <a:lnTo>
                    <a:pt x="112655" y="1884953"/>
                  </a:lnTo>
                  <a:lnTo>
                    <a:pt x="80344" y="1852642"/>
                  </a:lnTo>
                  <a:lnTo>
                    <a:pt x="52771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1" y="149195"/>
                  </a:lnTo>
                  <a:lnTo>
                    <a:pt x="80344" y="112653"/>
                  </a:lnTo>
                  <a:lnTo>
                    <a:pt x="112655" y="80342"/>
                  </a:lnTo>
                  <a:lnTo>
                    <a:pt x="149198" y="52770"/>
                  </a:lnTo>
                  <a:lnTo>
                    <a:pt x="189467" y="30443"/>
                  </a:lnTo>
                  <a:lnTo>
                    <a:pt x="232954" y="13868"/>
                  </a:lnTo>
                  <a:lnTo>
                    <a:pt x="279152" y="3551"/>
                  </a:lnTo>
                  <a:lnTo>
                    <a:pt x="327556" y="0"/>
                  </a:lnTo>
                  <a:lnTo>
                    <a:pt x="3889842" y="0"/>
                  </a:lnTo>
                  <a:lnTo>
                    <a:pt x="3941391" y="4081"/>
                  </a:lnTo>
                  <a:lnTo>
                    <a:pt x="3991204" y="16083"/>
                  </a:lnTo>
                  <a:lnTo>
                    <a:pt x="4038403" y="35639"/>
                  </a:lnTo>
                  <a:lnTo>
                    <a:pt x="4082108" y="62383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774" y="2564244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0" y="327549"/>
                  </a:move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1" y="149195"/>
                  </a:lnTo>
                  <a:lnTo>
                    <a:pt x="80344" y="112653"/>
                  </a:lnTo>
                  <a:lnTo>
                    <a:pt x="112655" y="80342"/>
                  </a:lnTo>
                  <a:lnTo>
                    <a:pt x="149198" y="52770"/>
                  </a:lnTo>
                  <a:lnTo>
                    <a:pt x="189467" y="30443"/>
                  </a:lnTo>
                  <a:lnTo>
                    <a:pt x="232954" y="13868"/>
                  </a:lnTo>
                  <a:lnTo>
                    <a:pt x="279152" y="3551"/>
                  </a:lnTo>
                  <a:lnTo>
                    <a:pt x="327556" y="0"/>
                  </a:lnTo>
                  <a:lnTo>
                    <a:pt x="3889842" y="0"/>
                  </a:lnTo>
                  <a:lnTo>
                    <a:pt x="3941391" y="4081"/>
                  </a:lnTo>
                  <a:lnTo>
                    <a:pt x="3991204" y="16083"/>
                  </a:lnTo>
                  <a:lnTo>
                    <a:pt x="4038403" y="35639"/>
                  </a:lnTo>
                  <a:lnTo>
                    <a:pt x="4082108" y="62383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lnTo>
                    <a:pt x="327556" y="1965296"/>
                  </a:lnTo>
                  <a:lnTo>
                    <a:pt x="279152" y="1961744"/>
                  </a:lnTo>
                  <a:lnTo>
                    <a:pt x="232954" y="1951427"/>
                  </a:lnTo>
                  <a:lnTo>
                    <a:pt x="189467" y="1934852"/>
                  </a:lnTo>
                  <a:lnTo>
                    <a:pt x="149198" y="1912525"/>
                  </a:lnTo>
                  <a:lnTo>
                    <a:pt x="112655" y="1884953"/>
                  </a:lnTo>
                  <a:lnTo>
                    <a:pt x="80344" y="1852642"/>
                  </a:lnTo>
                  <a:lnTo>
                    <a:pt x="52771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2738" y="3551595"/>
            <a:ext cx="3566795" cy="7975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spcBef>
                <a:spcPts val="69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Standing</a:t>
            </a:r>
            <a:r>
              <a:rPr sz="2400" spc="-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Queries: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445"/>
              </a:spcBef>
            </a:pP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Stored and permanently</a:t>
            </a:r>
            <a:r>
              <a:rPr spc="-8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8751C"/>
                </a:solidFill>
                <a:latin typeface="Arial"/>
                <a:cs typeface="Arial"/>
              </a:rPr>
              <a:t>executing.</a:t>
            </a:r>
            <a:endParaRPr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7203" y="3074007"/>
            <a:ext cx="4227195" cy="1974850"/>
            <a:chOff x="4827202" y="2502507"/>
            <a:chExt cx="4227195" cy="1974850"/>
          </a:xfrm>
        </p:grpSpPr>
        <p:sp>
          <p:nvSpPr>
            <p:cNvPr id="11" name="object 11"/>
            <p:cNvSpPr/>
            <p:nvPr/>
          </p:nvSpPr>
          <p:spPr>
            <a:xfrm>
              <a:off x="4831965" y="2507270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3889842" y="1965296"/>
                  </a:moveTo>
                  <a:lnTo>
                    <a:pt x="327549" y="1965296"/>
                  </a:lnTo>
                  <a:lnTo>
                    <a:pt x="279146" y="1961744"/>
                  </a:lnTo>
                  <a:lnTo>
                    <a:pt x="232949" y="1951427"/>
                  </a:lnTo>
                  <a:lnTo>
                    <a:pt x="189463" y="1934852"/>
                  </a:lnTo>
                  <a:lnTo>
                    <a:pt x="149195" y="1912525"/>
                  </a:lnTo>
                  <a:lnTo>
                    <a:pt x="112653" y="1884953"/>
                  </a:lnTo>
                  <a:lnTo>
                    <a:pt x="80342" y="1852642"/>
                  </a:lnTo>
                  <a:lnTo>
                    <a:pt x="52770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0" y="149195"/>
                  </a:lnTo>
                  <a:lnTo>
                    <a:pt x="80342" y="112653"/>
                  </a:lnTo>
                  <a:lnTo>
                    <a:pt x="112653" y="80342"/>
                  </a:lnTo>
                  <a:lnTo>
                    <a:pt x="149195" y="52770"/>
                  </a:lnTo>
                  <a:lnTo>
                    <a:pt x="189463" y="30443"/>
                  </a:lnTo>
                  <a:lnTo>
                    <a:pt x="232949" y="13868"/>
                  </a:lnTo>
                  <a:lnTo>
                    <a:pt x="279146" y="3551"/>
                  </a:lnTo>
                  <a:lnTo>
                    <a:pt x="327549" y="0"/>
                  </a:lnTo>
                  <a:lnTo>
                    <a:pt x="3889842" y="0"/>
                  </a:lnTo>
                  <a:lnTo>
                    <a:pt x="3941391" y="4079"/>
                  </a:lnTo>
                  <a:lnTo>
                    <a:pt x="3991204" y="16076"/>
                  </a:lnTo>
                  <a:lnTo>
                    <a:pt x="4038403" y="35629"/>
                  </a:lnTo>
                  <a:lnTo>
                    <a:pt x="4082108" y="62374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1965" y="2507270"/>
              <a:ext cx="4217670" cy="1965325"/>
            </a:xfrm>
            <a:custGeom>
              <a:avLst/>
              <a:gdLst/>
              <a:ahLst/>
              <a:cxnLst/>
              <a:rect l="l" t="t" r="r" b="b"/>
              <a:pathLst>
                <a:path w="4217670" h="1965325">
                  <a:moveTo>
                    <a:pt x="0" y="327549"/>
                  </a:moveTo>
                  <a:lnTo>
                    <a:pt x="3551" y="279146"/>
                  </a:lnTo>
                  <a:lnTo>
                    <a:pt x="13868" y="232949"/>
                  </a:lnTo>
                  <a:lnTo>
                    <a:pt x="30443" y="189463"/>
                  </a:lnTo>
                  <a:lnTo>
                    <a:pt x="52770" y="149195"/>
                  </a:lnTo>
                  <a:lnTo>
                    <a:pt x="80342" y="112653"/>
                  </a:lnTo>
                  <a:lnTo>
                    <a:pt x="112653" y="80342"/>
                  </a:lnTo>
                  <a:lnTo>
                    <a:pt x="149195" y="52770"/>
                  </a:lnTo>
                  <a:lnTo>
                    <a:pt x="189463" y="30443"/>
                  </a:lnTo>
                  <a:lnTo>
                    <a:pt x="232949" y="13868"/>
                  </a:lnTo>
                  <a:lnTo>
                    <a:pt x="279146" y="3551"/>
                  </a:lnTo>
                  <a:lnTo>
                    <a:pt x="327549" y="0"/>
                  </a:lnTo>
                  <a:lnTo>
                    <a:pt x="3889842" y="0"/>
                  </a:lnTo>
                  <a:lnTo>
                    <a:pt x="3941391" y="4079"/>
                  </a:lnTo>
                  <a:lnTo>
                    <a:pt x="3991204" y="16076"/>
                  </a:lnTo>
                  <a:lnTo>
                    <a:pt x="4038403" y="35629"/>
                  </a:lnTo>
                  <a:lnTo>
                    <a:pt x="4082108" y="62374"/>
                  </a:lnTo>
                  <a:lnTo>
                    <a:pt x="4121441" y="95949"/>
                  </a:lnTo>
                  <a:lnTo>
                    <a:pt x="4155017" y="135283"/>
                  </a:lnTo>
                  <a:lnTo>
                    <a:pt x="4181762" y="178988"/>
                  </a:lnTo>
                  <a:lnTo>
                    <a:pt x="4201314" y="226186"/>
                  </a:lnTo>
                  <a:lnTo>
                    <a:pt x="4213311" y="275999"/>
                  </a:lnTo>
                  <a:lnTo>
                    <a:pt x="4217391" y="327549"/>
                  </a:lnTo>
                  <a:lnTo>
                    <a:pt x="4217391" y="1637746"/>
                  </a:lnTo>
                  <a:lnTo>
                    <a:pt x="4213840" y="1686149"/>
                  </a:lnTo>
                  <a:lnTo>
                    <a:pt x="4203523" y="1732346"/>
                  </a:lnTo>
                  <a:lnTo>
                    <a:pt x="4186948" y="1775832"/>
                  </a:lnTo>
                  <a:lnTo>
                    <a:pt x="4164621" y="1816100"/>
                  </a:lnTo>
                  <a:lnTo>
                    <a:pt x="4137048" y="1852642"/>
                  </a:lnTo>
                  <a:lnTo>
                    <a:pt x="4104738" y="1884953"/>
                  </a:lnTo>
                  <a:lnTo>
                    <a:pt x="4068195" y="1912525"/>
                  </a:lnTo>
                  <a:lnTo>
                    <a:pt x="4027928" y="1934852"/>
                  </a:lnTo>
                  <a:lnTo>
                    <a:pt x="3984442" y="1951427"/>
                  </a:lnTo>
                  <a:lnTo>
                    <a:pt x="3938244" y="1961744"/>
                  </a:lnTo>
                  <a:lnTo>
                    <a:pt x="3889842" y="1965296"/>
                  </a:lnTo>
                  <a:lnTo>
                    <a:pt x="327549" y="1965296"/>
                  </a:lnTo>
                  <a:lnTo>
                    <a:pt x="279146" y="1961744"/>
                  </a:lnTo>
                  <a:lnTo>
                    <a:pt x="232949" y="1951427"/>
                  </a:lnTo>
                  <a:lnTo>
                    <a:pt x="189463" y="1934852"/>
                  </a:lnTo>
                  <a:lnTo>
                    <a:pt x="149195" y="1912525"/>
                  </a:lnTo>
                  <a:lnTo>
                    <a:pt x="112653" y="1884953"/>
                  </a:lnTo>
                  <a:lnTo>
                    <a:pt x="80342" y="1852642"/>
                  </a:lnTo>
                  <a:lnTo>
                    <a:pt x="52770" y="1816100"/>
                  </a:lnTo>
                  <a:lnTo>
                    <a:pt x="30443" y="1775832"/>
                  </a:lnTo>
                  <a:lnTo>
                    <a:pt x="13868" y="1732346"/>
                  </a:lnTo>
                  <a:lnTo>
                    <a:pt x="3551" y="1686149"/>
                  </a:lnTo>
                  <a:lnTo>
                    <a:pt x="0" y="1637746"/>
                  </a:lnTo>
                  <a:lnTo>
                    <a:pt x="0" y="3275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00927" y="3180291"/>
            <a:ext cx="2996565" cy="142621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spcBef>
                <a:spcPts val="690"/>
              </a:spcBef>
            </a:pPr>
            <a:r>
              <a:rPr sz="2400" spc="-5" dirty="0">
                <a:solidFill>
                  <a:srgbClr val="1154CC"/>
                </a:solidFill>
                <a:latin typeface="Arial"/>
                <a:cs typeface="Arial"/>
              </a:rPr>
              <a:t>Ad-Hoc: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445"/>
              </a:spcBef>
            </a:pPr>
            <a:r>
              <a:rPr spc="-5" dirty="0">
                <a:solidFill>
                  <a:srgbClr val="1154CC"/>
                </a:solidFill>
                <a:latin typeface="Arial"/>
                <a:cs typeface="Arial"/>
              </a:rPr>
              <a:t>One-time</a:t>
            </a:r>
            <a:r>
              <a:rPr spc="-1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1154CC"/>
                </a:solidFill>
                <a:latin typeface="Arial"/>
                <a:cs typeface="Arial"/>
              </a:rPr>
              <a:t>questions</a:t>
            </a:r>
            <a:endParaRPr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dirty="0">
                <a:solidFill>
                  <a:srgbClr val="1154CC"/>
                </a:solidFill>
                <a:latin typeface="Arial"/>
                <a:cs typeface="Arial"/>
              </a:rPr>
              <a:t>-- must store </a:t>
            </a:r>
            <a:r>
              <a:rPr spc="-5" dirty="0">
                <a:solidFill>
                  <a:srgbClr val="1154CC"/>
                </a:solidFill>
                <a:latin typeface="Arial"/>
                <a:cs typeface="Arial"/>
              </a:rPr>
              <a:t>expected parts</a:t>
            </a:r>
            <a:r>
              <a:rPr spc="-1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154CC"/>
                </a:solidFill>
                <a:latin typeface="Arial"/>
                <a:cs typeface="Arial"/>
              </a:rPr>
              <a:t>/  summaries </a:t>
            </a:r>
            <a:r>
              <a:rPr spc="-5" dirty="0">
                <a:solidFill>
                  <a:srgbClr val="1154CC"/>
                </a:solidFill>
                <a:latin typeface="Arial"/>
                <a:cs typeface="Arial"/>
              </a:rPr>
              <a:t>of</a:t>
            </a:r>
            <a:r>
              <a:rPr spc="-2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154CC"/>
                </a:solidFill>
                <a:latin typeface="Arial"/>
                <a:cs typeface="Arial"/>
              </a:rPr>
              <a:t>streams</a:t>
            </a:r>
            <a:endParaRPr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64630" y="641163"/>
            <a:ext cx="2529840" cy="1628775"/>
            <a:chOff x="3264630" y="69662"/>
            <a:chExt cx="2529840" cy="1628775"/>
          </a:xfrm>
        </p:grpSpPr>
        <p:sp>
          <p:nvSpPr>
            <p:cNvPr id="15" name="object 15"/>
            <p:cNvSpPr/>
            <p:nvPr/>
          </p:nvSpPr>
          <p:spPr>
            <a:xfrm>
              <a:off x="3278918" y="83949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2234495" y="1599596"/>
                  </a:move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7"/>
                  </a:lnTo>
                  <a:lnTo>
                    <a:pt x="132047" y="1563197"/>
                  </a:lnTo>
                  <a:lnTo>
                    <a:pt x="94838" y="1536894"/>
                  </a:lnTo>
                  <a:lnTo>
                    <a:pt x="62705" y="1504762"/>
                  </a:lnTo>
                  <a:lnTo>
                    <a:pt x="36401" y="1467552"/>
                  </a:lnTo>
                  <a:lnTo>
                    <a:pt x="16680" y="1426019"/>
                  </a:lnTo>
                  <a:lnTo>
                    <a:pt x="4295" y="1380914"/>
                  </a:lnTo>
                  <a:lnTo>
                    <a:pt x="0" y="1332992"/>
                  </a:lnTo>
                  <a:lnTo>
                    <a:pt x="0" y="266604"/>
                  </a:lnTo>
                  <a:lnTo>
                    <a:pt x="4295" y="218682"/>
                  </a:lnTo>
                  <a:lnTo>
                    <a:pt x="16680" y="173577"/>
                  </a:lnTo>
                  <a:lnTo>
                    <a:pt x="36401" y="132044"/>
                  </a:lnTo>
                  <a:lnTo>
                    <a:pt x="62705" y="94834"/>
                  </a:lnTo>
                  <a:lnTo>
                    <a:pt x="94838" y="62702"/>
                  </a:lnTo>
                  <a:lnTo>
                    <a:pt x="132047" y="36399"/>
                  </a:lnTo>
                  <a:lnTo>
                    <a:pt x="173579" y="16679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70"/>
                  </a:lnTo>
                  <a:lnTo>
                    <a:pt x="2336520" y="20294"/>
                  </a:lnTo>
                  <a:lnTo>
                    <a:pt x="2382411" y="44792"/>
                  </a:lnTo>
                  <a:lnTo>
                    <a:pt x="2423020" y="78086"/>
                  </a:lnTo>
                  <a:lnTo>
                    <a:pt x="2456302" y="118692"/>
                  </a:lnTo>
                  <a:lnTo>
                    <a:pt x="2480798" y="164579"/>
                  </a:lnTo>
                  <a:lnTo>
                    <a:pt x="2495923" y="214349"/>
                  </a:lnTo>
                  <a:lnTo>
                    <a:pt x="2501094" y="266604"/>
                  </a:lnTo>
                  <a:lnTo>
                    <a:pt x="2501094" y="1332992"/>
                  </a:lnTo>
                  <a:lnTo>
                    <a:pt x="2496799" y="1380914"/>
                  </a:lnTo>
                  <a:lnTo>
                    <a:pt x="2484414" y="1426019"/>
                  </a:lnTo>
                  <a:lnTo>
                    <a:pt x="2464693" y="1467552"/>
                  </a:lnTo>
                  <a:lnTo>
                    <a:pt x="2438389" y="1504762"/>
                  </a:lnTo>
                  <a:lnTo>
                    <a:pt x="2406256" y="1536894"/>
                  </a:lnTo>
                  <a:lnTo>
                    <a:pt x="2369047" y="1563197"/>
                  </a:lnTo>
                  <a:lnTo>
                    <a:pt x="2327514" y="1582917"/>
                  </a:lnTo>
                  <a:lnTo>
                    <a:pt x="2282413" y="1595301"/>
                  </a:lnTo>
                  <a:lnTo>
                    <a:pt x="2234495" y="1599596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8918" y="83949"/>
              <a:ext cx="2501265" cy="1600200"/>
            </a:xfrm>
            <a:custGeom>
              <a:avLst/>
              <a:gdLst/>
              <a:ahLst/>
              <a:cxnLst/>
              <a:rect l="l" t="t" r="r" b="b"/>
              <a:pathLst>
                <a:path w="2501265" h="1600200">
                  <a:moveTo>
                    <a:pt x="0" y="266604"/>
                  </a:moveTo>
                  <a:lnTo>
                    <a:pt x="4295" y="218682"/>
                  </a:lnTo>
                  <a:lnTo>
                    <a:pt x="16680" y="173577"/>
                  </a:lnTo>
                  <a:lnTo>
                    <a:pt x="36401" y="132044"/>
                  </a:lnTo>
                  <a:lnTo>
                    <a:pt x="62705" y="94834"/>
                  </a:lnTo>
                  <a:lnTo>
                    <a:pt x="94838" y="62702"/>
                  </a:lnTo>
                  <a:lnTo>
                    <a:pt x="132047" y="36399"/>
                  </a:lnTo>
                  <a:lnTo>
                    <a:pt x="173579" y="16679"/>
                  </a:lnTo>
                  <a:lnTo>
                    <a:pt x="218681" y="4295"/>
                  </a:lnTo>
                  <a:lnTo>
                    <a:pt x="266599" y="0"/>
                  </a:lnTo>
                  <a:lnTo>
                    <a:pt x="2234495" y="0"/>
                  </a:lnTo>
                  <a:lnTo>
                    <a:pt x="2286747" y="5170"/>
                  </a:lnTo>
                  <a:lnTo>
                    <a:pt x="2336520" y="20294"/>
                  </a:lnTo>
                  <a:lnTo>
                    <a:pt x="2382411" y="44792"/>
                  </a:lnTo>
                  <a:lnTo>
                    <a:pt x="2423020" y="78086"/>
                  </a:lnTo>
                  <a:lnTo>
                    <a:pt x="2456302" y="118692"/>
                  </a:lnTo>
                  <a:lnTo>
                    <a:pt x="2480798" y="164579"/>
                  </a:lnTo>
                  <a:lnTo>
                    <a:pt x="2495923" y="214349"/>
                  </a:lnTo>
                  <a:lnTo>
                    <a:pt x="2501094" y="266604"/>
                  </a:lnTo>
                  <a:lnTo>
                    <a:pt x="2501094" y="1332992"/>
                  </a:lnTo>
                  <a:lnTo>
                    <a:pt x="2496799" y="1380914"/>
                  </a:lnTo>
                  <a:lnTo>
                    <a:pt x="2484414" y="1426019"/>
                  </a:lnTo>
                  <a:lnTo>
                    <a:pt x="2464693" y="1467552"/>
                  </a:lnTo>
                  <a:lnTo>
                    <a:pt x="2438389" y="1504762"/>
                  </a:lnTo>
                  <a:lnTo>
                    <a:pt x="2406256" y="1536894"/>
                  </a:lnTo>
                  <a:lnTo>
                    <a:pt x="2369047" y="1563197"/>
                  </a:lnTo>
                  <a:lnTo>
                    <a:pt x="2327514" y="1582917"/>
                  </a:lnTo>
                  <a:lnTo>
                    <a:pt x="2282413" y="1595301"/>
                  </a:lnTo>
                  <a:lnTo>
                    <a:pt x="2234495" y="1599596"/>
                  </a:lnTo>
                  <a:lnTo>
                    <a:pt x="266599" y="1599596"/>
                  </a:lnTo>
                  <a:lnTo>
                    <a:pt x="218681" y="1595301"/>
                  </a:lnTo>
                  <a:lnTo>
                    <a:pt x="173579" y="1582917"/>
                  </a:lnTo>
                  <a:lnTo>
                    <a:pt x="132047" y="1563197"/>
                  </a:lnTo>
                  <a:lnTo>
                    <a:pt x="94838" y="1536894"/>
                  </a:lnTo>
                  <a:lnTo>
                    <a:pt x="62705" y="1504762"/>
                  </a:lnTo>
                  <a:lnTo>
                    <a:pt x="36401" y="1467552"/>
                  </a:lnTo>
                  <a:lnTo>
                    <a:pt x="16680" y="1426019"/>
                  </a:lnTo>
                  <a:lnTo>
                    <a:pt x="4295" y="1380914"/>
                  </a:lnTo>
                  <a:lnTo>
                    <a:pt x="0" y="1332992"/>
                  </a:lnTo>
                  <a:lnTo>
                    <a:pt x="0" y="266604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08829" y="836760"/>
            <a:ext cx="2040889" cy="1213485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/>
          <a:p>
            <a:pPr marL="332105"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endParaRPr sz="3000">
              <a:latin typeface="Arial"/>
              <a:cs typeface="Arial"/>
            </a:endParaRPr>
          </a:p>
          <a:p>
            <a:pPr marL="12700" marR="5080" indent="829944">
              <a:lnSpc>
                <a:spcPts val="2850"/>
              </a:lnSpc>
              <a:spcBef>
                <a:spcPts val="140"/>
              </a:spcBef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for 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stream</a:t>
            </a:r>
            <a:r>
              <a:rPr sz="24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queries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18975" y="844437"/>
            <a:ext cx="2749550" cy="1021715"/>
            <a:chOff x="5918975" y="272936"/>
            <a:chExt cx="2749550" cy="1021715"/>
          </a:xfrm>
        </p:grpSpPr>
        <p:sp>
          <p:nvSpPr>
            <p:cNvPr id="19" name="object 19"/>
            <p:cNvSpPr/>
            <p:nvPr/>
          </p:nvSpPr>
          <p:spPr>
            <a:xfrm>
              <a:off x="5923738" y="277699"/>
              <a:ext cx="2739894" cy="10118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23738" y="277699"/>
              <a:ext cx="2740025" cy="1012190"/>
            </a:xfrm>
            <a:custGeom>
              <a:avLst/>
              <a:gdLst/>
              <a:ahLst/>
              <a:cxnLst/>
              <a:rect l="l" t="t" r="r" b="b"/>
              <a:pathLst>
                <a:path w="2740025" h="1012190">
                  <a:moveTo>
                    <a:pt x="0" y="252974"/>
                  </a:moveTo>
                  <a:lnTo>
                    <a:pt x="2233945" y="252974"/>
                  </a:lnTo>
                  <a:lnTo>
                    <a:pt x="2233945" y="0"/>
                  </a:lnTo>
                  <a:lnTo>
                    <a:pt x="2739894" y="505948"/>
                  </a:lnTo>
                  <a:lnTo>
                    <a:pt x="2233945" y="1011897"/>
                  </a:lnTo>
                  <a:lnTo>
                    <a:pt x="2233945" y="758923"/>
                  </a:lnTo>
                  <a:lnTo>
                    <a:pt x="0" y="758923"/>
                  </a:lnTo>
                  <a:lnTo>
                    <a:pt x="0" y="252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96763" y="1149282"/>
            <a:ext cx="232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RECORD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GONE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65835" y="844437"/>
            <a:ext cx="2283460" cy="1021715"/>
            <a:chOff x="865835" y="272936"/>
            <a:chExt cx="2283460" cy="1021715"/>
          </a:xfrm>
        </p:grpSpPr>
        <p:sp>
          <p:nvSpPr>
            <p:cNvPr id="23" name="object 23"/>
            <p:cNvSpPr/>
            <p:nvPr/>
          </p:nvSpPr>
          <p:spPr>
            <a:xfrm>
              <a:off x="870598" y="277699"/>
              <a:ext cx="2273395" cy="10118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0598" y="277699"/>
              <a:ext cx="2273935" cy="1012190"/>
            </a:xfrm>
            <a:custGeom>
              <a:avLst/>
              <a:gdLst/>
              <a:ahLst/>
              <a:cxnLst/>
              <a:rect l="l" t="t" r="r" b="b"/>
              <a:pathLst>
                <a:path w="2273935" h="1012190">
                  <a:moveTo>
                    <a:pt x="0" y="252974"/>
                  </a:moveTo>
                  <a:lnTo>
                    <a:pt x="1767446" y="252974"/>
                  </a:lnTo>
                  <a:lnTo>
                    <a:pt x="1767446" y="0"/>
                  </a:lnTo>
                  <a:lnTo>
                    <a:pt x="2273395" y="505948"/>
                  </a:lnTo>
                  <a:lnTo>
                    <a:pt x="1767446" y="1011897"/>
                  </a:lnTo>
                  <a:lnTo>
                    <a:pt x="1767446" y="758923"/>
                  </a:lnTo>
                  <a:lnTo>
                    <a:pt x="0" y="758923"/>
                  </a:lnTo>
                  <a:lnTo>
                    <a:pt x="0" y="252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43623" y="1149282"/>
            <a:ext cx="173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RECORD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78201516-B96F-BC58-3DF4-6107788E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9</a:t>
            </a:fld>
            <a:endParaRPr lang="fr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11069</TotalTime>
  <Words>2707</Words>
  <Application>Microsoft Office PowerPoint</Application>
  <PresentationFormat>Affichage à l'écran (4:3)</PresentationFormat>
  <Paragraphs>511</Paragraphs>
  <Slides>53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64" baseType="lpstr">
      <vt:lpstr>Arial</vt:lpstr>
      <vt:lpstr>Caladea</vt:lpstr>
      <vt:lpstr>Calibri</vt:lpstr>
      <vt:lpstr>Cambria Math</vt:lpstr>
      <vt:lpstr>Carlito</vt:lpstr>
      <vt:lpstr>Franklin Gothic Book</vt:lpstr>
      <vt:lpstr>Perpetua</vt:lpstr>
      <vt:lpstr>Times New Roman</vt:lpstr>
      <vt:lpstr>Wingdings</vt:lpstr>
      <vt:lpstr>Wingdings 2</vt:lpstr>
      <vt:lpstr>Capitaux</vt:lpstr>
      <vt:lpstr>Streaming Algorithms: Data without a disk</vt:lpstr>
      <vt:lpstr>Big Data Analytics, The Class</vt:lpstr>
      <vt:lpstr>What is Streaming?</vt:lpstr>
      <vt:lpstr>Why Streaming?</vt:lpstr>
      <vt:lpstr>Why Streaming?</vt:lpstr>
      <vt:lpstr>Why Streaming?</vt:lpstr>
      <vt:lpstr>Why Streaming?</vt:lpstr>
      <vt:lpstr>Streaming Topics</vt:lpstr>
      <vt:lpstr>Process for  stream queries</vt:lpstr>
      <vt:lpstr>Process for  stream queries</vt:lpstr>
      <vt:lpstr>Process for  stream queries</vt:lpstr>
      <vt:lpstr>Process for  stream queries</vt:lpstr>
      <vt:lpstr>General Stream Processing Model</vt:lpstr>
      <vt:lpstr>General Stream Processing Model</vt:lpstr>
      <vt:lpstr>General Stream Processing Model</vt:lpstr>
      <vt:lpstr>General Stream Processing Model</vt:lpstr>
      <vt:lpstr>General Stream Processing Model</vt:lpstr>
      <vt:lpstr>Sampling</vt:lpstr>
      <vt:lpstr>Sampling</vt:lpstr>
      <vt:lpstr>Sampling</vt:lpstr>
      <vt:lpstr>Sampling: 2 Versions</vt:lpstr>
      <vt:lpstr>Sampling: 2 Versions</vt:lpstr>
      <vt:lpstr>Sampling: 2 Versions</vt:lpstr>
      <vt:lpstr>Sampling</vt:lpstr>
      <vt:lpstr>Sampling</vt:lpstr>
      <vt:lpstr>Sampling</vt:lpstr>
      <vt:lpstr>Sampling</vt:lpstr>
      <vt:lpstr>Sampling</vt:lpstr>
      <vt:lpstr>Sampling</vt:lpstr>
      <vt:lpstr>Sampling</vt:lpstr>
      <vt:lpstr>Sampling</vt:lpstr>
      <vt:lpstr>Streaming Topics</vt:lpstr>
      <vt:lpstr>Counting Moments</vt:lpstr>
      <vt:lpstr>Counting Moments</vt:lpstr>
      <vt:lpstr>Counting Moments</vt:lpstr>
      <vt:lpstr>Counting Moments</vt:lpstr>
      <vt:lpstr>Counting Moments</vt:lpstr>
      <vt:lpstr>Counting Moments</vt:lpstr>
      <vt:lpstr>Counting Moments</vt:lpstr>
      <vt:lpstr>Counting Moments</vt:lpstr>
      <vt:lpstr>Flajolet-Martin Algorithm: Practical example</vt:lpstr>
      <vt:lpstr>Flajolet-Martin Algorithm: Practical example</vt:lpstr>
      <vt:lpstr>Flajolet-Martin Algorithm: Practical example</vt:lpstr>
      <vt:lpstr>Flajolet-Martin Algorithm: Practical example</vt:lpstr>
      <vt:lpstr>Flajolet-Martin Algorithm: Practical example</vt:lpstr>
      <vt:lpstr>Flajolet-Martin Algorithm: Practical example</vt:lpstr>
      <vt:lpstr>Counting Moments</vt:lpstr>
      <vt:lpstr>Counting Moments</vt:lpstr>
      <vt:lpstr>Counting Moments</vt:lpstr>
      <vt:lpstr>Counting Moments</vt:lpstr>
      <vt:lpstr>Counting Moments</vt:lpstr>
      <vt:lpstr>Counting Moments</vt:lpstr>
      <vt:lpstr>Streaming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Pattern Recognition</dc:title>
  <dc:creator>Mohammed Ayoub Alaoui Mhamdi</dc:creator>
  <cp:lastModifiedBy>Ayoub Alaoui</cp:lastModifiedBy>
  <cp:revision>180</cp:revision>
  <dcterms:created xsi:type="dcterms:W3CDTF">2018-08-29T20:07:11Z</dcterms:created>
  <dcterms:modified xsi:type="dcterms:W3CDTF">2023-09-26T19:50:06Z</dcterms:modified>
</cp:coreProperties>
</file>