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-23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BB7535-FD83-452E-A668-7D9551375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62B7E6-1986-467C-8F52-2BDAB22C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8B6BCF-B904-4884-B7BB-01ECB7C3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145BDB-AD71-46F0-896C-38AC6E0B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0CDB55-87E2-4729-9BF5-14890AAD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49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AE68B-16BE-4B64-AB23-004A0FA5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B38F93-D4A3-4CCA-B519-250CB0CAF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5AFD52-1A32-4FDA-AD55-99FBFDDE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753756-F270-46EF-B372-6CD7E6B8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4CAAF-E38D-4D92-A81D-433BA0A5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97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A5D08BD-989A-48BE-BCE7-B89D8F93A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C85726-2188-4417-8379-9D32EDE28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167AD0-834F-4903-8863-66815A87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C43DFD-E8A1-49CD-8A63-B6FF7F22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880C0C-9BE4-41B6-B6EA-8CA14E26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74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5DC6F-2987-4A2B-95B8-769158EA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C71FF2-E95D-4FCB-AED8-F640AC87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29DED0-9F79-41DC-8761-AAD20AA3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36D4AF-A8EC-4F19-86DC-5D5AE31D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83C181-142A-44CA-A80C-04D16C2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41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3BA19E-F1F5-4FC3-8445-4D9F288A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4552D9-0F3A-47B4-B91E-740344A9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65A8E8-ADA5-4E57-B58A-5637C8D4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90280A-A902-4E2D-B27D-3414F688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2BF7D3-9387-4740-B879-28406159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413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B61D27-2C43-4B77-A8A7-69E6D64E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903EAE-38A8-4416-9FDE-3A786A903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7DF69B-73C1-4772-8502-348A187BC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7BF25D-2E68-485A-A7C9-4F645728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59621B-A07F-4D5E-8182-78E4F246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D182C5-D731-4C23-AA00-0D9F2E9E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21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A2E1E-CAB6-4960-A1B0-242FC243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CB9954-CDA9-4652-8D61-1DCAE75B9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18CAE4-E9F1-45AB-BD90-E13E8A965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B728CE6-BED4-4A74-9BEE-DE765B2CD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29CD082-4C3E-4BF2-9A7C-F377B03B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5504EF7-8881-4CD0-AA69-DF811256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52B4C62-68E1-4ADB-8903-8D9FA9D4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86A9EA-98F6-427B-BDA1-D71F08B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13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319C22-8F9E-4221-A5CE-615A8BD2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93C8A16-3D5E-4FF6-B0D1-E0684B6C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F9A348-F6E3-42AF-B2E7-12CAAC83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084373-C58B-4478-BD96-B39EB853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067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8483AA-F21F-4F9D-83C5-BDBD4949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9E8840F-0316-46C8-B581-858D09B4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CA5979-E3F2-461D-A63B-D04C9DF2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04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2BBF0-9EAB-4A11-8ABD-74150488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09F8E2-E363-41EB-871D-4C9B6817A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8E048D-AAE8-4E0B-9B30-90DC1E5FD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0EB8D3-47F6-4B55-9D52-947384D6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477F5C-C994-4985-A8CD-D9D1AFB3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CB82BD-FB1C-4FF5-A4C9-F18EFCA0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84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1CD70F-D9F8-4D99-A6C8-B23AD54F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B1708BE-E649-49B7-86DF-9E7E1DE6F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BDDD3A-A012-449C-824F-AB049AD16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501DE4-3BCC-4D76-8495-CA05FAC1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AA197-6DDC-4165-9885-2562233E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2BD499-0B6D-498F-97AF-9BC535F2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91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770FF8-AD9A-4E49-BC67-5C623114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F68E14-E0A8-4021-B231-9D21F39A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B69D21-FD01-4F1F-B238-6C29BCEA7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AFF540-49E4-4C4E-A57E-9181835ED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3B9528-3DD3-462A-AFF6-12BAAD7E7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48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4FEAD0D-1418-4C66-B2DE-F0887EBE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40" y="0"/>
            <a:ext cx="138672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3FCB9D-88DD-43A9-B9BA-209D6A933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4992" y="1965029"/>
            <a:ext cx="7602015" cy="2318342"/>
          </a:xfrm>
        </p:spPr>
        <p:txBody>
          <a:bodyPr>
            <a:normAutofit fontScale="90000"/>
          </a:bodyPr>
          <a:lstStyle/>
          <a:p>
            <a:r>
              <a:rPr lang="it-IT" sz="8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  <a:t>PROJECT WORK</a:t>
            </a:r>
            <a:br>
              <a:rPr lang="it-IT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</a:br>
            <a:r>
              <a:rPr lang="it-IT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  <a:t>Applicazione Medico C#</a:t>
            </a:r>
            <a:br>
              <a:rPr lang="it-IT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</a:br>
            <a:br>
              <a:rPr lang="it-IT" sz="3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</a:br>
            <a:r>
              <a:rPr lang="it-IT" sz="33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  <a:t>Corso Software Developer IFOA 2017</a:t>
            </a:r>
            <a:endParaRPr lang="it-IT" sz="4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6969A4-DA7F-4C1D-BAD3-E81446E00D84}"/>
              </a:ext>
            </a:extLst>
          </p:cNvPr>
          <p:cNvSpPr txBox="1"/>
          <p:nvPr/>
        </p:nvSpPr>
        <p:spPr>
          <a:xfrm>
            <a:off x="1406236" y="4508856"/>
            <a:ext cx="3909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+mj-ea"/>
                <a:cs typeface="+mj-cs"/>
              </a:rPr>
              <a:t>Alessandro Geppi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92F70C-0992-496B-A2ED-F564E5B2C9CF}"/>
              </a:ext>
            </a:extLst>
          </p:cNvPr>
          <p:cNvSpPr txBox="1"/>
          <p:nvPr/>
        </p:nvSpPr>
        <p:spPr>
          <a:xfrm>
            <a:off x="7272129" y="4508856"/>
            <a:ext cx="3801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  <a:ea typeface="+mj-ea"/>
                <a:cs typeface="+mj-cs"/>
              </a:rPr>
              <a:t>Simone Mazzola</a:t>
            </a:r>
          </a:p>
        </p:txBody>
      </p:sp>
    </p:spTree>
    <p:extLst>
      <p:ext uri="{BB962C8B-B14F-4D97-AF65-F5344CB8AC3E}">
        <p14:creationId xmlns:p14="http://schemas.microsoft.com/office/powerpoint/2010/main" val="111909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2CD3777F-F7FE-49A0-89CD-42BDA7FBB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40" y="0"/>
            <a:ext cx="13867280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83EDFBA-790F-4DEE-8E3B-18BEE8463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35" y="2242694"/>
            <a:ext cx="2438400" cy="3619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11A81E7-62D8-481C-87FA-9FC2015D42F9}"/>
              </a:ext>
            </a:extLst>
          </p:cNvPr>
          <p:cNvSpPr txBox="1"/>
          <p:nvPr/>
        </p:nvSpPr>
        <p:spPr>
          <a:xfrm>
            <a:off x="4542972" y="3933371"/>
            <a:ext cx="3106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Aggiornamento in corso…</a:t>
            </a:r>
          </a:p>
        </p:txBody>
      </p:sp>
    </p:spTree>
    <p:extLst>
      <p:ext uri="{BB962C8B-B14F-4D97-AF65-F5344CB8AC3E}">
        <p14:creationId xmlns:p14="http://schemas.microsoft.com/office/powerpoint/2010/main" val="894598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13A47B2C-2C38-44D1-A16C-5A673B4D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39" y="1"/>
            <a:ext cx="13867278" cy="68579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4826787-BC7E-42E6-B41E-87757F494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41173" cy="384628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537869-ADF2-4756-8358-B69D7060E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25297"/>
            <a:ext cx="10638971" cy="282597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3395A84-A400-4A6C-8610-A29EEC4C71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71" y="3240201"/>
            <a:ext cx="10290629" cy="3617799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50E90F67-382B-42A3-9CF2-6B26DBE838F9}"/>
              </a:ext>
            </a:extLst>
          </p:cNvPr>
          <p:cNvSpPr/>
          <p:nvPr/>
        </p:nvSpPr>
        <p:spPr>
          <a:xfrm>
            <a:off x="304800" y="1547813"/>
            <a:ext cx="609600" cy="102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47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1203931-C7AB-4AF6-9AA9-DB2F3A9B2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40" y="0"/>
            <a:ext cx="1386728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24CA8A0-8B7D-4BE8-B83B-E9F38665A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5D32C15-EF10-47B6-8088-ECF2EDA61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9243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ED7E5B75-245F-4099-B4A1-BEF78C8183BE}"/>
              </a:ext>
            </a:extLst>
          </p:cNvPr>
          <p:cNvSpPr/>
          <p:nvPr/>
        </p:nvSpPr>
        <p:spPr>
          <a:xfrm>
            <a:off x="10820286" y="5805943"/>
            <a:ext cx="1224000" cy="261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3E97BFB-8C89-4B1A-A4F4-B1DEB867F0B0}"/>
              </a:ext>
            </a:extLst>
          </p:cNvPr>
          <p:cNvSpPr/>
          <p:nvPr/>
        </p:nvSpPr>
        <p:spPr>
          <a:xfrm>
            <a:off x="139586" y="611643"/>
            <a:ext cx="1224000" cy="261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53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845CBAC-67D7-40FC-B0D7-A1D857AA9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40" y="0"/>
            <a:ext cx="13867280" cy="6858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C317ED9-D9E8-4A78-B81F-0F9F27534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09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Segoe UI</vt:lpstr>
      <vt:lpstr>Tema di Office</vt:lpstr>
      <vt:lpstr>PROJECT WORK Applicazione Medico C#  Corso Software Developer IFOA 2017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 Applicazione Medico C#  Corso Software Developer IFOA 2017</dc:title>
  <dc:creator>Alessandro Geppi</dc:creator>
  <cp:lastModifiedBy>Alessandro Geppi</cp:lastModifiedBy>
  <cp:revision>9</cp:revision>
  <dcterms:created xsi:type="dcterms:W3CDTF">2017-06-08T08:22:26Z</dcterms:created>
  <dcterms:modified xsi:type="dcterms:W3CDTF">2017-06-08T15:31:25Z</dcterms:modified>
</cp:coreProperties>
</file>