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5" r:id="rId9"/>
    <p:sldId id="266" r:id="rId10"/>
    <p:sldId id="264" r:id="rId11"/>
    <p:sldId id="268" r:id="rId12"/>
    <p:sldId id="269" r:id="rId13"/>
    <p:sldId id="270" r:id="rId14"/>
    <p:sldId id="258" r:id="rId15"/>
    <p:sldId id="273" r:id="rId16"/>
    <p:sldId id="274" r:id="rId17"/>
    <p:sldId id="275" r:id="rId18"/>
    <p:sldId id="259" r:id="rId19"/>
    <p:sldId id="276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C941-E4B7-B39F-1DB4-58354BA9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C6B67-BA82-4015-6735-4013118B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F0EB-7D8C-D257-8877-1196C8FC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2A57-8D27-8867-4B73-C39A377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D9A7-6B8A-436A-63AB-DF8AB1D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4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5E66-21CA-2A91-8BEC-EB858C91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1A446-81BD-CD5A-D9EC-5171F80D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A6FB-AF3E-DA3D-DB59-FA0F9C30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0C2E-D139-5D07-00DD-848A204C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1F9F-ED62-1B7F-8107-04918B3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3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CC283-7288-63CD-377C-4289EDF7E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CC502-CD8D-BEA4-15A0-3463E580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5DD1-401F-72B0-B53C-91BAE586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7460-9FBC-D48D-6160-B9072442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7EA0-5EAF-9817-999B-75628A92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6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B499-4B9B-1AF7-C186-2E1A0495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2973-CC19-580A-719A-62350284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AC25-6A9F-4960-D728-936D8FE3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C026-96D7-71E7-70CE-D68A402F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408C-E056-95AA-6707-5A50E244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64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A39F-D0A3-65D3-6DCA-48C371C9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A3A0-C105-D15F-571B-36FDF104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3070-1DFD-42FA-D523-F536726A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4B22-6A86-0DAB-938C-BBDB8C7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E63E7-A66F-57ED-93B8-6A43B245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00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8F36-95FA-286D-1FE3-B745FAF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52AB-A085-DFA4-B34D-1B69796D0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B6D28-28B4-60F6-6042-6A3D4A5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F5E9E-4987-36DC-21DF-CB89CFD7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F3EF6-E545-803E-248B-59F6485D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86FB-7D5D-288D-E03A-0B94F60F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29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936B-7A22-7AED-AEDF-F244A988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C2D8-C4F6-E078-0DC6-7FB3B637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7A0A3-1E99-60D7-7173-164941AFA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90EEE-5940-1336-3403-A5EF6F479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7A642-FC88-FA89-635E-A944CF93D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54EF5-C06F-59E6-327A-F0666242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7A8E3-D03D-E156-47E6-162CCE03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4CA7C-9576-E010-0648-849EEB9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7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4F14-033A-2032-6FA6-6856B8E6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C4765-ED75-BBB4-1F72-5D7DCDE6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118F5-3122-12D2-215F-F44EE42A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3BCDA-AC5F-8E5D-2057-E74A1476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74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1FD4C-F05F-5937-0486-AF639AE1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4EF93-186E-D3EB-2217-76B4946E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878A-B6D5-190B-C3DD-8D6016B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3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2E97-C45C-D6CA-3B63-C5010024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215E-5EE5-53FD-6AC6-71D6735C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2424-4F6E-7D39-50D0-0CC10890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4F1D3-688D-DDA5-E313-0B282FDF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BF166-ED18-D27C-3BE1-D705F00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A720-5B20-FBA9-843D-D6257C49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89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E16A-8459-394C-76EE-9E36BBC8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CD9D2-4477-8FD8-AE15-07A73DFD8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4F751-7C73-76EC-D640-2F4EA077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A776-7EA1-1399-EAC4-32EC03B0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F4F26-620A-77D0-8F92-AF21A4AC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80B6-0B64-DB4F-8667-FF3D2B2E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1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F3277-DCF0-1B7C-F934-FAF6F325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6E0A9-98E4-0EAD-82BD-E1B79C41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8FC9-8B7A-5ADA-C319-227FF440C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E8D4-B1AF-4AD7-A875-4B69525B5B7C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99DA-98CE-167A-5C57-E5909015A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6027-E66F-A4ED-F6EA-CA4941EA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E510-9A89-4304-A97D-42EC6B38D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mmunity.sisense.com/t5/knowledge/date-dimension-file/ta-p/956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bdiagram.io/d/644f69c9dca9fb07c44c67a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C47-C1B4-4312-EA40-7DD5B1CA7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Building an Azure Data Warehouse for Bike Share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53AA5-AD19-93CD-3FE0-4F3490ABB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By Amanda L</a:t>
            </a:r>
          </a:p>
        </p:txBody>
      </p:sp>
    </p:spTree>
    <p:extLst>
      <p:ext uri="{BB962C8B-B14F-4D97-AF65-F5344CB8AC3E}">
        <p14:creationId xmlns:p14="http://schemas.microsoft.com/office/powerpoint/2010/main" val="212527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F057-7ECB-3069-DE97-79C38C3D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668"/>
          </a:xfrm>
        </p:spPr>
        <p:txBody>
          <a:bodyPr>
            <a:normAutofit/>
          </a:bodyPr>
          <a:lstStyle/>
          <a:p>
            <a:r>
              <a:rPr lang="en-SG" sz="2000" dirty="0"/>
              <a:t>10. Click Next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739D-D076-64FA-2ADB-EFCCC41A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D2890-7E36-5D72-6FC5-033DA4AA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668"/>
            <a:ext cx="12192000" cy="57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6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6B94-B632-463E-C006-60FE8018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18395"/>
          </a:xfrm>
        </p:spPr>
        <p:txBody>
          <a:bodyPr>
            <a:normAutofit/>
          </a:bodyPr>
          <a:lstStyle/>
          <a:p>
            <a:r>
              <a:rPr lang="en-SG" sz="2000" dirty="0"/>
              <a:t>11. Review and make sure everything is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BA53-8D5C-D555-1799-14A6E199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EA520-6556-09AF-30D0-9DE4472D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650"/>
            <a:ext cx="12192000" cy="57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04D6-D243-CF01-89A1-54BC96367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0463-4047-099D-5E2B-71EBC6768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07FB5-2461-D06D-B8BE-3D8A882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2192000" cy="57116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655AC-3861-3EBB-9AAC-EECF63325847}"/>
              </a:ext>
            </a:extLst>
          </p:cNvPr>
          <p:cNvSpPr txBox="1">
            <a:spLocks/>
          </p:cNvSpPr>
          <p:nvPr/>
        </p:nvSpPr>
        <p:spPr>
          <a:xfrm>
            <a:off x="1" y="-453825"/>
            <a:ext cx="12191999" cy="1088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2000" dirty="0"/>
              <a:t>12. Deployment completed</a:t>
            </a:r>
          </a:p>
        </p:txBody>
      </p:sp>
    </p:spTree>
    <p:extLst>
      <p:ext uri="{BB962C8B-B14F-4D97-AF65-F5344CB8AC3E}">
        <p14:creationId xmlns:p14="http://schemas.microsoft.com/office/powerpoint/2010/main" val="291457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423-33FF-A4EF-2326-C2D85B8B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140619"/>
          </a:xfrm>
        </p:spPr>
        <p:txBody>
          <a:bodyPr>
            <a:normAutofit/>
          </a:bodyPr>
          <a:lstStyle/>
          <a:p>
            <a:r>
              <a:rPr lang="en-SG" sz="2000" dirty="0"/>
              <a:t>13. CSV files are now available in the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AFC7-3626-0E09-7EAE-25081B87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D1CC1-6675-B911-81A6-A4451C3A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619"/>
            <a:ext cx="12192000" cy="572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703656-FD39-2C96-6C56-C06211F6618A}"/>
              </a:ext>
            </a:extLst>
          </p:cNvPr>
          <p:cNvSpPr/>
          <p:nvPr/>
        </p:nvSpPr>
        <p:spPr>
          <a:xfrm>
            <a:off x="373224" y="2353845"/>
            <a:ext cx="1810139" cy="8745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15AFF-D471-D253-E4D8-17B7C26350D6}"/>
              </a:ext>
            </a:extLst>
          </p:cNvPr>
          <p:cNvSpPr/>
          <p:nvPr/>
        </p:nvSpPr>
        <p:spPr>
          <a:xfrm>
            <a:off x="2258009" y="5159829"/>
            <a:ext cx="1362269" cy="8490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61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F68C-1D90-1C49-4321-047C67DD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2277901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Uploading Date Dimension File into Azure</a:t>
            </a:r>
            <a:br>
              <a:rPr lang="en-SG" dirty="0"/>
            </a:br>
            <a:r>
              <a:rPr lang="en-SG" dirty="0"/>
              <a:t>Proof of Extract</a:t>
            </a:r>
          </a:p>
        </p:txBody>
      </p:sp>
    </p:spTree>
    <p:extLst>
      <p:ext uri="{BB962C8B-B14F-4D97-AF65-F5344CB8AC3E}">
        <p14:creationId xmlns:p14="http://schemas.microsoft.com/office/powerpoint/2010/main" val="251372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C807-352A-2AC8-0D3D-F4D78B08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SG" sz="2000" dirty="0"/>
              <a:t>1. Download and extract necessary columns</a:t>
            </a:r>
            <a:br>
              <a:rPr lang="en-SG" sz="2000" dirty="0"/>
            </a:br>
            <a:r>
              <a:rPr lang="en-SG" sz="2000" dirty="0"/>
              <a:t>2. Convert into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83B0-9B9C-16D7-4090-4ED2092B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0" y="1549043"/>
            <a:ext cx="10515600" cy="4351338"/>
          </a:xfrm>
        </p:spPr>
        <p:txBody>
          <a:bodyPr/>
          <a:lstStyle/>
          <a:p>
            <a:r>
              <a:rPr lang="en-SG" dirty="0"/>
              <a:t>Source: </a:t>
            </a:r>
            <a:r>
              <a:rPr lang="en-SG" dirty="0">
                <a:hlinkClick r:id="rId2"/>
              </a:rPr>
              <a:t>https://community.sisense.com/t5/knowledge/date-dimension-file/ta-p/9562</a:t>
            </a:r>
            <a:r>
              <a:rPr lang="en-SG" dirty="0"/>
              <a:t> </a:t>
            </a:r>
          </a:p>
          <a:p>
            <a:r>
              <a:rPr lang="en-SG" dirty="0"/>
              <a:t>Downloaded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37AC7-F91A-7253-2EF7-B72EA644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2" y="3077771"/>
            <a:ext cx="11058832" cy="18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39AE-DE86-4845-CDAF-1A905F15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126333"/>
          </a:xfrm>
        </p:spPr>
        <p:txBody>
          <a:bodyPr>
            <a:normAutofit/>
          </a:bodyPr>
          <a:lstStyle/>
          <a:p>
            <a:r>
              <a:rPr lang="en-SG" sz="2000" dirty="0"/>
              <a:t>3. Upload into Azure Date Lake Storage Gen2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5590-0300-2A29-400C-76E6892A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DC17B-5C3C-37F5-65EC-C6D4A25D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30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FF1D-8789-CF02-D7A8-A44104590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8B87-2FD4-5413-DAC6-B7D875967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2874C-C513-8F87-1871-DCC2C713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2192000" cy="5721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3C1756-75DA-6C55-B20A-56BCCBEF9663}"/>
              </a:ext>
            </a:extLst>
          </p:cNvPr>
          <p:cNvSpPr txBox="1">
            <a:spLocks/>
          </p:cNvSpPr>
          <p:nvPr/>
        </p:nvSpPr>
        <p:spPr>
          <a:xfrm>
            <a:off x="0" y="-364300"/>
            <a:ext cx="12192000" cy="1126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2000" dirty="0"/>
              <a:t>3. Preview the uploaded file</a:t>
            </a:r>
          </a:p>
        </p:txBody>
      </p:sp>
    </p:spTree>
    <p:extLst>
      <p:ext uri="{BB962C8B-B14F-4D97-AF65-F5344CB8AC3E}">
        <p14:creationId xmlns:p14="http://schemas.microsoft.com/office/powerpoint/2010/main" val="121843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DAF7-856F-3EC1-F4DC-2A827249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09651"/>
          </a:xfrm>
        </p:spPr>
        <p:txBody>
          <a:bodyPr>
            <a:normAutofit/>
          </a:bodyPr>
          <a:lstStyle/>
          <a:p>
            <a:r>
              <a:rPr lang="en-SG" sz="2000" dirty="0"/>
              <a:t>4. Verify that file has been uploaded successfully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8F62-8AD8-5F98-8CA8-4A3918F8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64331-AFB2-A46E-8D64-C6D9472C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7516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2D3FB-BBA0-C463-3F91-5E32611B411A}"/>
              </a:ext>
            </a:extLst>
          </p:cNvPr>
          <p:cNvSpPr/>
          <p:nvPr/>
        </p:nvSpPr>
        <p:spPr>
          <a:xfrm>
            <a:off x="2080727" y="5094514"/>
            <a:ext cx="1399591" cy="2519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00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81BB-1F4A-118B-B326-F43B2DCF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255"/>
          </a:xfrm>
        </p:spPr>
        <p:txBody>
          <a:bodyPr>
            <a:normAutofit/>
          </a:bodyPr>
          <a:lstStyle/>
          <a:p>
            <a:r>
              <a:rPr lang="en-SG" sz="2000" dirty="0"/>
              <a:t>5. Generate the code to create external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50C7-21C5-D706-DEDE-633D7DEA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1EF4A-E478-5965-97B2-A96E8365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255"/>
            <a:ext cx="12192000" cy="57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1E4A-5D3E-7AB7-C386-D6BD4F4A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 Schema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1FE-FA65-34D7-9756-9090909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https://dbdiagram.io/d/644f69c9dca9fb07c44c67a0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717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9A47-E54B-6345-0E4E-33492414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3062"/>
          </a:xfrm>
        </p:spPr>
        <p:txBody>
          <a:bodyPr>
            <a:normAutofit/>
          </a:bodyPr>
          <a:lstStyle/>
          <a:p>
            <a:r>
              <a:rPr lang="en-SG" sz="2000" dirty="0"/>
              <a:t>6. Table is ready to be converted as dimension table for the 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F88A-ED2E-B630-5294-B44C5C3E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A9FB0-A222-7C0A-C868-CCBE3983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062"/>
            <a:ext cx="12192000" cy="56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C472-70E7-21C1-9187-E39E85FF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876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46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6AC6-2914-699A-5E96-F847BBF0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7" y="2103437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Copy Data from Azure PostgreSQL</a:t>
            </a:r>
            <a:br>
              <a:rPr lang="en-SG" dirty="0"/>
            </a:br>
            <a:r>
              <a:rPr lang="en-SG" dirty="0"/>
              <a:t>Proof of Extract</a:t>
            </a:r>
          </a:p>
        </p:txBody>
      </p:sp>
    </p:spTree>
    <p:extLst>
      <p:ext uri="{BB962C8B-B14F-4D97-AF65-F5344CB8AC3E}">
        <p14:creationId xmlns:p14="http://schemas.microsoft.com/office/powerpoint/2010/main" val="256179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E285-8BB5-3C83-1590-4DC467AA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18255"/>
            <a:ext cx="11842101" cy="1119189"/>
          </a:xfrm>
        </p:spPr>
        <p:txBody>
          <a:bodyPr>
            <a:normAutofit/>
          </a:bodyPr>
          <a:lstStyle/>
          <a:p>
            <a:r>
              <a:rPr lang="en-SG" sz="2000" dirty="0"/>
              <a:t>1. Click on Ingest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E55E-8BCC-CED8-F98C-ABD0CC94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5EEA-B1F7-E5F7-3CA9-E7C73A53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444"/>
            <a:ext cx="12192000" cy="5727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768FD-DA21-FA63-D642-03CF1E326D0C}"/>
              </a:ext>
            </a:extLst>
          </p:cNvPr>
          <p:cNvSpPr/>
          <p:nvPr/>
        </p:nvSpPr>
        <p:spPr>
          <a:xfrm>
            <a:off x="1614196" y="3429000"/>
            <a:ext cx="2369975" cy="11056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70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9496-3A36-66C8-62B8-7A745C8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027906"/>
          </a:xfrm>
        </p:spPr>
        <p:txBody>
          <a:bodyPr>
            <a:normAutofit/>
          </a:bodyPr>
          <a:lstStyle/>
          <a:p>
            <a:r>
              <a:rPr lang="en-SG" sz="2000" dirty="0"/>
              <a:t>2. Click on Built-in copy task</a:t>
            </a:r>
            <a:br>
              <a:rPr lang="en-SG" sz="2000" dirty="0"/>
            </a:br>
            <a:r>
              <a:rPr lang="en-SG" sz="2000" dirty="0"/>
              <a:t>3. Choose Run once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FC1A-F58E-4A36-A3F3-A782927B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513D8-13E0-DC8B-262C-39150A03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71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8FACE0-BF4A-F530-7813-1200265BF630}"/>
              </a:ext>
            </a:extLst>
          </p:cNvPr>
          <p:cNvSpPr/>
          <p:nvPr/>
        </p:nvSpPr>
        <p:spPr>
          <a:xfrm>
            <a:off x="2341984" y="2776354"/>
            <a:ext cx="3107094" cy="1217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A12FD-BC3F-D1AF-A060-FEBF56241034}"/>
              </a:ext>
            </a:extLst>
          </p:cNvPr>
          <p:cNvSpPr/>
          <p:nvPr/>
        </p:nvSpPr>
        <p:spPr>
          <a:xfrm>
            <a:off x="2341984" y="4182646"/>
            <a:ext cx="3172408" cy="6085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D66B-41DD-0C20-4928-280E253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09651"/>
          </a:xfrm>
        </p:spPr>
        <p:txBody>
          <a:bodyPr>
            <a:normAutofit/>
          </a:bodyPr>
          <a:lstStyle/>
          <a:p>
            <a:r>
              <a:rPr lang="en-SG" sz="2000" dirty="0"/>
              <a:t>4. Complete source table details</a:t>
            </a:r>
            <a:br>
              <a:rPr lang="en-SG" sz="2000" dirty="0"/>
            </a:br>
            <a:r>
              <a:rPr lang="en-SG" sz="2000" dirty="0"/>
              <a:t>5. Select 4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7819-25B9-4AB2-72A4-28C015A3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6D5F-D5DD-07AE-2C2E-15A00BF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732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81FC6B-1B7E-12F1-006F-8E7E29E028C4}"/>
              </a:ext>
            </a:extLst>
          </p:cNvPr>
          <p:cNvSpPr/>
          <p:nvPr/>
        </p:nvSpPr>
        <p:spPr>
          <a:xfrm>
            <a:off x="2239347" y="2344514"/>
            <a:ext cx="5728996" cy="12477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ED304-533D-7E48-1356-0E5B6BDB591C}"/>
              </a:ext>
            </a:extLst>
          </p:cNvPr>
          <p:cNvSpPr/>
          <p:nvPr/>
        </p:nvSpPr>
        <p:spPr>
          <a:xfrm>
            <a:off x="2239347" y="4975748"/>
            <a:ext cx="2006082" cy="13597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27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D3E0-B7F7-EF81-D4D6-EBF6A569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27907"/>
          </a:xfrm>
        </p:spPr>
        <p:txBody>
          <a:bodyPr>
            <a:normAutofit/>
          </a:bodyPr>
          <a:lstStyle/>
          <a:p>
            <a:r>
              <a:rPr lang="en-SG" sz="2000" dirty="0"/>
              <a:t>6. Preview data to make sure it is correct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E75C-7BF5-77F3-4FEC-05AE9AC0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34F99-F397-7C25-A093-4942A067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7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6FB-ECDF-949C-B921-7D53B61D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124745"/>
          </a:xfrm>
        </p:spPr>
        <p:txBody>
          <a:bodyPr>
            <a:normAutofit/>
          </a:bodyPr>
          <a:lstStyle/>
          <a:p>
            <a:r>
              <a:rPr lang="en-SG" sz="2000" dirty="0"/>
              <a:t>7. Complete Destination details by creating Blob storage</a:t>
            </a:r>
            <a:br>
              <a:rPr lang="en-SG" sz="2000" dirty="0"/>
            </a:br>
            <a:r>
              <a:rPr lang="en-SG" sz="2000" dirty="0"/>
              <a:t>8. Specify file name suffix as 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0D82-2EBA-3336-8759-C612A975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707CA-6309-0FA4-D539-698AA8AE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4A9E8-6DAA-BCBB-1515-C235F76B9591}"/>
              </a:ext>
            </a:extLst>
          </p:cNvPr>
          <p:cNvSpPr/>
          <p:nvPr/>
        </p:nvSpPr>
        <p:spPr>
          <a:xfrm>
            <a:off x="2220686" y="2475143"/>
            <a:ext cx="5850294" cy="17702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EA9D6-D727-2B72-648D-B76411C2DB3F}"/>
              </a:ext>
            </a:extLst>
          </p:cNvPr>
          <p:cNvSpPr/>
          <p:nvPr/>
        </p:nvSpPr>
        <p:spPr>
          <a:xfrm>
            <a:off x="2286000" y="4928053"/>
            <a:ext cx="4991878" cy="5490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416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1ED9-AA09-C37E-12CD-72D5C23A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7906"/>
          </a:xfrm>
        </p:spPr>
        <p:txBody>
          <a:bodyPr>
            <a:normAutofit/>
          </a:bodyPr>
          <a:lstStyle/>
          <a:p>
            <a:r>
              <a:rPr lang="en-SG" sz="2000" dirty="0"/>
              <a:t>9. Check that the default setting is correct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A6A4-4440-F91A-D26A-D8F73B1C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3B928-87D9-C723-0C81-0F39AA27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4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229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Building an Azure Data Warehouse for Bike Share Data Analytics</vt:lpstr>
      <vt:lpstr>Star Schema Design</vt:lpstr>
      <vt:lpstr>Copy Data from Azure PostgreSQL Proof of Extract</vt:lpstr>
      <vt:lpstr>1. Click on Ingest shortcut</vt:lpstr>
      <vt:lpstr>2. Click on Built-in copy task 3. Choose Run once now</vt:lpstr>
      <vt:lpstr>4. Complete source table details 5. Select 4 tables</vt:lpstr>
      <vt:lpstr>6. Preview data to make sure it is correct</vt:lpstr>
      <vt:lpstr>7. Complete Destination details by creating Blob storage 8. Specify file name suffix as .csv</vt:lpstr>
      <vt:lpstr>9. Check that the default setting is correct </vt:lpstr>
      <vt:lpstr>10. Click Next button</vt:lpstr>
      <vt:lpstr>11. Review and make sure everything is in order</vt:lpstr>
      <vt:lpstr>PowerPoint Presentation</vt:lpstr>
      <vt:lpstr>13. CSV files are now available in the Blob storage</vt:lpstr>
      <vt:lpstr>Uploading Date Dimension File into Azure Proof of Extract</vt:lpstr>
      <vt:lpstr>1. Download and extract necessary columns 2. Convert into CSV</vt:lpstr>
      <vt:lpstr>3. Upload into Azure Date Lake Storage Gen2</vt:lpstr>
      <vt:lpstr>PowerPoint Presentation</vt:lpstr>
      <vt:lpstr>4. Verify that file has been uploaded successfully</vt:lpstr>
      <vt:lpstr>5. Generate the code to create external table</vt:lpstr>
      <vt:lpstr>6. Table is ready to be converted as dimension table for the star schema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Azure Data Warehouse for Bike Share Data Analytics</dc:title>
  <dc:creator>Amanda Legi</dc:creator>
  <cp:lastModifiedBy>Amanda Legi</cp:lastModifiedBy>
  <cp:revision>6</cp:revision>
  <dcterms:created xsi:type="dcterms:W3CDTF">2023-05-02T14:07:06Z</dcterms:created>
  <dcterms:modified xsi:type="dcterms:W3CDTF">2023-05-02T14:33:53Z</dcterms:modified>
</cp:coreProperties>
</file>