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094EA2-3BAA-447A-A1BC-86F88F9E6187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23/06/2020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34AB79-A1A3-4878-87F8-1EC00D51504C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6000" y="216000"/>
            <a:ext cx="388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Pc nuovo , nuova installazione Git</a:t>
            </a:r>
          </a:p>
        </p:txBody>
      </p:sp>
      <p:pic>
        <p:nvPicPr>
          <p:cNvPr id="42" name="Immagine 41"/>
          <p:cNvPicPr/>
          <p:nvPr/>
        </p:nvPicPr>
        <p:blipFill>
          <a:blip r:embed="rId2"/>
          <a:srcRect b="36441"/>
          <a:stretch/>
        </p:blipFill>
        <p:spPr>
          <a:xfrm>
            <a:off x="240480" y="720000"/>
            <a:ext cx="6095520" cy="2735640"/>
          </a:xfrm>
          <a:prstGeom prst="rect">
            <a:avLst/>
          </a:prstGeom>
          <a:ln>
            <a:noFill/>
          </a:ln>
        </p:spPr>
      </p:pic>
      <p:pic>
        <p:nvPicPr>
          <p:cNvPr id="43" name="Immagine 42"/>
          <p:cNvPicPr/>
          <p:nvPr/>
        </p:nvPicPr>
        <p:blipFill>
          <a:blip r:embed="rId3"/>
          <a:stretch/>
        </p:blipFill>
        <p:spPr>
          <a:xfrm>
            <a:off x="4956480" y="3384000"/>
            <a:ext cx="7067520" cy="164772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6624000" y="270972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interrogazione l’utente non è impostato</a:t>
            </a:r>
          </a:p>
          <a:p>
            <a:r>
              <a:rPr lang="it-IT" sz="1800" b="0" strike="noStrike" spc="-1">
                <a:latin typeface="Arial"/>
              </a:rPr>
              <a:t>: Git config user.name</a:t>
            </a:r>
          </a:p>
        </p:txBody>
      </p:sp>
      <p:sp>
        <p:nvSpPr>
          <p:cNvPr id="45" name="TextShape 3"/>
          <p:cNvSpPr txBox="1"/>
          <p:nvPr/>
        </p:nvSpPr>
        <p:spPr>
          <a:xfrm>
            <a:off x="3888000" y="518400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...poi lo setto con :git config –global (o local) user.name “Alessandro Galli”</a:t>
            </a:r>
          </a:p>
          <a:p>
            <a:r>
              <a:rPr lang="it-IT" sz="1800" b="0" strike="noStrike" spc="-1">
                <a:latin typeface="Arial"/>
              </a:rPr>
              <a:t>..insieme all’email :   //                            user.email alessandro...@...</a:t>
            </a:r>
          </a:p>
        </p:txBody>
      </p:sp>
      <p:pic>
        <p:nvPicPr>
          <p:cNvPr id="46" name="Immagine 45"/>
          <p:cNvPicPr/>
          <p:nvPr/>
        </p:nvPicPr>
        <p:blipFill>
          <a:blip r:embed="rId4"/>
          <a:stretch/>
        </p:blipFill>
        <p:spPr>
          <a:xfrm>
            <a:off x="7560000" y="216000"/>
            <a:ext cx="4238280" cy="24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216000"/>
            <a:ext cx="1108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Se ho inizializzato erroneamente una cartella posso de-init semplicemente cancellando la cartella nascosta .git dentro la cartella interessata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9288000" y="818280"/>
            <a:ext cx="2592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https://stackoverflow.com/questions/3212459/is-there-a-command-to-undo-git-init</a:t>
            </a:r>
          </a:p>
        </p:txBody>
      </p:sp>
      <p:pic>
        <p:nvPicPr>
          <p:cNvPr id="70" name="Immagine 69"/>
          <p:cNvPicPr/>
          <p:nvPr/>
        </p:nvPicPr>
        <p:blipFill>
          <a:blip r:embed="rId2"/>
          <a:stretch/>
        </p:blipFill>
        <p:spPr>
          <a:xfrm>
            <a:off x="7056000" y="3024000"/>
            <a:ext cx="4829040" cy="3191040"/>
          </a:xfrm>
          <a:prstGeom prst="rect">
            <a:avLst/>
          </a:prstGeom>
          <a:ln>
            <a:noFill/>
          </a:ln>
        </p:spPr>
      </p:pic>
      <p:sp>
        <p:nvSpPr>
          <p:cNvPr id="71" name="TextShape 3"/>
          <p:cNvSpPr txBox="1"/>
          <p:nvPr/>
        </p:nvSpPr>
        <p:spPr>
          <a:xfrm>
            <a:off x="6984000" y="818280"/>
            <a:ext cx="2016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https://stackoverflow.com/questions/42830557/git-remote-add-origin-vs-remote-set-url-origin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1"/>
          <p:cNvPicPr/>
          <p:nvPr/>
        </p:nvPicPr>
        <p:blipFill>
          <a:blip r:embed="rId2"/>
          <a:srcRect r="47566" b="53584"/>
          <a:stretch/>
        </p:blipFill>
        <p:spPr>
          <a:xfrm>
            <a:off x="426240" y="231120"/>
            <a:ext cx="4889520" cy="2263680"/>
          </a:xfrm>
          <a:prstGeom prst="rect">
            <a:avLst/>
          </a:prstGeom>
          <a:ln>
            <a:noFill/>
          </a:ln>
        </p:spPr>
      </p:pic>
      <p:pic>
        <p:nvPicPr>
          <p:cNvPr id="73" name="Immagine 2"/>
          <p:cNvPicPr/>
          <p:nvPr/>
        </p:nvPicPr>
        <p:blipFill>
          <a:blip r:embed="rId3"/>
          <a:stretch/>
        </p:blipFill>
        <p:spPr>
          <a:xfrm>
            <a:off x="5528520" y="0"/>
            <a:ext cx="6663240" cy="57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5102640" y="666360"/>
            <a:ext cx="7089120" cy="5927760"/>
            <a:chOff x="5102640" y="666360"/>
            <a:chExt cx="7089120" cy="5927760"/>
          </a:xfrm>
        </p:grpSpPr>
        <p:pic>
          <p:nvPicPr>
            <p:cNvPr id="75" name="Immagine 1"/>
            <p:cNvPicPr/>
            <p:nvPr/>
          </p:nvPicPr>
          <p:blipFill>
            <a:blip r:embed="rId2"/>
            <a:stretch/>
          </p:blipFill>
          <p:spPr>
            <a:xfrm>
              <a:off x="5102640" y="666360"/>
              <a:ext cx="7089120" cy="5927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6" name="CustomShape 2"/>
            <p:cNvSpPr/>
            <p:nvPr/>
          </p:nvSpPr>
          <p:spPr>
            <a:xfrm>
              <a:off x="6919200" y="4042440"/>
              <a:ext cx="2812320" cy="1191960"/>
            </a:xfrm>
            <a:prstGeom prst="roundRect">
              <a:avLst>
                <a:gd name="adj" fmla="val 16667"/>
              </a:avLst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7" name="Immagine 4"/>
          <p:cNvPicPr/>
          <p:nvPr/>
        </p:nvPicPr>
        <p:blipFill>
          <a:blip r:embed="rId3"/>
          <a:srcRect r="50006"/>
          <a:stretch/>
        </p:blipFill>
        <p:spPr>
          <a:xfrm>
            <a:off x="556920" y="871920"/>
            <a:ext cx="4170600" cy="436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magine 1"/>
          <p:cNvPicPr/>
          <p:nvPr/>
        </p:nvPicPr>
        <p:blipFill>
          <a:blip r:embed="rId2"/>
          <a:stretch/>
        </p:blipFill>
        <p:spPr>
          <a:xfrm>
            <a:off x="5681520" y="1481040"/>
            <a:ext cx="4752720" cy="36856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14440" y="1638360"/>
            <a:ext cx="345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Usa Git CMD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  perché Git Bash fa cagare….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760" y="142920"/>
            <a:ext cx="6873840" cy="24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da Explorer una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i file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Cd nella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init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!!?? I file di setup vengono creati nella cartella padre!!!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NOTA: la prima volta dopo installato avevo problemi, dava errore: comando da eseguire in working tree …ho eseguito</a:t>
            </a:r>
            <a:endParaRPr lang="it-IT" sz="1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–unset core.bare e ha ripreso a funzionare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status da la situazione…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add &lt;file o directory&gt;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Vedi risultato nell’immagine a destra &gt;&gt;&gt;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0440" y="3219480"/>
            <a:ext cx="62672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 - - local (o alternativa - -global)  user.name «Alessandro Galli»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Global diventa valido per tutti i progetti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Local è un associazione valida per la cartella/progetto specifico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Non so che priorità abbiano tra loro</a:t>
            </a:r>
            <a:endParaRPr lang="it-IT" sz="1400" b="0" strike="noStrike" spc="-1">
              <a:latin typeface="Arial"/>
            </a:endParaRPr>
          </a:p>
        </p:txBody>
      </p:sp>
      <p:pic>
        <p:nvPicPr>
          <p:cNvPr id="82" name="Immagine 3"/>
          <p:cNvPicPr/>
          <p:nvPr/>
        </p:nvPicPr>
        <p:blipFill>
          <a:blip r:embed="rId2"/>
          <a:stretch/>
        </p:blipFill>
        <p:spPr>
          <a:xfrm>
            <a:off x="7397640" y="0"/>
            <a:ext cx="4793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1"/>
          <p:cNvPicPr/>
          <p:nvPr/>
        </p:nvPicPr>
        <p:blipFill>
          <a:blip r:embed="rId2"/>
          <a:srcRect l="1191" t="5505" r="17264" b="7514"/>
          <a:stretch/>
        </p:blipFill>
        <p:spPr>
          <a:xfrm>
            <a:off x="3222000" y="1090800"/>
            <a:ext cx="8867880" cy="53204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01520" y="217800"/>
            <a:ext cx="2989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Unire un repository creato su github in git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remote –v  èer avere la situazione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Per PUSHARE i file dal git al github  …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push –u origin master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(in pratica quelli del branch che voglio io)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Li vedrò su Github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pull per portare in locale i file di github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06440" y="435600"/>
            <a:ext cx="211860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Creo una nuova cartella e ci faccio il cd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Non serve git init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Posso usare git clone ..url…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L’url lo posso prendere da github ..tasto verde Clone or download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8940C8-30D6-4EF3-9EFD-3F05B107183B}"/>
              </a:ext>
            </a:extLst>
          </p:cNvPr>
          <p:cNvSpPr txBox="1"/>
          <p:nvPr/>
        </p:nvSpPr>
        <p:spPr>
          <a:xfrm>
            <a:off x="205740" y="342900"/>
            <a:ext cx="3783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Link di avvio</a:t>
            </a:r>
          </a:p>
          <a:p>
            <a:r>
              <a:rPr lang="it-IT" dirty="0"/>
              <a:t>Dopo aver installato </a:t>
            </a:r>
            <a:r>
              <a:rPr lang="it-IT" dirty="0" err="1"/>
              <a:t>Git</a:t>
            </a:r>
            <a:r>
              <a:rPr lang="it-IT" dirty="0"/>
              <a:t> , apri le proprietà del link di avvio.</a:t>
            </a:r>
          </a:p>
          <a:p>
            <a:r>
              <a:rPr lang="it-IT" dirty="0"/>
              <a:t>La destinazione del link punta a </a:t>
            </a:r>
            <a:r>
              <a:rPr lang="it-IT" dirty="0" err="1"/>
              <a:t>git-cmd</a:t>
            </a:r>
            <a:r>
              <a:rPr lang="it-IT" dirty="0"/>
              <a:t> che di default ha l’opzione di avvio nella cartella </a:t>
            </a:r>
            <a:r>
              <a:rPr lang="it-IT" dirty="0" err="1"/>
              <a:t>git</a:t>
            </a:r>
            <a:r>
              <a:rPr lang="it-IT" dirty="0"/>
              <a:t>-home</a:t>
            </a:r>
          </a:p>
          <a:p>
            <a:endParaRPr lang="it-IT" dirty="0"/>
          </a:p>
          <a:p>
            <a:r>
              <a:rPr lang="it-IT" dirty="0"/>
              <a:t>Per avviare da dir che voglio io devo eliminare l’opzione </a:t>
            </a:r>
          </a:p>
          <a:p>
            <a:r>
              <a:rPr lang="it-IT" dirty="0"/>
              <a:t>--cd-to-home</a:t>
            </a:r>
          </a:p>
          <a:p>
            <a:endParaRPr lang="it-IT" dirty="0"/>
          </a:p>
          <a:p>
            <a:r>
              <a:rPr lang="it-IT" dirty="0"/>
              <a:t>Nella casella DA sostituisci il contenuto (variabili di ambiente) con la cartella che vuoi tu , ad esempio io ho creato una mia </a:t>
            </a:r>
            <a:r>
              <a:rPr lang="it-IT" dirty="0" err="1"/>
              <a:t>var</a:t>
            </a:r>
            <a:r>
              <a:rPr lang="it-IT" dirty="0"/>
              <a:t> di ambiente GITREPOPATH che punta a Documenti\</a:t>
            </a:r>
            <a:r>
              <a:rPr lang="it-IT" dirty="0" err="1"/>
              <a:t>GitRepo</a:t>
            </a:r>
            <a:r>
              <a:rPr lang="it-IT" dirty="0"/>
              <a:t> ma posso fare anche a meno della </a:t>
            </a:r>
            <a:r>
              <a:rPr lang="it-IT" dirty="0" err="1"/>
              <a:t>var</a:t>
            </a:r>
            <a:r>
              <a:rPr lang="it-IT" dirty="0"/>
              <a:t> di ambiente.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9F0771-AE13-49EC-8FC6-EC38F0C9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52" y="220027"/>
            <a:ext cx="3914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/>
          <p:cNvPicPr/>
          <p:nvPr/>
        </p:nvPicPr>
        <p:blipFill>
          <a:blip r:embed="rId2"/>
          <a:stretch/>
        </p:blipFill>
        <p:spPr>
          <a:xfrm>
            <a:off x="118440" y="172080"/>
            <a:ext cx="7429680" cy="6019920"/>
          </a:xfrm>
          <a:prstGeom prst="rect">
            <a:avLst/>
          </a:prstGeom>
          <a:ln>
            <a:noFill/>
          </a:ln>
        </p:spPr>
      </p:pic>
      <p:pic>
        <p:nvPicPr>
          <p:cNvPr id="48" name="Immagine 47"/>
          <p:cNvPicPr/>
          <p:nvPr/>
        </p:nvPicPr>
        <p:blipFill>
          <a:blip r:embed="rId3"/>
          <a:stretch/>
        </p:blipFill>
        <p:spPr>
          <a:xfrm>
            <a:off x="7920000" y="288000"/>
            <a:ext cx="3728520" cy="61714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0" y="648000"/>
            <a:ext cx="17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Situazione di default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/>
          <p:cNvPicPr/>
          <p:nvPr/>
        </p:nvPicPr>
        <p:blipFill>
          <a:blip r:embed="rId2"/>
          <a:stretch/>
        </p:blipFill>
        <p:spPr>
          <a:xfrm>
            <a:off x="4923000" y="150480"/>
            <a:ext cx="7029000" cy="44575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44000" y="144000"/>
            <a:ext cx="45360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di fare alcun “git init”</a:t>
            </a:r>
          </a:p>
          <a:p>
            <a:r>
              <a:rPr lang="it-IT" sz="1800" b="0" strike="noStrike" spc="-1">
                <a:latin typeface="Arial"/>
              </a:rPr>
              <a:t>Ho creato le cartelle di progetto</a:t>
            </a:r>
          </a:p>
          <a:p>
            <a:r>
              <a:rPr lang="it-IT" sz="1800" b="0" strike="noStrike" spc="-1">
                <a:latin typeface="Arial"/>
              </a:rPr>
              <a:t>Poi : git init </a:t>
            </a:r>
          </a:p>
          <a:p>
            <a:r>
              <a:rPr lang="it-IT" sz="1800" b="0" strike="noStrike" spc="-1">
                <a:latin typeface="Arial"/>
              </a:rPr>
              <a:t>Sul disco non viene creato NIENTE, il file .gitinit non è stato modificato</a:t>
            </a:r>
          </a:p>
          <a:p>
            <a:r>
              <a:rPr lang="it-IT" sz="1800" b="0" strike="noStrike" spc="-1">
                <a:latin typeface="Arial"/>
              </a:rPr>
              <a:t>Creo il file README.txt</a:t>
            </a:r>
          </a:p>
          <a:p>
            <a:r>
              <a:rPr lang="it-IT" sz="1800" b="0" strike="noStrike" spc="-1">
                <a:latin typeface="Arial"/>
              </a:rPr>
              <a:t>Con :git status  viene segnato rosso il file readme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2000" y="360000"/>
            <a:ext cx="45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...Poi faccio :git add e poi :git commit</a:t>
            </a:r>
          </a:p>
        </p:txBody>
      </p:sp>
      <p:pic>
        <p:nvPicPr>
          <p:cNvPr id="53" name="Immagine 52"/>
          <p:cNvPicPr/>
          <p:nvPr/>
        </p:nvPicPr>
        <p:blipFill>
          <a:blip r:embed="rId2"/>
          <a:stretch/>
        </p:blipFill>
        <p:spPr>
          <a:xfrm>
            <a:off x="4729680" y="122400"/>
            <a:ext cx="6934320" cy="3333600"/>
          </a:xfrm>
          <a:prstGeom prst="rect">
            <a:avLst/>
          </a:prstGeom>
          <a:ln>
            <a:noFill/>
          </a:ln>
        </p:spPr>
      </p:pic>
      <p:pic>
        <p:nvPicPr>
          <p:cNvPr id="54" name="Immagine 53"/>
          <p:cNvPicPr/>
          <p:nvPr/>
        </p:nvPicPr>
        <p:blipFill>
          <a:blip r:embed="rId3"/>
          <a:stretch/>
        </p:blipFill>
        <p:spPr>
          <a:xfrm>
            <a:off x="574560" y="5078520"/>
            <a:ext cx="5905440" cy="125748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216000" y="3816000"/>
            <a:ext cx="763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status funziona solo nelle cartelle INIZIALIZZATE con :git init</a:t>
            </a:r>
          </a:p>
          <a:p>
            <a:r>
              <a:rPr lang="it-IT" sz="1800" b="0" strike="noStrike" spc="-1">
                <a:latin typeface="Arial"/>
              </a:rPr>
              <a:t>...altrimenti msgia “fatal: non è un repo git”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magine 55"/>
          <p:cNvPicPr/>
          <p:nvPr/>
        </p:nvPicPr>
        <p:blipFill>
          <a:blip r:embed="rId2"/>
          <a:stretch/>
        </p:blipFill>
        <p:spPr>
          <a:xfrm>
            <a:off x="5976000" y="799920"/>
            <a:ext cx="5848200" cy="344808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16000" y="576000"/>
            <a:ext cx="446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Il commit di una cartella vuota (anche se inizializzata) è inutile, non da errore ma non viene memorizzata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/>
          <p:cNvPicPr/>
          <p:nvPr/>
        </p:nvPicPr>
        <p:blipFill>
          <a:blip r:embed="rId2"/>
          <a:stretch/>
        </p:blipFill>
        <p:spPr>
          <a:xfrm>
            <a:off x="6439680" y="524520"/>
            <a:ext cx="5584320" cy="581148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432000" y="504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log</a:t>
            </a:r>
          </a:p>
          <a:p>
            <a:r>
              <a:rPr lang="it-IT" sz="1800" b="0" strike="noStrike" spc="-1">
                <a:latin typeface="Arial"/>
              </a:rPr>
              <a:t>Per avere la storia dei commit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88000" y="288000"/>
            <a:ext cx="8219880" cy="28608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 dirty="0">
                <a:latin typeface="Arial"/>
              </a:rPr>
              <a:t>Se voglio partecipare ad un progetto esistente su GitHub (o remoto qualunque):</a:t>
            </a:r>
          </a:p>
          <a:p>
            <a:r>
              <a:rPr lang="it-IT" sz="1800" b="0" strike="noStrike" spc="-1" dirty="0">
                <a:latin typeface="Arial"/>
              </a:rPr>
              <a:t>Creo una cartella in locale contenitore di tutti i progetti remoti (in cui non farò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init</a:t>
            </a:r>
            <a:r>
              <a:rPr lang="it-IT" sz="1800" b="0" strike="noStrike" spc="-1" dirty="0">
                <a:latin typeface="Arial"/>
              </a:rPr>
              <a:t> !!!)</a:t>
            </a:r>
          </a:p>
          <a:p>
            <a:r>
              <a:rPr lang="it-IT" sz="1800" b="0" strike="noStrike" spc="-1" dirty="0">
                <a:latin typeface="Arial"/>
              </a:rPr>
              <a:t>Da </a:t>
            </a:r>
            <a:r>
              <a:rPr lang="it-IT" sz="1800" b="0" strike="noStrike" spc="-1" dirty="0" err="1">
                <a:latin typeface="Arial"/>
              </a:rPr>
              <a:t>github</a:t>
            </a:r>
            <a:r>
              <a:rPr lang="it-IT" sz="1800" b="0" strike="noStrike" spc="-1" dirty="0">
                <a:latin typeface="Arial"/>
              </a:rPr>
              <a:t> copio l’URL della repo</a:t>
            </a:r>
          </a:p>
          <a:p>
            <a:r>
              <a:rPr lang="it-IT" sz="1800" b="0" strike="noStrike" spc="-1" dirty="0">
                <a:latin typeface="Arial"/>
              </a:rPr>
              <a:t>In locale, nella cartella precedente faccio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&lt;</a:t>
            </a:r>
            <a:r>
              <a:rPr lang="it-IT" sz="1800" b="0" strike="noStrike" spc="-1" dirty="0" err="1">
                <a:latin typeface="Arial"/>
              </a:rPr>
              <a:t>url</a:t>
            </a:r>
            <a:r>
              <a:rPr lang="it-IT" sz="1800" b="0" strike="noStrike" spc="-1" dirty="0">
                <a:latin typeface="Arial"/>
              </a:rPr>
              <a:t>&gt;</a:t>
            </a:r>
          </a:p>
          <a:p>
            <a:r>
              <a:rPr lang="it-IT" sz="1800" b="0" strike="noStrike" spc="-1" dirty="0">
                <a:latin typeface="Arial"/>
              </a:rPr>
              <a:t>Il server remoto mi chiede l’autenticazione e poi scarica</a:t>
            </a:r>
          </a:p>
          <a:p>
            <a:r>
              <a:rPr lang="it-IT" sz="1800" b="0" strike="noStrike" spc="-1" dirty="0">
                <a:latin typeface="Arial"/>
              </a:rPr>
              <a:t>Nella cartella in cui ho fatto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viene creata la cartella remota , </a:t>
            </a:r>
          </a:p>
          <a:p>
            <a:r>
              <a:rPr lang="it-IT" sz="1800" b="0" strike="noStrike" spc="-1" dirty="0">
                <a:latin typeface="Arial"/>
              </a:rPr>
              <a:t>quindi posso fare altri clone nella stessa cartella.</a:t>
            </a:r>
          </a:p>
          <a:p>
            <a:r>
              <a:rPr lang="it-IT" spc="-1" dirty="0">
                <a:latin typeface="Arial"/>
              </a:rPr>
              <a:t>L’aggiornamento si fa con :</a:t>
            </a:r>
            <a:r>
              <a:rPr lang="it-IT" spc="-1" dirty="0" err="1">
                <a:latin typeface="Arial"/>
              </a:rPr>
              <a:t>git</a:t>
            </a:r>
            <a:r>
              <a:rPr lang="it-IT" spc="-1" dirty="0">
                <a:latin typeface="Arial"/>
              </a:rPr>
              <a:t> pull   (e non update)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61" name="Immagine 60"/>
          <p:cNvPicPr/>
          <p:nvPr/>
        </p:nvPicPr>
        <p:blipFill>
          <a:blip r:embed="rId2"/>
          <a:stretch/>
        </p:blipFill>
        <p:spPr>
          <a:xfrm>
            <a:off x="288000" y="3558960"/>
            <a:ext cx="4718520" cy="2880000"/>
          </a:xfrm>
          <a:prstGeom prst="rect">
            <a:avLst/>
          </a:prstGeom>
          <a:ln>
            <a:noFill/>
          </a:ln>
        </p:spPr>
      </p:pic>
      <p:pic>
        <p:nvPicPr>
          <p:cNvPr id="62" name="Immagine 61"/>
          <p:cNvPicPr/>
          <p:nvPr/>
        </p:nvPicPr>
        <p:blipFill>
          <a:blip r:embed="rId3"/>
          <a:stretch/>
        </p:blipFill>
        <p:spPr>
          <a:xfrm>
            <a:off x="5438760" y="2588221"/>
            <a:ext cx="6753240" cy="421956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8784000" y="216000"/>
            <a:ext cx="288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https://help.github.com/en/github/creating-cloning-and-archiving-repositories/cloning-a-repository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7632000" y="1152000"/>
            <a:ext cx="1296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/>
          <p:cNvPicPr/>
          <p:nvPr/>
        </p:nvPicPr>
        <p:blipFill>
          <a:blip r:embed="rId2"/>
          <a:stretch/>
        </p:blipFill>
        <p:spPr>
          <a:xfrm>
            <a:off x="6192000" y="360"/>
            <a:ext cx="6036120" cy="685764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10512000" y="216000"/>
            <a:ext cx="1008000" cy="93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2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216000" y="72000"/>
            <a:ext cx="58320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Aggiungo un file e modifico uno di quelli scaricati</a:t>
            </a:r>
          </a:p>
          <a:p>
            <a:r>
              <a:rPr lang="it-IT" sz="1800" b="0" strike="noStrike" spc="-1">
                <a:latin typeface="Arial"/>
              </a:rPr>
              <a:t>Per aggiornare la repo remota devo:</a:t>
            </a:r>
          </a:p>
          <a:p>
            <a:r>
              <a:rPr lang="it-IT" sz="1800" b="0" strike="noStrike" spc="-1">
                <a:latin typeface="Arial"/>
              </a:rPr>
              <a:t>:git add -A ...o dei file interessati</a:t>
            </a:r>
          </a:p>
          <a:p>
            <a:r>
              <a:rPr lang="it-IT" sz="1800" b="0" strike="noStrike" spc="-1">
                <a:latin typeface="Arial"/>
              </a:rPr>
              <a:t>:git commit -m “commento”</a:t>
            </a:r>
          </a:p>
          <a:p>
            <a:r>
              <a:rPr lang="it-IT" sz="1800" b="0" strike="noStrike" spc="-1">
                <a:latin typeface="Arial"/>
              </a:rPr>
              <a:t>A questo punto ricevo un msg di commit ok ma in rete NON sono state apportate modifiche</a:t>
            </a:r>
          </a:p>
          <a:p>
            <a:r>
              <a:rPr lang="it-IT" sz="1800" b="0" strike="noStrike" spc="-1">
                <a:latin typeface="Arial"/>
              </a:rPr>
              <a:t>:git push -u origin master</a:t>
            </a:r>
          </a:p>
          <a:p>
            <a:r>
              <a:rPr lang="it-IT" sz="1800" b="0" strike="noStrike" spc="-1">
                <a:latin typeface="Arial"/>
              </a:rPr>
              <a:t>Solo alla fine avrò effettivamente compiuto tutto il lavoro.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  <a:p>
            <a:r>
              <a:rPr lang="it-IT" sz="1800" b="0" strike="noStrike" spc="-1">
                <a:latin typeface="Arial"/>
              </a:rPr>
              <a:t>Se voglio recuperare modifiche fatte al repo in rete (quindi voglio aggiornare la mia copia clonata locale ) devo fare un fetch …</a:t>
            </a:r>
          </a:p>
          <a:p>
            <a:r>
              <a:rPr lang="it-IT" sz="1800" b="0" strike="noStrike" spc="-1">
                <a:latin typeface="Arial"/>
              </a:rPr>
              <a:t>:git pull</a:t>
            </a:r>
          </a:p>
          <a:p>
            <a:r>
              <a:rPr lang="it-IT" sz="1800" b="0" strike="noStrike" spc="-1">
                <a:latin typeface="Arial"/>
              </a:rPr>
              <a:t>Non serve specificare altro perché la cartella in rete è associata alla cartella locale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741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Alessandro Galli</dc:creator>
  <dc:description/>
  <cp:lastModifiedBy>Alessandro Galli</cp:lastModifiedBy>
  <cp:revision>16</cp:revision>
  <dcterms:created xsi:type="dcterms:W3CDTF">2020-06-19T12:09:24Z</dcterms:created>
  <dcterms:modified xsi:type="dcterms:W3CDTF">2020-06-23T08:22:52Z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