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2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C094EA2-3BAA-447A-A1BC-86F88F9E6187}" type="datetime">
              <a:rPr lang="it-IT" sz="1200" b="0" strike="noStrike" spc="-1">
                <a:solidFill>
                  <a:srgbClr val="8B8B8B"/>
                </a:solidFill>
                <a:latin typeface="Calibri"/>
              </a:rPr>
              <a:t>23/06/2020</a:t>
            </a:fld>
            <a:endParaRPr lang="it-IT" sz="12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it-IT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034AB79-A1A3-4878-87F8-1EC00D51504C}" type="slidenum">
              <a:rPr lang="it-IT" sz="1200" b="0" strike="noStrike" spc="-1">
                <a:solidFill>
                  <a:srgbClr val="8B8B8B"/>
                </a:solidFill>
                <a:latin typeface="Calibri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Fai clic per modificare il formato del testo del titolo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216000" y="216000"/>
            <a:ext cx="388800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it-IT" sz="1800" b="0" strike="noStrike" spc="-1">
                <a:latin typeface="Arial"/>
              </a:rPr>
              <a:t>Pc nuovo , nuova installazione Git</a:t>
            </a:r>
          </a:p>
        </p:txBody>
      </p:sp>
      <p:pic>
        <p:nvPicPr>
          <p:cNvPr id="42" name="Immagine 41"/>
          <p:cNvPicPr/>
          <p:nvPr/>
        </p:nvPicPr>
        <p:blipFill>
          <a:blip r:embed="rId2"/>
          <a:srcRect b="36441"/>
          <a:stretch/>
        </p:blipFill>
        <p:spPr>
          <a:xfrm>
            <a:off x="240480" y="720000"/>
            <a:ext cx="6095520" cy="2735640"/>
          </a:xfrm>
          <a:prstGeom prst="rect">
            <a:avLst/>
          </a:prstGeom>
          <a:ln>
            <a:noFill/>
          </a:ln>
        </p:spPr>
      </p:pic>
      <p:pic>
        <p:nvPicPr>
          <p:cNvPr id="43" name="Immagine 42"/>
          <p:cNvPicPr/>
          <p:nvPr/>
        </p:nvPicPr>
        <p:blipFill>
          <a:blip r:embed="rId3"/>
          <a:stretch/>
        </p:blipFill>
        <p:spPr>
          <a:xfrm>
            <a:off x="4956480" y="3384000"/>
            <a:ext cx="7067520" cy="1647720"/>
          </a:xfrm>
          <a:prstGeom prst="rect">
            <a:avLst/>
          </a:prstGeom>
          <a:ln>
            <a:noFill/>
          </a:ln>
        </p:spPr>
      </p:pic>
      <p:sp>
        <p:nvSpPr>
          <p:cNvPr id="44" name="TextShape 2"/>
          <p:cNvSpPr txBox="1"/>
          <p:nvPr/>
        </p:nvSpPr>
        <p:spPr>
          <a:xfrm>
            <a:off x="6624000" y="2709720"/>
            <a:ext cx="5184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it-IT" sz="1800" b="0" strike="noStrike" spc="-1">
                <a:latin typeface="Arial"/>
              </a:rPr>
              <a:t>Prima interrogazione l’utente non è impostato</a:t>
            </a:r>
          </a:p>
          <a:p>
            <a:r>
              <a:rPr lang="it-IT" sz="1800" b="0" strike="noStrike" spc="-1">
                <a:latin typeface="Arial"/>
              </a:rPr>
              <a:t>: Git config user.name</a:t>
            </a:r>
          </a:p>
        </p:txBody>
      </p:sp>
      <p:sp>
        <p:nvSpPr>
          <p:cNvPr id="45" name="TextShape 3"/>
          <p:cNvSpPr txBox="1"/>
          <p:nvPr/>
        </p:nvSpPr>
        <p:spPr>
          <a:xfrm>
            <a:off x="3888000" y="5184000"/>
            <a:ext cx="7920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it-IT" sz="1800" b="0" strike="noStrike" spc="-1">
                <a:latin typeface="Arial"/>
              </a:rPr>
              <a:t>...poi lo setto con :git config –global (o local) user.name “Alessandro Galli”</a:t>
            </a:r>
          </a:p>
          <a:p>
            <a:r>
              <a:rPr lang="it-IT" sz="1800" b="0" strike="noStrike" spc="-1">
                <a:latin typeface="Arial"/>
              </a:rPr>
              <a:t>..insieme all’email :   //                            user.email alessandro...@...</a:t>
            </a:r>
          </a:p>
        </p:txBody>
      </p:sp>
      <p:pic>
        <p:nvPicPr>
          <p:cNvPr id="46" name="Immagine 45"/>
          <p:cNvPicPr/>
          <p:nvPr/>
        </p:nvPicPr>
        <p:blipFill>
          <a:blip r:embed="rId4"/>
          <a:stretch/>
        </p:blipFill>
        <p:spPr>
          <a:xfrm>
            <a:off x="7560000" y="216000"/>
            <a:ext cx="4238280" cy="2495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216000" y="216000"/>
            <a:ext cx="11088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it-IT" sz="1800" b="0" strike="noStrike" spc="-1">
                <a:latin typeface="Arial"/>
              </a:rPr>
              <a:t>Se ho inizializzato erroneamente una cartella posso de-init semplicemente cancellando la cartella nascosta .git dentro la cartella interessata</a:t>
            </a:r>
          </a:p>
        </p:txBody>
      </p:sp>
      <p:sp>
        <p:nvSpPr>
          <p:cNvPr id="69" name="TextShape 2"/>
          <p:cNvSpPr txBox="1"/>
          <p:nvPr/>
        </p:nvSpPr>
        <p:spPr>
          <a:xfrm>
            <a:off x="9288000" y="818280"/>
            <a:ext cx="2592000" cy="137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it-IT" sz="1800" b="0" strike="noStrike" spc="-1">
                <a:latin typeface="Arial"/>
              </a:rPr>
              <a:t>https://stackoverflow.com/questions/3212459/is-there-a-command-to-undo-git-init</a:t>
            </a:r>
          </a:p>
        </p:txBody>
      </p:sp>
      <p:pic>
        <p:nvPicPr>
          <p:cNvPr id="70" name="Immagine 69"/>
          <p:cNvPicPr/>
          <p:nvPr/>
        </p:nvPicPr>
        <p:blipFill>
          <a:blip r:embed="rId2"/>
          <a:stretch/>
        </p:blipFill>
        <p:spPr>
          <a:xfrm>
            <a:off x="7056000" y="3024000"/>
            <a:ext cx="4829040" cy="3191040"/>
          </a:xfrm>
          <a:prstGeom prst="rect">
            <a:avLst/>
          </a:prstGeom>
          <a:ln>
            <a:noFill/>
          </a:ln>
        </p:spPr>
      </p:pic>
      <p:sp>
        <p:nvSpPr>
          <p:cNvPr id="71" name="TextShape 3"/>
          <p:cNvSpPr txBox="1"/>
          <p:nvPr/>
        </p:nvSpPr>
        <p:spPr>
          <a:xfrm>
            <a:off x="6984000" y="818280"/>
            <a:ext cx="2016000" cy="188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it-IT" sz="1800" b="0" strike="noStrike" spc="-1">
                <a:latin typeface="Arial"/>
              </a:rPr>
              <a:t>https://stackoverflow.com/questions/42830557/git-remote-add-origin-vs-remote-set-url-origin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Immagine 1"/>
          <p:cNvPicPr/>
          <p:nvPr/>
        </p:nvPicPr>
        <p:blipFill>
          <a:blip r:embed="rId2"/>
          <a:srcRect r="47566" b="53584"/>
          <a:stretch/>
        </p:blipFill>
        <p:spPr>
          <a:xfrm>
            <a:off x="426240" y="231120"/>
            <a:ext cx="4889520" cy="2263680"/>
          </a:xfrm>
          <a:prstGeom prst="rect">
            <a:avLst/>
          </a:prstGeom>
          <a:ln>
            <a:noFill/>
          </a:ln>
        </p:spPr>
      </p:pic>
      <p:pic>
        <p:nvPicPr>
          <p:cNvPr id="73" name="Immagine 2"/>
          <p:cNvPicPr/>
          <p:nvPr/>
        </p:nvPicPr>
        <p:blipFill>
          <a:blip r:embed="rId3"/>
          <a:stretch/>
        </p:blipFill>
        <p:spPr>
          <a:xfrm>
            <a:off x="5528520" y="0"/>
            <a:ext cx="6663240" cy="573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1"/>
          <p:cNvGrpSpPr/>
          <p:nvPr/>
        </p:nvGrpSpPr>
        <p:grpSpPr>
          <a:xfrm>
            <a:off x="5102640" y="666360"/>
            <a:ext cx="7089120" cy="5927760"/>
            <a:chOff x="5102640" y="666360"/>
            <a:chExt cx="7089120" cy="5927760"/>
          </a:xfrm>
        </p:grpSpPr>
        <p:pic>
          <p:nvPicPr>
            <p:cNvPr id="75" name="Immagine 1"/>
            <p:cNvPicPr/>
            <p:nvPr/>
          </p:nvPicPr>
          <p:blipFill>
            <a:blip r:embed="rId2"/>
            <a:stretch/>
          </p:blipFill>
          <p:spPr>
            <a:xfrm>
              <a:off x="5102640" y="666360"/>
              <a:ext cx="7089120" cy="5927760"/>
            </a:xfrm>
            <a:prstGeom prst="rect">
              <a:avLst/>
            </a:prstGeom>
            <a:ln>
              <a:noFill/>
            </a:ln>
          </p:spPr>
        </p:pic>
        <p:sp>
          <p:nvSpPr>
            <p:cNvPr id="76" name="CustomShape 2"/>
            <p:cNvSpPr/>
            <p:nvPr/>
          </p:nvSpPr>
          <p:spPr>
            <a:xfrm>
              <a:off x="6919200" y="4042440"/>
              <a:ext cx="2812320" cy="1191960"/>
            </a:xfrm>
            <a:prstGeom prst="roundRect">
              <a:avLst>
                <a:gd name="adj" fmla="val 16667"/>
              </a:avLst>
            </a:prstGeom>
            <a:noFill/>
            <a:ln w="2844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77" name="Immagine 4"/>
          <p:cNvPicPr/>
          <p:nvPr/>
        </p:nvPicPr>
        <p:blipFill>
          <a:blip r:embed="rId3"/>
          <a:srcRect r="50006"/>
          <a:stretch/>
        </p:blipFill>
        <p:spPr>
          <a:xfrm>
            <a:off x="556920" y="871920"/>
            <a:ext cx="4170600" cy="4362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magine 1"/>
          <p:cNvPicPr/>
          <p:nvPr/>
        </p:nvPicPr>
        <p:blipFill>
          <a:blip r:embed="rId2"/>
          <a:stretch/>
        </p:blipFill>
        <p:spPr>
          <a:xfrm>
            <a:off x="5681520" y="1481040"/>
            <a:ext cx="4752720" cy="368568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514440" y="1638360"/>
            <a:ext cx="34570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Usa Git CMD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   perché Git Bash fa cagare….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66760" y="142920"/>
            <a:ext cx="6873840" cy="243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Crea da Explorer una cartella</a:t>
            </a:r>
            <a:endParaRPr lang="it-IT" sz="1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Crea i file</a:t>
            </a:r>
            <a:endParaRPr lang="it-IT" sz="1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Cd nella cartella</a:t>
            </a:r>
            <a:endParaRPr lang="it-IT" sz="1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Git init</a:t>
            </a:r>
            <a:endParaRPr lang="it-IT" sz="1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!!?? I file di setup vengono creati nella cartella padre!!!</a:t>
            </a:r>
            <a:endParaRPr lang="it-IT" sz="1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NOTA: la prima volta dopo installato avevo problemi, dava errore: comando da eseguire in working tree …ho eseguito</a:t>
            </a:r>
            <a:endParaRPr lang="it-IT" sz="14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Git config –unset core.bare e ha ripreso a funzionare</a:t>
            </a:r>
            <a:endParaRPr lang="it-IT" sz="1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Git status da la situazione…</a:t>
            </a:r>
            <a:endParaRPr lang="it-IT" sz="1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Git add &lt;file o directory&gt;</a:t>
            </a:r>
            <a:endParaRPr lang="it-IT" sz="1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Vedi risultato nell’immagine a destra &gt;&gt;&gt;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90440" y="3219480"/>
            <a:ext cx="6267240" cy="94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Git config  - - local (o alternativa - -global)  user.name «Alessandro Galli»</a:t>
            </a:r>
            <a:endParaRPr lang="it-IT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Global diventa valido per tutti i progetti</a:t>
            </a:r>
            <a:endParaRPr lang="it-IT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Local è un associazione valida per la cartella/progetto specifico</a:t>
            </a:r>
            <a:endParaRPr lang="it-IT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Non so che priorità abbiano tra loro</a:t>
            </a:r>
            <a:endParaRPr lang="it-IT" sz="1400" b="0" strike="noStrike" spc="-1">
              <a:latin typeface="Arial"/>
            </a:endParaRPr>
          </a:p>
        </p:txBody>
      </p:sp>
      <p:pic>
        <p:nvPicPr>
          <p:cNvPr id="82" name="Immagine 3"/>
          <p:cNvPicPr/>
          <p:nvPr/>
        </p:nvPicPr>
        <p:blipFill>
          <a:blip r:embed="rId2"/>
          <a:stretch/>
        </p:blipFill>
        <p:spPr>
          <a:xfrm>
            <a:off x="7397640" y="0"/>
            <a:ext cx="479376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Immagine 1"/>
          <p:cNvPicPr/>
          <p:nvPr/>
        </p:nvPicPr>
        <p:blipFill>
          <a:blip r:embed="rId2"/>
          <a:srcRect l="1191" t="5505" r="17264" b="7514"/>
          <a:stretch/>
        </p:blipFill>
        <p:spPr>
          <a:xfrm>
            <a:off x="3222000" y="1090800"/>
            <a:ext cx="8867880" cy="532044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101520" y="217800"/>
            <a:ext cx="2989440" cy="447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Unire un repository creato su github in git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Git remote –v  èer avere la situazione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Per PUSHARE i file dal git al github  …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Git push –u origin master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 (in pratica quelli del branch che voglio io)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Li vedrò su Github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Git pull per portare in locale i file di github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06440" y="435600"/>
            <a:ext cx="2118600" cy="338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Creo una nuova cartella e ci faccio il cd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Non serve git init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Posso usare git clone ..url… 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L’url lo posso prendere da github ..tasto verde Clone or download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D8940C8-30D6-4EF3-9EFD-3F05B107183B}"/>
              </a:ext>
            </a:extLst>
          </p:cNvPr>
          <p:cNvSpPr txBox="1"/>
          <p:nvPr/>
        </p:nvSpPr>
        <p:spPr>
          <a:xfrm>
            <a:off x="205740" y="342900"/>
            <a:ext cx="378333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Link di avvio</a:t>
            </a:r>
          </a:p>
          <a:p>
            <a:r>
              <a:rPr lang="it-IT" dirty="0"/>
              <a:t>Dopo aver installato </a:t>
            </a:r>
            <a:r>
              <a:rPr lang="it-IT" dirty="0" err="1"/>
              <a:t>Git</a:t>
            </a:r>
            <a:r>
              <a:rPr lang="it-IT" dirty="0"/>
              <a:t> , apri le proprietà del link di avvio.</a:t>
            </a:r>
          </a:p>
          <a:p>
            <a:r>
              <a:rPr lang="it-IT" dirty="0"/>
              <a:t>La destinazione del link punta a </a:t>
            </a:r>
            <a:r>
              <a:rPr lang="it-IT" dirty="0" err="1"/>
              <a:t>git-cmd</a:t>
            </a:r>
            <a:r>
              <a:rPr lang="it-IT" dirty="0"/>
              <a:t> che di default ha l’opzione di avvio nella cartella </a:t>
            </a:r>
            <a:r>
              <a:rPr lang="it-IT" dirty="0" err="1"/>
              <a:t>git</a:t>
            </a:r>
            <a:r>
              <a:rPr lang="it-IT" dirty="0"/>
              <a:t>-home</a:t>
            </a:r>
          </a:p>
          <a:p>
            <a:endParaRPr lang="it-IT" dirty="0"/>
          </a:p>
          <a:p>
            <a:r>
              <a:rPr lang="it-IT" dirty="0"/>
              <a:t>Per avviare da dir che voglio io devo eliminare l’opzione </a:t>
            </a:r>
          </a:p>
          <a:p>
            <a:r>
              <a:rPr lang="it-IT" dirty="0"/>
              <a:t>--cd-to-home</a:t>
            </a:r>
          </a:p>
          <a:p>
            <a:endParaRPr lang="it-IT" dirty="0"/>
          </a:p>
          <a:p>
            <a:r>
              <a:rPr lang="it-IT" dirty="0"/>
              <a:t>Nella casella DA sostituisci il contenuto (variabili di ambiente) con la cartella che vuoi tu , ad esempio io ho creato una mia </a:t>
            </a:r>
            <a:r>
              <a:rPr lang="it-IT" dirty="0" err="1"/>
              <a:t>var</a:t>
            </a:r>
            <a:r>
              <a:rPr lang="it-IT" dirty="0"/>
              <a:t> di ambiente GITREPOPATH che punta a Documenti\</a:t>
            </a:r>
            <a:r>
              <a:rPr lang="it-IT" dirty="0" err="1"/>
              <a:t>GitRepo</a:t>
            </a:r>
            <a:r>
              <a:rPr lang="it-IT" dirty="0"/>
              <a:t> ma posso fare anche a meno della </a:t>
            </a:r>
            <a:r>
              <a:rPr lang="it-IT" dirty="0" err="1"/>
              <a:t>var</a:t>
            </a:r>
            <a:r>
              <a:rPr lang="it-IT" dirty="0"/>
              <a:t> di ambiente.</a:t>
            </a:r>
          </a:p>
          <a:p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89F0771-AE13-49EC-8FC6-EC38F0C9F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052" y="220027"/>
            <a:ext cx="39147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51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magine 46"/>
          <p:cNvPicPr/>
          <p:nvPr/>
        </p:nvPicPr>
        <p:blipFill>
          <a:blip r:embed="rId2"/>
          <a:stretch/>
        </p:blipFill>
        <p:spPr>
          <a:xfrm>
            <a:off x="118440" y="172080"/>
            <a:ext cx="7429680" cy="6019920"/>
          </a:xfrm>
          <a:prstGeom prst="rect">
            <a:avLst/>
          </a:prstGeom>
          <a:ln>
            <a:noFill/>
          </a:ln>
        </p:spPr>
      </p:pic>
      <p:pic>
        <p:nvPicPr>
          <p:cNvPr id="48" name="Immagine 47"/>
          <p:cNvPicPr/>
          <p:nvPr/>
        </p:nvPicPr>
        <p:blipFill>
          <a:blip r:embed="rId3"/>
          <a:stretch/>
        </p:blipFill>
        <p:spPr>
          <a:xfrm>
            <a:off x="7920000" y="288000"/>
            <a:ext cx="3728520" cy="6171480"/>
          </a:xfrm>
          <a:prstGeom prst="rect">
            <a:avLst/>
          </a:prstGeom>
          <a:ln>
            <a:noFill/>
          </a:ln>
        </p:spPr>
      </p:pic>
      <p:sp>
        <p:nvSpPr>
          <p:cNvPr id="49" name="TextShape 1"/>
          <p:cNvSpPr txBox="1"/>
          <p:nvPr/>
        </p:nvSpPr>
        <p:spPr>
          <a:xfrm>
            <a:off x="5040000" y="648000"/>
            <a:ext cx="1728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it-IT" sz="1800" b="0" strike="noStrike" spc="-1">
                <a:latin typeface="Arial"/>
              </a:rPr>
              <a:t>Situazione di default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magine 49"/>
          <p:cNvPicPr/>
          <p:nvPr/>
        </p:nvPicPr>
        <p:blipFill>
          <a:blip r:embed="rId2"/>
          <a:stretch/>
        </p:blipFill>
        <p:spPr>
          <a:xfrm>
            <a:off x="4923000" y="150480"/>
            <a:ext cx="7029000" cy="4457520"/>
          </a:xfrm>
          <a:prstGeom prst="rect">
            <a:avLst/>
          </a:prstGeom>
          <a:ln>
            <a:noFill/>
          </a:ln>
        </p:spPr>
      </p:pic>
      <p:sp>
        <p:nvSpPr>
          <p:cNvPr id="51" name="TextShape 1"/>
          <p:cNvSpPr txBox="1"/>
          <p:nvPr/>
        </p:nvSpPr>
        <p:spPr>
          <a:xfrm>
            <a:off x="144000" y="144000"/>
            <a:ext cx="4536000" cy="2649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it-IT" sz="1800" b="0" strike="noStrike" spc="-1">
                <a:latin typeface="Arial"/>
              </a:rPr>
              <a:t>Prima di fare alcun “git init”</a:t>
            </a:r>
          </a:p>
          <a:p>
            <a:r>
              <a:rPr lang="it-IT" sz="1800" b="0" strike="noStrike" spc="-1">
                <a:latin typeface="Arial"/>
              </a:rPr>
              <a:t>Ho creato le cartelle di progetto</a:t>
            </a:r>
          </a:p>
          <a:p>
            <a:r>
              <a:rPr lang="it-IT" sz="1800" b="0" strike="noStrike" spc="-1">
                <a:latin typeface="Arial"/>
              </a:rPr>
              <a:t>Poi : git init </a:t>
            </a:r>
          </a:p>
          <a:p>
            <a:r>
              <a:rPr lang="it-IT" sz="1800" b="0" strike="noStrike" spc="-1">
                <a:latin typeface="Arial"/>
              </a:rPr>
              <a:t>Sul disco non viene creato NIENTE, il file .gitinit non è stato modificato</a:t>
            </a:r>
          </a:p>
          <a:p>
            <a:r>
              <a:rPr lang="it-IT" sz="1800" b="0" strike="noStrike" spc="-1">
                <a:latin typeface="Arial"/>
              </a:rPr>
              <a:t>Creo il file README.txt</a:t>
            </a:r>
          </a:p>
          <a:p>
            <a:r>
              <a:rPr lang="it-IT" sz="1800" b="0" strike="noStrike" spc="-1">
                <a:latin typeface="Arial"/>
              </a:rPr>
              <a:t>Con :git status  viene segnato rosso il file readme</a:t>
            </a:r>
          </a:p>
          <a:p>
            <a:endParaRPr lang="it-IT" sz="1800" b="0" strike="noStrike" spc="-1">
              <a:latin typeface="Arial"/>
            </a:endParaRPr>
          </a:p>
          <a:p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432000" y="360000"/>
            <a:ext cx="4536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latin typeface="Arial"/>
              </a:rPr>
              <a:t>...Poi faccio :git add e poi :git commit</a:t>
            </a:r>
          </a:p>
        </p:txBody>
      </p:sp>
      <p:pic>
        <p:nvPicPr>
          <p:cNvPr id="53" name="Immagine 52"/>
          <p:cNvPicPr/>
          <p:nvPr/>
        </p:nvPicPr>
        <p:blipFill>
          <a:blip r:embed="rId2"/>
          <a:stretch/>
        </p:blipFill>
        <p:spPr>
          <a:xfrm>
            <a:off x="4729680" y="122400"/>
            <a:ext cx="6934320" cy="3333600"/>
          </a:xfrm>
          <a:prstGeom prst="rect">
            <a:avLst/>
          </a:prstGeom>
          <a:ln>
            <a:noFill/>
          </a:ln>
        </p:spPr>
      </p:pic>
      <p:pic>
        <p:nvPicPr>
          <p:cNvPr id="54" name="Immagine 53"/>
          <p:cNvPicPr/>
          <p:nvPr/>
        </p:nvPicPr>
        <p:blipFill>
          <a:blip r:embed="rId3"/>
          <a:stretch/>
        </p:blipFill>
        <p:spPr>
          <a:xfrm>
            <a:off x="574560" y="5078520"/>
            <a:ext cx="5905440" cy="1257480"/>
          </a:xfrm>
          <a:prstGeom prst="rect">
            <a:avLst/>
          </a:prstGeom>
          <a:ln>
            <a:noFill/>
          </a:ln>
        </p:spPr>
      </p:pic>
      <p:sp>
        <p:nvSpPr>
          <p:cNvPr id="55" name="TextShape 2"/>
          <p:cNvSpPr txBox="1"/>
          <p:nvPr/>
        </p:nvSpPr>
        <p:spPr>
          <a:xfrm>
            <a:off x="216000" y="3816000"/>
            <a:ext cx="7632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it-IT" sz="1800" b="0" strike="noStrike" spc="-1">
                <a:latin typeface="Arial"/>
              </a:rPr>
              <a:t>:git status funziona solo nelle cartelle INIZIALIZZATE con :git init</a:t>
            </a:r>
          </a:p>
          <a:p>
            <a:r>
              <a:rPr lang="it-IT" sz="1800" b="0" strike="noStrike" spc="-1">
                <a:latin typeface="Arial"/>
              </a:rPr>
              <a:t>...altrimenti msgia “fatal: non è un repo git”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magine 55"/>
          <p:cNvPicPr/>
          <p:nvPr/>
        </p:nvPicPr>
        <p:blipFill>
          <a:blip r:embed="rId2"/>
          <a:stretch/>
        </p:blipFill>
        <p:spPr>
          <a:xfrm>
            <a:off x="5976000" y="799920"/>
            <a:ext cx="5848200" cy="3448080"/>
          </a:xfrm>
          <a:prstGeom prst="rect">
            <a:avLst/>
          </a:prstGeom>
          <a:ln>
            <a:noFill/>
          </a:ln>
        </p:spPr>
      </p:pic>
      <p:sp>
        <p:nvSpPr>
          <p:cNvPr id="57" name="TextShape 1"/>
          <p:cNvSpPr txBox="1"/>
          <p:nvPr/>
        </p:nvSpPr>
        <p:spPr>
          <a:xfrm>
            <a:off x="216000" y="576000"/>
            <a:ext cx="446400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it-IT" sz="1800" b="0" strike="noStrike" spc="-1">
                <a:latin typeface="Arial"/>
              </a:rPr>
              <a:t>Il commit di una cartella vuota (anche se inizializzata) è inutile, non da errore ma non viene memorizzata</a:t>
            </a:r>
          </a:p>
          <a:p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magine 57"/>
          <p:cNvPicPr/>
          <p:nvPr/>
        </p:nvPicPr>
        <p:blipFill>
          <a:blip r:embed="rId2"/>
          <a:stretch/>
        </p:blipFill>
        <p:spPr>
          <a:xfrm>
            <a:off x="6439680" y="524520"/>
            <a:ext cx="5584320" cy="5811480"/>
          </a:xfrm>
          <a:prstGeom prst="rect">
            <a:avLst/>
          </a:prstGeom>
          <a:ln>
            <a:noFill/>
          </a:ln>
        </p:spPr>
      </p:pic>
      <p:sp>
        <p:nvSpPr>
          <p:cNvPr id="59" name="TextShape 1"/>
          <p:cNvSpPr txBox="1"/>
          <p:nvPr/>
        </p:nvSpPr>
        <p:spPr>
          <a:xfrm>
            <a:off x="432000" y="504000"/>
            <a:ext cx="3456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it-IT" sz="1800" b="0" strike="noStrike" spc="-1">
                <a:latin typeface="Arial"/>
              </a:rPr>
              <a:t>:git log</a:t>
            </a:r>
          </a:p>
          <a:p>
            <a:r>
              <a:rPr lang="it-IT" sz="1800" b="0" strike="noStrike" spc="-1">
                <a:latin typeface="Arial"/>
              </a:rPr>
              <a:t>Per avere la storia dei commit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288000" y="288000"/>
            <a:ext cx="8219880" cy="258386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it-IT" sz="1800" b="0" strike="noStrike" spc="-1" dirty="0">
                <a:latin typeface="Arial"/>
              </a:rPr>
              <a:t>Se voglio partecipare ad un progetto esistente su GitHub (o remoto qualunque):</a:t>
            </a:r>
          </a:p>
          <a:p>
            <a:r>
              <a:rPr lang="it-IT" sz="1800" b="0" strike="noStrike" spc="-1" dirty="0">
                <a:latin typeface="Arial"/>
              </a:rPr>
              <a:t>Creo una cartella in locale contenitore di tutti i progetti remoti (in cui non farò :</a:t>
            </a:r>
            <a:r>
              <a:rPr lang="it-IT" sz="1800" b="0" strike="noStrike" spc="-1" dirty="0" err="1">
                <a:latin typeface="Arial"/>
              </a:rPr>
              <a:t>git</a:t>
            </a:r>
            <a:r>
              <a:rPr lang="it-IT" sz="1800" b="0" strike="noStrike" spc="-1" dirty="0">
                <a:latin typeface="Arial"/>
              </a:rPr>
              <a:t> </a:t>
            </a:r>
            <a:r>
              <a:rPr lang="it-IT" sz="1800" b="0" strike="noStrike" spc="-1" dirty="0" err="1">
                <a:latin typeface="Arial"/>
              </a:rPr>
              <a:t>init</a:t>
            </a:r>
            <a:r>
              <a:rPr lang="it-IT" sz="1800" b="0" strike="noStrike" spc="-1" dirty="0">
                <a:latin typeface="Arial"/>
              </a:rPr>
              <a:t> !!!)</a:t>
            </a:r>
          </a:p>
          <a:p>
            <a:r>
              <a:rPr lang="it-IT" sz="1800" b="0" strike="noStrike" spc="-1" dirty="0">
                <a:latin typeface="Arial"/>
              </a:rPr>
              <a:t>Da </a:t>
            </a:r>
            <a:r>
              <a:rPr lang="it-IT" sz="1800" b="0" strike="noStrike" spc="-1" dirty="0" err="1">
                <a:latin typeface="Arial"/>
              </a:rPr>
              <a:t>github</a:t>
            </a:r>
            <a:r>
              <a:rPr lang="it-IT" sz="1800" b="0" strike="noStrike" spc="-1" dirty="0">
                <a:latin typeface="Arial"/>
              </a:rPr>
              <a:t> copio l’URL della repo</a:t>
            </a:r>
          </a:p>
          <a:p>
            <a:r>
              <a:rPr lang="it-IT" sz="1800" b="0" strike="noStrike" spc="-1" dirty="0">
                <a:latin typeface="Arial"/>
              </a:rPr>
              <a:t>In locale, nella </a:t>
            </a:r>
            <a:r>
              <a:rPr lang="it-IT" sz="1800" b="0" strike="noStrike" spc="-1">
                <a:latin typeface="Arial"/>
              </a:rPr>
              <a:t>cartella precedente faccio </a:t>
            </a:r>
            <a:r>
              <a:rPr lang="it-IT" sz="1800" b="0" strike="noStrike" spc="-1" dirty="0">
                <a:latin typeface="Arial"/>
              </a:rPr>
              <a:t>:</a:t>
            </a:r>
            <a:r>
              <a:rPr lang="it-IT" sz="1800" b="0" strike="noStrike" spc="-1" dirty="0" err="1">
                <a:latin typeface="Arial"/>
              </a:rPr>
              <a:t>git</a:t>
            </a:r>
            <a:r>
              <a:rPr lang="it-IT" sz="1800" b="0" strike="noStrike" spc="-1" dirty="0">
                <a:latin typeface="Arial"/>
              </a:rPr>
              <a:t> clone &lt;</a:t>
            </a:r>
            <a:r>
              <a:rPr lang="it-IT" sz="1800" b="0" strike="noStrike" spc="-1" dirty="0" err="1">
                <a:latin typeface="Arial"/>
              </a:rPr>
              <a:t>url</a:t>
            </a:r>
            <a:r>
              <a:rPr lang="it-IT" sz="1800" b="0" strike="noStrike" spc="-1" dirty="0">
                <a:latin typeface="Arial"/>
              </a:rPr>
              <a:t>&gt;</a:t>
            </a:r>
          </a:p>
          <a:p>
            <a:r>
              <a:rPr lang="it-IT" sz="1800" b="0" strike="noStrike" spc="-1" dirty="0">
                <a:latin typeface="Arial"/>
              </a:rPr>
              <a:t>Il server remoto mi chiede l’autenticazione e poi scarica</a:t>
            </a:r>
          </a:p>
          <a:p>
            <a:r>
              <a:rPr lang="it-IT" sz="1800" b="0" strike="noStrike" spc="-1" dirty="0">
                <a:latin typeface="Arial"/>
              </a:rPr>
              <a:t>Nella cartella in cui ho fatto :</a:t>
            </a:r>
            <a:r>
              <a:rPr lang="it-IT" sz="1800" b="0" strike="noStrike" spc="-1" dirty="0" err="1">
                <a:latin typeface="Arial"/>
              </a:rPr>
              <a:t>git</a:t>
            </a:r>
            <a:r>
              <a:rPr lang="it-IT" sz="1800" b="0" strike="noStrike" spc="-1" dirty="0">
                <a:latin typeface="Arial"/>
              </a:rPr>
              <a:t> clone viene creata la cartella remota , </a:t>
            </a:r>
          </a:p>
          <a:p>
            <a:r>
              <a:rPr lang="it-IT" sz="1800" b="0" strike="noStrike" spc="-1" dirty="0">
                <a:latin typeface="Arial"/>
              </a:rPr>
              <a:t>quindi posso fare altri clone nella stessa cartella</a:t>
            </a:r>
          </a:p>
        </p:txBody>
      </p:sp>
      <p:pic>
        <p:nvPicPr>
          <p:cNvPr id="61" name="Immagine 60"/>
          <p:cNvPicPr/>
          <p:nvPr/>
        </p:nvPicPr>
        <p:blipFill>
          <a:blip r:embed="rId2"/>
          <a:stretch/>
        </p:blipFill>
        <p:spPr>
          <a:xfrm>
            <a:off x="360000" y="2736000"/>
            <a:ext cx="4718520" cy="2880000"/>
          </a:xfrm>
          <a:prstGeom prst="rect">
            <a:avLst/>
          </a:prstGeom>
          <a:ln>
            <a:noFill/>
          </a:ln>
        </p:spPr>
      </p:pic>
      <p:pic>
        <p:nvPicPr>
          <p:cNvPr id="62" name="Immagine 61"/>
          <p:cNvPicPr/>
          <p:nvPr/>
        </p:nvPicPr>
        <p:blipFill>
          <a:blip r:embed="rId3"/>
          <a:stretch/>
        </p:blipFill>
        <p:spPr>
          <a:xfrm>
            <a:off x="5400000" y="2376000"/>
            <a:ext cx="6753240" cy="4219560"/>
          </a:xfrm>
          <a:prstGeom prst="rect">
            <a:avLst/>
          </a:prstGeom>
          <a:ln>
            <a:noFill/>
          </a:ln>
        </p:spPr>
      </p:pic>
      <p:sp>
        <p:nvSpPr>
          <p:cNvPr id="63" name="TextShape 2"/>
          <p:cNvSpPr txBox="1"/>
          <p:nvPr/>
        </p:nvSpPr>
        <p:spPr>
          <a:xfrm>
            <a:off x="8784000" y="216000"/>
            <a:ext cx="288000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it-IT" sz="1800" b="0" strike="noStrike" spc="-1">
                <a:latin typeface="Arial"/>
              </a:rPr>
              <a:t>https://help.github.com/en/github/creating-cloning-and-archiving-repositories/cloning-a-repository</a:t>
            </a:r>
          </a:p>
        </p:txBody>
      </p:sp>
      <p:sp>
        <p:nvSpPr>
          <p:cNvPr id="64" name="CustomShape 3"/>
          <p:cNvSpPr/>
          <p:nvPr/>
        </p:nvSpPr>
        <p:spPr>
          <a:xfrm>
            <a:off x="7632000" y="1152000"/>
            <a:ext cx="1296000" cy="1008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it-IT" sz="1800" b="0" strike="noStrike" spc="-1">
                <a:latin typeface="Arial"/>
              </a:rPr>
              <a:t>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Immagine 64"/>
          <p:cNvPicPr/>
          <p:nvPr/>
        </p:nvPicPr>
        <p:blipFill>
          <a:blip r:embed="rId2"/>
          <a:stretch/>
        </p:blipFill>
        <p:spPr>
          <a:xfrm>
            <a:off x="6192000" y="360"/>
            <a:ext cx="6036120" cy="6857640"/>
          </a:xfrm>
          <a:prstGeom prst="rect">
            <a:avLst/>
          </a:prstGeom>
          <a:ln>
            <a:noFill/>
          </a:ln>
        </p:spPr>
      </p:pic>
      <p:sp>
        <p:nvSpPr>
          <p:cNvPr id="66" name="CustomShape 1"/>
          <p:cNvSpPr/>
          <p:nvPr/>
        </p:nvSpPr>
        <p:spPr>
          <a:xfrm>
            <a:off x="10512000" y="216000"/>
            <a:ext cx="1008000" cy="93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it-IT" sz="1800" b="0" strike="noStrike" spc="-1">
                <a:latin typeface="Arial"/>
              </a:rPr>
              <a:t>2</a:t>
            </a:r>
          </a:p>
        </p:txBody>
      </p:sp>
      <p:sp>
        <p:nvSpPr>
          <p:cNvPr id="67" name="TextShape 2"/>
          <p:cNvSpPr txBox="1"/>
          <p:nvPr/>
        </p:nvSpPr>
        <p:spPr>
          <a:xfrm>
            <a:off x="216000" y="72000"/>
            <a:ext cx="5832000" cy="469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it-IT" sz="1800" b="0" strike="noStrike" spc="-1">
                <a:latin typeface="Arial"/>
              </a:rPr>
              <a:t>Aggiungo un file e modifico uno di quelli scaricati</a:t>
            </a:r>
          </a:p>
          <a:p>
            <a:r>
              <a:rPr lang="it-IT" sz="1800" b="0" strike="noStrike" spc="-1">
                <a:latin typeface="Arial"/>
              </a:rPr>
              <a:t>Per aggiornare la repo remota devo:</a:t>
            </a:r>
          </a:p>
          <a:p>
            <a:r>
              <a:rPr lang="it-IT" sz="1800" b="0" strike="noStrike" spc="-1">
                <a:latin typeface="Arial"/>
              </a:rPr>
              <a:t>:git add -A ...o dei file interessati</a:t>
            </a:r>
          </a:p>
          <a:p>
            <a:r>
              <a:rPr lang="it-IT" sz="1800" b="0" strike="noStrike" spc="-1">
                <a:latin typeface="Arial"/>
              </a:rPr>
              <a:t>:git commit -m “commento”</a:t>
            </a:r>
          </a:p>
          <a:p>
            <a:r>
              <a:rPr lang="it-IT" sz="1800" b="0" strike="noStrike" spc="-1">
                <a:latin typeface="Arial"/>
              </a:rPr>
              <a:t>A questo punto ricevo un msg di commit ok ma in rete NON sono state apportate modifiche</a:t>
            </a:r>
          </a:p>
          <a:p>
            <a:r>
              <a:rPr lang="it-IT" sz="1800" b="0" strike="noStrike" spc="-1">
                <a:latin typeface="Arial"/>
              </a:rPr>
              <a:t>:git push -u origin master</a:t>
            </a:r>
          </a:p>
          <a:p>
            <a:r>
              <a:rPr lang="it-IT" sz="1800" b="0" strike="noStrike" spc="-1">
                <a:latin typeface="Arial"/>
              </a:rPr>
              <a:t>Solo alla fine avrò effettivamente compiuto tutto il lavoro.</a:t>
            </a:r>
          </a:p>
          <a:p>
            <a:endParaRPr lang="it-IT" sz="1800" b="0" strike="noStrike" spc="-1">
              <a:latin typeface="Arial"/>
            </a:endParaRPr>
          </a:p>
          <a:p>
            <a:endParaRPr lang="it-IT" sz="1800" b="0" strike="noStrike" spc="-1">
              <a:latin typeface="Arial"/>
            </a:endParaRPr>
          </a:p>
          <a:p>
            <a:r>
              <a:rPr lang="it-IT" sz="1800" b="0" strike="noStrike" spc="-1">
                <a:latin typeface="Arial"/>
              </a:rPr>
              <a:t>Se voglio recuperare modifiche fatte al repo in rete (quindi voglio aggiornare la mia copia clonata locale ) devo fare un fetch …</a:t>
            </a:r>
          </a:p>
          <a:p>
            <a:r>
              <a:rPr lang="it-IT" sz="1800" b="0" strike="noStrike" spc="-1">
                <a:latin typeface="Arial"/>
              </a:rPr>
              <a:t>:git pull</a:t>
            </a:r>
          </a:p>
          <a:p>
            <a:r>
              <a:rPr lang="it-IT" sz="1800" b="0" strike="noStrike" spc="-1">
                <a:latin typeface="Arial"/>
              </a:rPr>
              <a:t>Non serve specificare altro perché la cartella in rete è associata alla cartella locale</a:t>
            </a:r>
          </a:p>
          <a:p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728</Words>
  <Application>Microsoft Office PowerPoint</Application>
  <PresentationFormat>Widescreen</PresentationFormat>
  <Paragraphs>83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Alessandro Galli</dc:creator>
  <dc:description/>
  <cp:lastModifiedBy>Alessandro Galli</cp:lastModifiedBy>
  <cp:revision>15</cp:revision>
  <dcterms:created xsi:type="dcterms:W3CDTF">2020-06-19T12:09:24Z</dcterms:created>
  <dcterms:modified xsi:type="dcterms:W3CDTF">2020-06-23T08:05:43Z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