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37BB3-DE0E-4537-BBBC-C58E6FAC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A168B1-C903-449D-AB95-62707164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EAFAF3-7CBC-47A8-89A4-E0C73EDE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970C03-8977-4848-9A75-3CDF4377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63CF0-F7D4-4D56-8475-95A92AD4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6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E7ED0-D279-4EEE-9E58-EF23BBC6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C47AED-EBDE-4F07-934B-DA121B3B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3717D-1845-4DD1-A7B0-093DB045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D9D4AF-40A6-4063-BCC7-290AF403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98B360-BB61-4CBD-83D6-0878F064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3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5BD366-7065-4F5C-BED8-783E42DA7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DE6CE8-57FA-4DC5-9B48-A6DB9783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9948AC-7820-45E1-B435-DA3EF89F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67011-C0EA-4AE4-8175-4442C8E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D04EFB-9F73-4A62-A51B-68027F78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3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C2EE4-F4C9-4D57-8360-E592861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243310-789B-42C2-BA04-187DB90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DE565A-68A2-46A0-B694-189DEA5B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E9F043-F112-4443-9EC3-613EBF1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6D97F0-F30E-4728-875B-E9D9D654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9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E87520-7684-4FCA-9EEB-2B3F6AF6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CB7DC4-BA97-4548-AD90-25B04A94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64C50-48AE-414C-BBB3-DBC8FA49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01190A-7DBF-4DC1-9652-9361A9A7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596F8-3918-4A2F-92C4-768A533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2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13B7F-E455-4A37-8AB0-0B8FAB16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333D51-0A21-494D-B72C-3F772A6C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86DA75-E4E9-40F4-8F91-AE97464E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1A77DE-08C7-43EB-8609-8AAAD516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556466-728A-48DF-99C9-AF655A22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57348-99AE-43DF-A9B9-5EA2014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9CFC9-1394-4565-BC32-FDFE3673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D78FA9-F21F-495B-80B8-5B7E4599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6103A0-FFC4-42E1-8C7F-7FF8C9E4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60886D-1719-40CC-80B7-1B792D78E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AD06AB-277A-4D91-848A-9DC808E4C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57F441-B0A6-4752-9964-3F3AD04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95BBC2-C5B5-456C-AC1F-D8EE1965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D7B336-B4DE-454D-8B0D-7A7C7E13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7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AEE94-9505-4BA3-B5F5-DDB25C83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9D5CA6-35DA-4887-BB52-7287643B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8A37CC-E771-4800-999D-F55426CB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0291E9-2310-4F56-9032-AD959F9C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49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813837-FA3E-478B-B46E-7406F984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FFB8F0-718E-4698-853B-6CE53674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7D8C65-D0EC-49AE-ABD0-4DEAB0C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3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71A4E-C0A4-435C-81D5-31DFD774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1B7AEA-3EFA-46AE-8C43-0AD20CAB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815A14-04AF-4F0F-B1A6-AE07CF2A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B5BDCC-4C3D-40F6-9638-3E650DDE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8C97A2-04FC-4C57-A162-4A8490F8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227F44-84AC-4411-9824-A09180C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2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0E6EA-DC34-4A36-B468-E0EEF794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5D5BE6-6BC8-4DBB-8063-5AA17CBCE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711B5F-B42D-411F-8DED-87A40F1B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31A92A-E95B-4D95-AD25-0E16ED46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33DD3-5069-4EA8-900D-07A06705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8E712-88EE-4B06-8D77-0988DC0F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7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1B2DCC-5115-47EE-A01F-424460D2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9EEB60-64E2-4E43-920D-078F8A02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0BE088-33E4-4F23-8C6D-03717C311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5482-B129-4E7E-A648-E5834A2C8584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02368-7901-4EE9-AC2D-D57FF5C68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66122E-BA96-4E9B-8A70-9036907B3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C3A7-295D-4832-92B3-846D73710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7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AB87F-C535-4024-BFF2-96DF07687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Eseguibili con </a:t>
            </a:r>
            <a:r>
              <a:rPr lang="it-IT" dirty="0" err="1"/>
              <a:t>Maven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C53AF6-4996-4A01-8524-CEADD621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Compilare con Libreria esterna</a:t>
            </a:r>
          </a:p>
        </p:txBody>
      </p:sp>
    </p:spTree>
    <p:extLst>
      <p:ext uri="{BB962C8B-B14F-4D97-AF65-F5344CB8AC3E}">
        <p14:creationId xmlns:p14="http://schemas.microsoft.com/office/powerpoint/2010/main" val="370994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63E619-B6D7-48D8-BDBE-E69D5E98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0"/>
            <a:ext cx="12192000" cy="685800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3123AB5-A521-4887-9DE6-BF45F7DBBEA4}"/>
              </a:ext>
            </a:extLst>
          </p:cNvPr>
          <p:cNvSpPr/>
          <p:nvPr/>
        </p:nvSpPr>
        <p:spPr>
          <a:xfrm>
            <a:off x="1083733" y="414867"/>
            <a:ext cx="3166534" cy="326813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MyLib</a:t>
            </a:r>
            <a:endParaRPr lang="it-IT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F7874C2-D601-4DCA-8B67-2C3E5A4EBC39}"/>
              </a:ext>
            </a:extLst>
          </p:cNvPr>
          <p:cNvSpPr/>
          <p:nvPr/>
        </p:nvSpPr>
        <p:spPr>
          <a:xfrm>
            <a:off x="2167465" y="3886200"/>
            <a:ext cx="5190067" cy="28109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</a:t>
            </a:r>
            <a:endParaRPr lang="it-IT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2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B9408BA-B3AB-4EE8-82E0-CEE8FE23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63" y="0"/>
            <a:ext cx="7007937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D302D2-3D4E-48A1-B619-DCA4CD1EE572}"/>
              </a:ext>
            </a:extLst>
          </p:cNvPr>
          <p:cNvSpPr txBox="1"/>
          <p:nvPr/>
        </p:nvSpPr>
        <p:spPr>
          <a:xfrm>
            <a:off x="143932" y="279399"/>
            <a:ext cx="3462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 è composta dal </a:t>
            </a:r>
            <a:r>
              <a:rPr lang="it-IT" dirty="0" err="1"/>
              <a:t>main</a:t>
            </a:r>
            <a:r>
              <a:rPr lang="it-IT" dirty="0"/>
              <a:t>:  </a:t>
            </a:r>
            <a:r>
              <a:rPr lang="it-IT" dirty="0" err="1"/>
              <a:t>MyApp</a:t>
            </a:r>
            <a:endParaRPr lang="it-IT" dirty="0"/>
          </a:p>
          <a:p>
            <a:r>
              <a:rPr lang="it-IT" dirty="0"/>
              <a:t>E libreria esterna:</a:t>
            </a:r>
          </a:p>
          <a:p>
            <a:r>
              <a:rPr lang="it-IT" dirty="0" err="1"/>
              <a:t>MyLib</a:t>
            </a:r>
            <a:endParaRPr lang="it-IT" dirty="0"/>
          </a:p>
          <a:p>
            <a:endParaRPr lang="it-IT" dirty="0"/>
          </a:p>
          <a:p>
            <a:r>
              <a:rPr lang="it-IT" dirty="0"/>
              <a:t>Vanno entrambe compilate con la versione di JDK adeguata.</a:t>
            </a:r>
          </a:p>
          <a:p>
            <a:r>
              <a:rPr lang="it-IT" dirty="0"/>
              <a:t>Per il mio JRE (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dirty="0" err="1"/>
              <a:t>env</a:t>
            </a:r>
            <a:r>
              <a:rPr lang="it-IT" dirty="0"/>
              <a:t>) al massimo va compilata con JDK1.8 quindi setto entrambi i </a:t>
            </a:r>
            <a:r>
              <a:rPr lang="it-IT" dirty="0" err="1"/>
              <a:t>pom</a:t>
            </a:r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ECBAFD-CE0D-4ECE-A7AB-2A354C0870ED}"/>
              </a:ext>
            </a:extLst>
          </p:cNvPr>
          <p:cNvSpPr txBox="1"/>
          <p:nvPr/>
        </p:nvSpPr>
        <p:spPr>
          <a:xfrm>
            <a:off x="143932" y="3503387"/>
            <a:ext cx="574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&lt;</a:t>
            </a:r>
            <a:r>
              <a:rPr lang="it-IT" sz="1400" dirty="0" err="1"/>
              <a:t>properties</a:t>
            </a:r>
            <a:r>
              <a:rPr lang="it-IT" sz="1400" dirty="0"/>
              <a:t>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project.build.sourceEncoding</a:t>
            </a:r>
            <a:r>
              <a:rPr lang="it-IT" sz="1400" dirty="0"/>
              <a:t>&gt;UTF-8&lt;/</a:t>
            </a:r>
            <a:r>
              <a:rPr lang="it-IT" sz="1400" dirty="0" err="1"/>
              <a:t>project.build.sourceEncoding</a:t>
            </a:r>
            <a:r>
              <a:rPr lang="it-IT" sz="1400" dirty="0"/>
              <a:t>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maven.compiler.source</a:t>
            </a:r>
            <a:r>
              <a:rPr lang="it-IT" sz="1400" dirty="0"/>
              <a:t>&gt;1.8&lt;/</a:t>
            </a:r>
            <a:r>
              <a:rPr lang="it-IT" sz="1400" dirty="0" err="1"/>
              <a:t>maven.compiler.source</a:t>
            </a:r>
            <a:r>
              <a:rPr lang="it-IT" sz="1400" dirty="0"/>
              <a:t>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maven.compiler.target</a:t>
            </a:r>
            <a:r>
              <a:rPr lang="it-IT" sz="1400" dirty="0"/>
              <a:t>&gt;1.8&lt;/</a:t>
            </a:r>
            <a:r>
              <a:rPr lang="it-IT" sz="1400" dirty="0" err="1"/>
              <a:t>maven.compiler.target</a:t>
            </a:r>
            <a:r>
              <a:rPr lang="it-IT" sz="1400" dirty="0"/>
              <a:t>&gt;</a:t>
            </a:r>
          </a:p>
          <a:p>
            <a:r>
              <a:rPr lang="it-IT" sz="1400" dirty="0"/>
              <a:t>        &lt;</a:t>
            </a:r>
            <a:r>
              <a:rPr lang="it-IT" sz="1400" dirty="0" err="1"/>
              <a:t>maven</a:t>
            </a:r>
            <a:r>
              <a:rPr lang="it-IT" sz="1400" dirty="0"/>
              <a:t>-</a:t>
            </a:r>
            <a:r>
              <a:rPr lang="it-IT" sz="1400" dirty="0" err="1"/>
              <a:t>compiler</a:t>
            </a:r>
            <a:r>
              <a:rPr lang="it-IT" sz="1400" dirty="0"/>
              <a:t>-plugin-</a:t>
            </a:r>
            <a:r>
              <a:rPr lang="it-IT" sz="1400" dirty="0" err="1"/>
              <a:t>version</a:t>
            </a:r>
            <a:r>
              <a:rPr lang="it-IT" sz="1400" dirty="0"/>
              <a:t>&gt;3.1&lt;/</a:t>
            </a:r>
            <a:r>
              <a:rPr lang="it-IT" sz="1400" dirty="0" err="1"/>
              <a:t>maven</a:t>
            </a:r>
            <a:r>
              <a:rPr lang="it-IT" sz="1400" dirty="0"/>
              <a:t>-</a:t>
            </a:r>
            <a:r>
              <a:rPr lang="it-IT" sz="1400" dirty="0" err="1"/>
              <a:t>compiler</a:t>
            </a:r>
            <a:r>
              <a:rPr lang="it-IT" sz="1400" dirty="0"/>
              <a:t>-plugin-</a:t>
            </a:r>
            <a:r>
              <a:rPr lang="it-IT" sz="1400" dirty="0" err="1"/>
              <a:t>version</a:t>
            </a:r>
            <a:r>
              <a:rPr lang="it-IT" sz="1400" dirty="0"/>
              <a:t>&gt;</a:t>
            </a:r>
          </a:p>
          <a:p>
            <a:r>
              <a:rPr lang="it-IT" sz="1400" dirty="0"/>
              <a:t>    &lt;/</a:t>
            </a:r>
            <a:r>
              <a:rPr lang="it-IT" sz="1400" dirty="0" err="1"/>
              <a:t>properties</a:t>
            </a:r>
            <a:r>
              <a:rPr lang="it-IT" sz="1400" dirty="0"/>
              <a:t>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38B58A-4DB8-4AEE-B4AA-D818D409D8B1}"/>
              </a:ext>
            </a:extLst>
          </p:cNvPr>
          <p:cNvSpPr txBox="1"/>
          <p:nvPr/>
        </p:nvSpPr>
        <p:spPr>
          <a:xfrm>
            <a:off x="143932" y="5156200"/>
            <a:ext cx="29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Compilo prima la libreria </a:t>
            </a:r>
            <a:r>
              <a:rPr lang="it-IT" dirty="0" err="1"/>
              <a:t>MyLib</a:t>
            </a:r>
            <a:r>
              <a:rPr lang="it-IT" dirty="0"/>
              <a:t> che creerà il .</a:t>
            </a:r>
            <a:r>
              <a:rPr lang="it-IT" dirty="0" err="1"/>
              <a:t>jar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6D19349-F8F7-4C51-BED3-7ABEF63E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67" y="4905520"/>
            <a:ext cx="2850438" cy="18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EE2E-C074-42EC-9203-726458C259B7}"/>
              </a:ext>
            </a:extLst>
          </p:cNvPr>
          <p:cNvSpPr txBox="1"/>
          <p:nvPr/>
        </p:nvSpPr>
        <p:spPr>
          <a:xfrm>
            <a:off x="216977" y="247004"/>
            <a:ext cx="5849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   </a:t>
            </a:r>
            <a:r>
              <a:rPr lang="it-IT" dirty="0" err="1"/>
              <a:t>MyLib</a:t>
            </a:r>
            <a:r>
              <a:rPr lang="it-IT" dirty="0"/>
              <a:t> .</a:t>
            </a:r>
            <a:r>
              <a:rPr lang="it-IT" dirty="0" err="1"/>
              <a:t>jar</a:t>
            </a:r>
            <a:r>
              <a:rPr lang="it-IT" dirty="0"/>
              <a:t> recupero la cartella «</a:t>
            </a:r>
            <a:r>
              <a:rPr lang="it-IT" dirty="0" err="1"/>
              <a:t>org</a:t>
            </a:r>
            <a:r>
              <a:rPr lang="it-IT" dirty="0"/>
              <a:t>» che contiene </a:t>
            </a:r>
            <a:r>
              <a:rPr lang="it-IT" dirty="0" err="1"/>
              <a:t>MyLib.class</a:t>
            </a:r>
            <a:endParaRPr lang="it-IT" dirty="0"/>
          </a:p>
          <a:p>
            <a:r>
              <a:rPr lang="it-IT" dirty="0"/>
              <a:t>E la inserisco nel .</a:t>
            </a:r>
            <a:r>
              <a:rPr lang="it-IT" dirty="0" err="1"/>
              <a:t>jar</a:t>
            </a:r>
            <a:r>
              <a:rPr lang="it-IT" dirty="0"/>
              <a:t> di </a:t>
            </a:r>
            <a:r>
              <a:rPr lang="it-IT" dirty="0" err="1"/>
              <a:t>MyApp</a:t>
            </a:r>
            <a:endParaRPr lang="it-IT" dirty="0"/>
          </a:p>
          <a:p>
            <a:endParaRPr lang="it-IT" dirty="0"/>
          </a:p>
          <a:p>
            <a:r>
              <a:rPr lang="it-IT" dirty="0"/>
              <a:t>Se non lo faccio in esecuzione viene l’errore : 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23842-EF03-42F7-897B-19D9CBB4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95" y="9525"/>
            <a:ext cx="5849405" cy="48482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CD473-6A79-45B6-9ADD-4F4768BA2D35}"/>
              </a:ext>
            </a:extLst>
          </p:cNvPr>
          <p:cNvSpPr txBox="1"/>
          <p:nvPr/>
        </p:nvSpPr>
        <p:spPr>
          <a:xfrm>
            <a:off x="216977" y="1787306"/>
            <a:ext cx="444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POM di </a:t>
            </a:r>
            <a:r>
              <a:rPr lang="it-IT" dirty="0" err="1"/>
              <a:t>MyApp</a:t>
            </a:r>
            <a:r>
              <a:rPr lang="it-IT" dirty="0"/>
              <a:t> metto anche  Class-</a:t>
            </a:r>
            <a:r>
              <a:rPr lang="it-IT" dirty="0" err="1"/>
              <a:t>Path</a:t>
            </a:r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141727-90AD-457A-9ABC-688C9520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4857750"/>
            <a:ext cx="5476875" cy="20002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DA1E92-C505-450E-B76E-770619955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11" y="2099309"/>
            <a:ext cx="4440749" cy="45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7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76DFAB1-54B1-4E7E-A447-4FF6D0256928}"/>
              </a:ext>
            </a:extLst>
          </p:cNvPr>
          <p:cNvSpPr/>
          <p:nvPr/>
        </p:nvSpPr>
        <p:spPr>
          <a:xfrm>
            <a:off x="149817" y="348635"/>
            <a:ext cx="473214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&lt;?xml </a:t>
            </a:r>
            <a:r>
              <a:rPr lang="it-IT" sz="1100" dirty="0" err="1"/>
              <a:t>version</a:t>
            </a:r>
            <a:r>
              <a:rPr lang="it-IT" sz="1100" dirty="0"/>
              <a:t>="1.0" </a:t>
            </a:r>
            <a:r>
              <a:rPr lang="it-IT" sz="1100" dirty="0" err="1"/>
              <a:t>encoding</a:t>
            </a:r>
            <a:r>
              <a:rPr lang="it-IT" sz="1100" dirty="0"/>
              <a:t>="UTF-8"?&gt;</a:t>
            </a:r>
          </a:p>
          <a:p>
            <a:r>
              <a:rPr lang="it-IT" sz="1100" dirty="0"/>
              <a:t>&lt;project </a:t>
            </a:r>
            <a:r>
              <a:rPr lang="it-IT" sz="1100" dirty="0" err="1"/>
              <a:t>xmlns</a:t>
            </a:r>
            <a:r>
              <a:rPr lang="it-IT" sz="1100" dirty="0"/>
              <a:t>="http://maven.apache.org/POM/4.0.0" </a:t>
            </a:r>
            <a:r>
              <a:rPr lang="it-IT" sz="1100" dirty="0" err="1"/>
              <a:t>xmlns:xsi</a:t>
            </a:r>
            <a:r>
              <a:rPr lang="it-IT" sz="1100" dirty="0"/>
              <a:t>="http://www.w3.org/2001/</a:t>
            </a:r>
            <a:r>
              <a:rPr lang="it-IT" sz="1100" dirty="0" err="1"/>
              <a:t>XMLSchema-instance</a:t>
            </a:r>
            <a:r>
              <a:rPr lang="it-IT" sz="1100" dirty="0"/>
              <a:t>" </a:t>
            </a:r>
            <a:r>
              <a:rPr lang="it-IT" sz="1100" dirty="0" err="1"/>
              <a:t>xsi:schemaLocation</a:t>
            </a:r>
            <a:r>
              <a:rPr lang="it-IT" sz="1100" dirty="0"/>
              <a:t>="http://maven.apache.org/POM/4.0.0 http://maven.apache.org/</a:t>
            </a:r>
            <a:r>
              <a:rPr lang="it-IT" sz="1100" dirty="0" err="1"/>
              <a:t>xsd</a:t>
            </a:r>
            <a:r>
              <a:rPr lang="it-IT" sz="1100" dirty="0"/>
              <a:t>/maven-4.0.0.xsd"&gt;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modelVersion</a:t>
            </a:r>
            <a:r>
              <a:rPr lang="it-IT" sz="1100" dirty="0"/>
              <a:t>&gt;4.0.0&lt;/</a:t>
            </a:r>
            <a:r>
              <a:rPr lang="it-IT" sz="1100" dirty="0" err="1"/>
              <a:t>modelVersion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com.mycompany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MyApp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version</a:t>
            </a:r>
            <a:r>
              <a:rPr lang="it-IT" sz="1100" dirty="0"/>
              <a:t>&gt;1.0-SNAPSHOT&lt;/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&lt;packaging&gt;</a:t>
            </a:r>
            <a:r>
              <a:rPr lang="it-IT" sz="1100" dirty="0" err="1"/>
              <a:t>jar</a:t>
            </a:r>
            <a:r>
              <a:rPr lang="it-IT" sz="1100" dirty="0"/>
              <a:t>&lt;/packaging&gt;</a:t>
            </a:r>
          </a:p>
          <a:p>
            <a:endParaRPr lang="it-IT" sz="1100" dirty="0"/>
          </a:p>
          <a:p>
            <a:r>
              <a:rPr lang="it-IT" sz="1100" dirty="0"/>
              <a:t>    &lt;</a:t>
            </a:r>
            <a:r>
              <a:rPr lang="it-IT" sz="1100" dirty="0" err="1"/>
              <a:t>dependencies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groupId</a:t>
            </a:r>
            <a:r>
              <a:rPr lang="it-IT" sz="1100" dirty="0"/>
              <a:t>&gt;${</a:t>
            </a:r>
            <a:r>
              <a:rPr lang="it-IT" sz="1100" dirty="0" err="1"/>
              <a:t>project.groupId</a:t>
            </a:r>
            <a:r>
              <a:rPr lang="it-IT" sz="1100" dirty="0"/>
              <a:t>}&lt;/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MyLib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version</a:t>
            </a:r>
            <a:r>
              <a:rPr lang="it-IT" sz="1100" dirty="0"/>
              <a:t>&gt;${</a:t>
            </a:r>
            <a:r>
              <a:rPr lang="it-IT" sz="1100" dirty="0" err="1"/>
              <a:t>project.version</a:t>
            </a:r>
            <a:r>
              <a:rPr lang="it-IT" sz="1100" dirty="0"/>
              <a:t>}&lt;/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org.swinglabs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&gt;swing-layout&lt;/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&gt;1.0.3&lt;/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        </a:t>
            </a:r>
          </a:p>
          <a:p>
            <a:r>
              <a:rPr lang="it-IT" sz="1100" dirty="0"/>
              <a:t>    &lt;/</a:t>
            </a:r>
            <a:r>
              <a:rPr lang="it-IT" sz="1100" dirty="0" err="1"/>
              <a:t>dependencies</a:t>
            </a:r>
            <a:r>
              <a:rPr lang="it-IT" sz="1100" dirty="0"/>
              <a:t>&gt;</a:t>
            </a:r>
          </a:p>
          <a:p>
            <a:endParaRPr lang="it-IT" sz="1100" dirty="0"/>
          </a:p>
          <a:p>
            <a:r>
              <a:rPr lang="it-IT" sz="1100" dirty="0"/>
              <a:t>    &lt;</a:t>
            </a:r>
            <a:r>
              <a:rPr lang="it-IT" sz="1100" dirty="0" err="1"/>
              <a:t>properties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project.build.sourceEncoding</a:t>
            </a:r>
            <a:r>
              <a:rPr lang="it-IT" sz="1100" dirty="0"/>
              <a:t>&gt;UTF-8&lt;/</a:t>
            </a:r>
            <a:r>
              <a:rPr lang="it-IT" sz="1100" dirty="0" err="1"/>
              <a:t>project.build.sourceEncoding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maven.compiler.source</a:t>
            </a:r>
            <a:r>
              <a:rPr lang="it-IT" sz="1100" dirty="0"/>
              <a:t>&gt;1.8&lt;/</a:t>
            </a:r>
            <a:r>
              <a:rPr lang="it-IT" sz="1100" dirty="0" err="1"/>
              <a:t>maven.compiler.source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maven.compiler.target</a:t>
            </a:r>
            <a:r>
              <a:rPr lang="it-IT" sz="1100" dirty="0"/>
              <a:t>&gt;1.8&lt;/</a:t>
            </a:r>
            <a:r>
              <a:rPr lang="it-IT" sz="1100" dirty="0" err="1"/>
              <a:t>maven.compiler.target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maven</a:t>
            </a:r>
            <a:r>
              <a:rPr lang="it-IT" sz="1100" dirty="0"/>
              <a:t>-</a:t>
            </a:r>
            <a:r>
              <a:rPr lang="it-IT" sz="1100" dirty="0" err="1"/>
              <a:t>compiler</a:t>
            </a:r>
            <a:r>
              <a:rPr lang="it-IT" sz="1100" dirty="0"/>
              <a:t>-plugin-</a:t>
            </a:r>
            <a:r>
              <a:rPr lang="it-IT" sz="1100" dirty="0" err="1"/>
              <a:t>version</a:t>
            </a:r>
            <a:r>
              <a:rPr lang="it-IT" sz="1100" dirty="0"/>
              <a:t>&gt;3.1&lt;/</a:t>
            </a:r>
            <a:r>
              <a:rPr lang="it-IT" sz="1100" dirty="0" err="1"/>
              <a:t>maven</a:t>
            </a:r>
            <a:r>
              <a:rPr lang="it-IT" sz="1100" dirty="0"/>
              <a:t>-</a:t>
            </a:r>
            <a:r>
              <a:rPr lang="it-IT" sz="1100" dirty="0" err="1"/>
              <a:t>compiler</a:t>
            </a:r>
            <a:r>
              <a:rPr lang="it-IT" sz="1100" dirty="0"/>
              <a:t>-plugin-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&lt;/</a:t>
            </a:r>
            <a:r>
              <a:rPr lang="it-IT" sz="1100" dirty="0" err="1"/>
              <a:t>properties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</a:t>
            </a:r>
          </a:p>
          <a:p>
            <a:r>
              <a:rPr lang="it-IT" sz="1100" dirty="0"/>
              <a:t>    &lt;build&gt;</a:t>
            </a:r>
          </a:p>
          <a:p>
            <a:r>
              <a:rPr lang="it-IT" sz="1100" dirty="0"/>
              <a:t>        &lt;plugins&gt;</a:t>
            </a:r>
          </a:p>
          <a:p>
            <a:r>
              <a:rPr lang="it-IT" sz="1100" dirty="0"/>
              <a:t>            &lt;plugin&gt;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org.apache.maven.plugins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maven</a:t>
            </a:r>
            <a:r>
              <a:rPr lang="it-IT" sz="1100" dirty="0"/>
              <a:t>-</a:t>
            </a:r>
            <a:r>
              <a:rPr lang="it-IT" sz="1100" dirty="0" err="1"/>
              <a:t>jar</a:t>
            </a:r>
            <a:r>
              <a:rPr lang="it-IT" sz="1100" dirty="0"/>
              <a:t>-plugin&lt;/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version</a:t>
            </a:r>
            <a:r>
              <a:rPr lang="it-IT" sz="1100" dirty="0"/>
              <a:t>&gt;3.2.0&lt;/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C55F39-3947-4E28-B2CC-5DE05329CDD3}"/>
              </a:ext>
            </a:extLst>
          </p:cNvPr>
          <p:cNvSpPr txBox="1"/>
          <p:nvPr/>
        </p:nvSpPr>
        <p:spPr>
          <a:xfrm>
            <a:off x="4768314" y="821858"/>
            <a:ext cx="477347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100" dirty="0"/>
          </a:p>
          <a:p>
            <a:r>
              <a:rPr lang="it-IT" sz="1100" dirty="0"/>
              <a:t>                &lt;</a:t>
            </a:r>
            <a:r>
              <a:rPr lang="it-IT" sz="1100" dirty="0" err="1"/>
              <a:t>configuration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&lt;</a:t>
            </a:r>
            <a:r>
              <a:rPr lang="it-IT" sz="1100" dirty="0" err="1"/>
              <a:t>archive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    &lt;</a:t>
            </a:r>
            <a:r>
              <a:rPr lang="it-IT" sz="1100" dirty="0" err="1"/>
              <a:t>manifest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        &lt;</a:t>
            </a:r>
            <a:r>
              <a:rPr lang="it-IT" sz="1100" dirty="0" err="1"/>
              <a:t>addClasspath</a:t>
            </a:r>
            <a:r>
              <a:rPr lang="it-IT" sz="1100" dirty="0"/>
              <a:t>&gt;</a:t>
            </a:r>
            <a:r>
              <a:rPr lang="it-IT" sz="1100" dirty="0" err="1"/>
              <a:t>true</a:t>
            </a:r>
            <a:r>
              <a:rPr lang="it-IT" sz="1100" dirty="0"/>
              <a:t>&lt;/</a:t>
            </a:r>
            <a:r>
              <a:rPr lang="it-IT" sz="1100" dirty="0" err="1"/>
              <a:t>addClasspath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        &lt;</a:t>
            </a:r>
            <a:r>
              <a:rPr lang="it-IT" sz="1100" dirty="0" err="1"/>
              <a:t>mainClass</a:t>
            </a:r>
            <a:r>
              <a:rPr lang="it-IT" sz="1100" dirty="0"/>
              <a:t>&gt;</a:t>
            </a:r>
            <a:r>
              <a:rPr lang="it-IT" sz="1100" dirty="0" err="1"/>
              <a:t>acrostic.Main</a:t>
            </a:r>
            <a:r>
              <a:rPr lang="it-IT" sz="1100" dirty="0"/>
              <a:t>&lt;/</a:t>
            </a:r>
            <a:r>
              <a:rPr lang="it-IT" sz="1100" dirty="0" err="1"/>
              <a:t>mainClass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    &lt;/</a:t>
            </a:r>
            <a:r>
              <a:rPr lang="it-IT" sz="1100" dirty="0" err="1"/>
              <a:t>manifest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&lt;/</a:t>
            </a:r>
            <a:r>
              <a:rPr lang="it-IT" sz="1100" dirty="0" err="1"/>
              <a:t>archive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&lt;/</a:t>
            </a:r>
            <a:r>
              <a:rPr lang="it-IT" sz="1100" dirty="0" err="1"/>
              <a:t>configuration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&lt;/plugin&gt;</a:t>
            </a:r>
          </a:p>
          <a:p>
            <a:r>
              <a:rPr lang="it-IT" sz="1100" dirty="0"/>
              <a:t>            &lt;plugin&gt;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org.apache.maven.plugins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maven</a:t>
            </a:r>
            <a:r>
              <a:rPr lang="it-IT" sz="1100" dirty="0"/>
              <a:t>-</a:t>
            </a:r>
            <a:r>
              <a:rPr lang="it-IT" sz="1100" dirty="0" err="1"/>
              <a:t>javadoc</a:t>
            </a:r>
            <a:r>
              <a:rPr lang="it-IT" sz="1100" dirty="0"/>
              <a:t>-plugin&lt;/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version</a:t>
            </a:r>
            <a:r>
              <a:rPr lang="it-IT" sz="1100" dirty="0"/>
              <a:t>&gt;3.2.0&lt;/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executions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&lt;</a:t>
            </a:r>
            <a:r>
              <a:rPr lang="it-IT" sz="1100" dirty="0" err="1"/>
              <a:t>execution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    &lt;goals&gt;</a:t>
            </a:r>
          </a:p>
          <a:p>
            <a:r>
              <a:rPr lang="it-IT" sz="1100" dirty="0"/>
              <a:t>                            &lt;goal&gt;</a:t>
            </a:r>
            <a:r>
              <a:rPr lang="it-IT" sz="1100" dirty="0" err="1"/>
              <a:t>jar</a:t>
            </a:r>
            <a:r>
              <a:rPr lang="it-IT" sz="1100" dirty="0"/>
              <a:t>&lt;/goal&gt;</a:t>
            </a:r>
          </a:p>
          <a:p>
            <a:r>
              <a:rPr lang="it-IT" sz="1100" dirty="0"/>
              <a:t>                            &lt;goal&gt;</a:t>
            </a:r>
            <a:r>
              <a:rPr lang="it-IT" sz="1100" dirty="0" err="1"/>
              <a:t>javadoc</a:t>
            </a:r>
            <a:r>
              <a:rPr lang="it-IT" sz="1100" dirty="0"/>
              <a:t>&lt;/goal&gt;</a:t>
            </a:r>
          </a:p>
          <a:p>
            <a:r>
              <a:rPr lang="it-IT" sz="1100" dirty="0"/>
              <a:t>                        &lt;/goals&gt;</a:t>
            </a:r>
          </a:p>
          <a:p>
            <a:r>
              <a:rPr lang="it-IT" sz="1100" dirty="0"/>
              <a:t>                        &lt;id&gt;</a:t>
            </a:r>
            <a:r>
              <a:rPr lang="it-IT" sz="1100" dirty="0" err="1"/>
              <a:t>jar</a:t>
            </a:r>
            <a:r>
              <a:rPr lang="it-IT" sz="1100" dirty="0"/>
              <a:t>&lt;/id&gt;</a:t>
            </a:r>
          </a:p>
          <a:p>
            <a:r>
              <a:rPr lang="it-IT" sz="1100" dirty="0"/>
              <a:t>                    &lt;/</a:t>
            </a:r>
            <a:r>
              <a:rPr lang="it-IT" sz="1100" dirty="0" err="1"/>
              <a:t>execution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&lt;/</a:t>
            </a:r>
            <a:r>
              <a:rPr lang="it-IT" sz="1100" dirty="0" err="1"/>
              <a:t>executions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configuration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&lt;</a:t>
            </a:r>
            <a:r>
              <a:rPr lang="it-IT" sz="1100" dirty="0" err="1"/>
              <a:t>foo</a:t>
            </a:r>
            <a:r>
              <a:rPr lang="it-IT" sz="1100" dirty="0"/>
              <a:t>&gt;bar&lt;/</a:t>
            </a:r>
            <a:r>
              <a:rPr lang="it-IT" sz="1100" dirty="0" err="1"/>
              <a:t>foo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&lt;/</a:t>
            </a:r>
            <a:r>
              <a:rPr lang="it-IT" sz="1100" dirty="0" err="1"/>
              <a:t>configuration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&lt;/plugin&gt;</a:t>
            </a:r>
          </a:p>
          <a:p>
            <a:r>
              <a:rPr lang="it-IT" sz="1100" dirty="0"/>
              <a:t>		 </a:t>
            </a:r>
          </a:p>
          <a:p>
            <a:r>
              <a:rPr lang="it-IT" sz="1100" dirty="0"/>
              <a:t>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99AA33-7274-408C-AEC5-D7E70D6E7200}"/>
              </a:ext>
            </a:extLst>
          </p:cNvPr>
          <p:cNvSpPr txBox="1"/>
          <p:nvPr/>
        </p:nvSpPr>
        <p:spPr>
          <a:xfrm>
            <a:off x="8973519" y="526942"/>
            <a:ext cx="28981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 &lt;plugin&gt;</a:t>
            </a:r>
          </a:p>
          <a:p>
            <a:r>
              <a:rPr lang="it-IT" sz="1100"/>
              <a:t>                &lt;groupId&gt;org.apache.maven.plugins&lt;/groupId&gt;</a:t>
            </a:r>
          </a:p>
          <a:p>
            <a:r>
              <a:rPr lang="it-IT" sz="1100"/>
              <a:t>                &lt;artifactId&gt;maven-deploy-plugin&lt;/artifactId&gt;</a:t>
            </a:r>
          </a:p>
          <a:p>
            <a:r>
              <a:rPr lang="it-IT" sz="1100"/>
              <a:t>                &lt;version&gt;3.0.0-M1&lt;/version&gt;</a:t>
            </a:r>
          </a:p>
          <a:p>
            <a:r>
              <a:rPr lang="it-IT" sz="1100"/>
              <a:t>                &lt;executions&gt;</a:t>
            </a:r>
          </a:p>
          <a:p>
            <a:r>
              <a:rPr lang="it-IT" sz="1100"/>
              <a:t>                    &lt;execution&gt;</a:t>
            </a:r>
          </a:p>
          <a:p>
            <a:r>
              <a:rPr lang="it-IT" sz="1100"/>
              <a:t>                        &lt;goals&gt;</a:t>
            </a:r>
          </a:p>
          <a:p>
            <a:r>
              <a:rPr lang="it-IT" sz="1100"/>
              <a:t>                            &lt;goal&gt;deploy&lt;/goal&gt;</a:t>
            </a:r>
          </a:p>
          <a:p>
            <a:r>
              <a:rPr lang="it-IT" sz="1100"/>
              <a:t>                        &lt;/goals&gt;</a:t>
            </a:r>
          </a:p>
          <a:p>
            <a:r>
              <a:rPr lang="it-IT" sz="1100"/>
              <a:t>                        &lt;id&gt;deploy&lt;/id&gt;</a:t>
            </a:r>
          </a:p>
          <a:p>
            <a:r>
              <a:rPr lang="it-IT" sz="1100"/>
              <a:t>                    &lt;/execution&gt;</a:t>
            </a:r>
          </a:p>
          <a:p>
            <a:r>
              <a:rPr lang="it-IT" sz="1100"/>
              <a:t>                &lt;/executions&gt;</a:t>
            </a:r>
          </a:p>
          <a:p>
            <a:r>
              <a:rPr lang="it-IT" sz="1100"/>
              <a:t>                &lt;configuration&gt;</a:t>
            </a:r>
          </a:p>
          <a:p>
            <a:r>
              <a:rPr lang="it-IT" sz="1100"/>
              <a:t>                    &lt;foo&gt;bar&lt;/foo&gt;</a:t>
            </a:r>
          </a:p>
          <a:p>
            <a:r>
              <a:rPr lang="it-IT" sz="1100"/>
              <a:t>                &lt;/configuration&gt;</a:t>
            </a:r>
          </a:p>
          <a:p>
            <a:r>
              <a:rPr lang="it-IT" sz="1100"/>
              <a:t>            &lt;/plugin&gt;</a:t>
            </a:r>
          </a:p>
          <a:p>
            <a:r>
              <a:rPr lang="it-IT" sz="1100"/>
              <a:t>            &lt;plugin&gt;</a:t>
            </a:r>
          </a:p>
          <a:p>
            <a:r>
              <a:rPr lang="it-IT" sz="1100"/>
              <a:t>                &lt;groupId&gt;org.apache.maven.plugins&lt;/groupId&gt;</a:t>
            </a:r>
          </a:p>
          <a:p>
            <a:r>
              <a:rPr lang="it-IT" sz="1100"/>
              <a:t>                &lt;artifactId&gt;maven-source-plugin&lt;/artifactId&gt;</a:t>
            </a:r>
          </a:p>
          <a:p>
            <a:r>
              <a:rPr lang="it-IT" sz="1100"/>
              <a:t>                &lt;version&gt;3.2.1&lt;/version&gt;</a:t>
            </a:r>
          </a:p>
          <a:p>
            <a:r>
              <a:rPr lang="it-IT" sz="1100"/>
              <a:t>                &lt;configuration&gt;</a:t>
            </a:r>
          </a:p>
          <a:p>
            <a:r>
              <a:rPr lang="it-IT" sz="1100"/>
              <a:t>                    &lt;foo&gt;bar&lt;/foo&gt;</a:t>
            </a:r>
          </a:p>
          <a:p>
            <a:r>
              <a:rPr lang="it-IT" sz="1100"/>
              <a:t>                &lt;/configuration&gt;</a:t>
            </a:r>
          </a:p>
          <a:p>
            <a:r>
              <a:rPr lang="it-IT" sz="1100"/>
              <a:t>            &lt;/plugin&gt;</a:t>
            </a:r>
          </a:p>
          <a:p>
            <a:r>
              <a:rPr lang="it-IT" sz="1100"/>
              <a:t>        &lt;/plugins&gt;</a:t>
            </a:r>
          </a:p>
          <a:p>
            <a:r>
              <a:rPr lang="it-IT" sz="1100"/>
              <a:t>                </a:t>
            </a:r>
          </a:p>
          <a:p>
            <a:r>
              <a:rPr lang="it-IT" sz="1100"/>
              <a:t>    &lt;/build&gt;</a:t>
            </a:r>
          </a:p>
          <a:p>
            <a:r>
              <a:rPr lang="it-IT" sz="1100"/>
              <a:t>&lt;/project&gt;</a:t>
            </a:r>
            <a:endParaRPr lang="it-IT" sz="11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1B161A-6964-4884-9167-35BA8BDCAECE}"/>
              </a:ext>
            </a:extLst>
          </p:cNvPr>
          <p:cNvSpPr txBox="1"/>
          <p:nvPr/>
        </p:nvSpPr>
        <p:spPr>
          <a:xfrm>
            <a:off x="4479010" y="170481"/>
            <a:ext cx="26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POM di </a:t>
            </a:r>
            <a:r>
              <a:rPr lang="it-IT" dirty="0" err="1"/>
              <a:t>MyApp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31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EA58FE-CBAB-47A1-9A4B-00496D65769F}"/>
              </a:ext>
            </a:extLst>
          </p:cNvPr>
          <p:cNvSpPr txBox="1"/>
          <p:nvPr/>
        </p:nvSpPr>
        <p:spPr>
          <a:xfrm>
            <a:off x="4742481" y="201478"/>
            <a:ext cx="2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POM di </a:t>
            </a:r>
            <a:r>
              <a:rPr lang="it-IT" dirty="0" err="1"/>
              <a:t>MyLib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A9C646-9136-4DE3-89B3-9BFE350C1FF8}"/>
              </a:ext>
            </a:extLst>
          </p:cNvPr>
          <p:cNvSpPr/>
          <p:nvPr/>
        </p:nvSpPr>
        <p:spPr>
          <a:xfrm>
            <a:off x="583770" y="570810"/>
            <a:ext cx="6096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/>
              <a:t>&lt;?xml </a:t>
            </a:r>
            <a:r>
              <a:rPr lang="it-IT" sz="1100" dirty="0" err="1"/>
              <a:t>version</a:t>
            </a:r>
            <a:r>
              <a:rPr lang="it-IT" sz="1100" dirty="0"/>
              <a:t>="1.0" </a:t>
            </a:r>
            <a:r>
              <a:rPr lang="it-IT" sz="1100" dirty="0" err="1"/>
              <a:t>encoding</a:t>
            </a:r>
            <a:r>
              <a:rPr lang="it-IT" sz="1100" dirty="0"/>
              <a:t>="UTF-8"?&gt;</a:t>
            </a:r>
          </a:p>
          <a:p>
            <a:r>
              <a:rPr lang="it-IT" sz="1100" dirty="0"/>
              <a:t>&lt;project </a:t>
            </a:r>
            <a:r>
              <a:rPr lang="it-IT" sz="1100" dirty="0" err="1"/>
              <a:t>xmlns</a:t>
            </a:r>
            <a:r>
              <a:rPr lang="it-IT" sz="1100" dirty="0"/>
              <a:t>="http://maven.apache.org/POM/4.0.0" </a:t>
            </a:r>
            <a:r>
              <a:rPr lang="it-IT" sz="1100" dirty="0" err="1"/>
              <a:t>xmlns:xsi</a:t>
            </a:r>
            <a:r>
              <a:rPr lang="it-IT" sz="1100" dirty="0"/>
              <a:t>="http://www.w3.org/2001/</a:t>
            </a:r>
            <a:r>
              <a:rPr lang="it-IT" sz="1100" dirty="0" err="1"/>
              <a:t>XMLSchema-instance</a:t>
            </a:r>
            <a:r>
              <a:rPr lang="it-IT" sz="1100" dirty="0"/>
              <a:t>" </a:t>
            </a:r>
            <a:r>
              <a:rPr lang="it-IT" sz="1100" dirty="0" err="1"/>
              <a:t>xsi:schemaLocation</a:t>
            </a:r>
            <a:r>
              <a:rPr lang="it-IT" sz="1100" dirty="0"/>
              <a:t>="http://maven.apache.org/POM/4.0.0 http://maven.apache.org/</a:t>
            </a:r>
            <a:r>
              <a:rPr lang="it-IT" sz="1100" dirty="0" err="1"/>
              <a:t>xsd</a:t>
            </a:r>
            <a:r>
              <a:rPr lang="it-IT" sz="1100" dirty="0"/>
              <a:t>/maven-4.0.0.xsd"&gt;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modelVersion</a:t>
            </a:r>
            <a:r>
              <a:rPr lang="it-IT" sz="1100" dirty="0"/>
              <a:t>&gt;4.0.0&lt;/</a:t>
            </a:r>
            <a:r>
              <a:rPr lang="it-IT" sz="1100" dirty="0" err="1"/>
              <a:t>modelVersion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com.mycompany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MyLib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version</a:t>
            </a:r>
            <a:r>
              <a:rPr lang="it-IT" sz="1100" dirty="0"/>
              <a:t>&gt;1.0-SNAPSHOT&lt;/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&lt;packaging&gt;</a:t>
            </a:r>
            <a:r>
              <a:rPr lang="it-IT" sz="1100" dirty="0" err="1"/>
              <a:t>jar</a:t>
            </a:r>
            <a:r>
              <a:rPr lang="it-IT" sz="1100" dirty="0"/>
              <a:t>&lt;/packaging&gt;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dependencies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org.junit.jupiter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junit</a:t>
            </a:r>
            <a:r>
              <a:rPr lang="it-IT" sz="1100" dirty="0"/>
              <a:t>-</a:t>
            </a:r>
            <a:r>
              <a:rPr lang="it-IT" sz="1100" dirty="0" err="1"/>
              <a:t>jupiter</a:t>
            </a:r>
            <a:r>
              <a:rPr lang="it-IT" sz="1100" dirty="0"/>
              <a:t>-api&lt;/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&gt;5.5.2&lt;/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&lt;scope&gt;test&lt;/scope&gt;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org.junit.jupiter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junit-jupiter-params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&gt;5.5.2&lt;/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&lt;scope&gt;test&lt;/scope&gt;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org.junit.jupiter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junit-jupiter-engine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&gt;5.5.2&lt;/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&lt;scope&gt;test&lt;/scope&gt;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org.seleniumhq.selenium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selenium</a:t>
            </a:r>
            <a:r>
              <a:rPr lang="it-IT" sz="1100" dirty="0"/>
              <a:t>-java&lt;/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&lt;scope&gt;test&lt;/scope&gt;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&gt;2.44.0&lt;/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65F9F-2C3C-49CE-A1E6-357D8AFA2203}"/>
              </a:ext>
            </a:extLst>
          </p:cNvPr>
          <p:cNvSpPr txBox="1"/>
          <p:nvPr/>
        </p:nvSpPr>
        <p:spPr>
          <a:xfrm>
            <a:off x="6788258" y="774915"/>
            <a:ext cx="458749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100" dirty="0"/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com.opera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operadriver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&lt;scope&gt;test&lt;/scope&gt;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&gt;1.5&lt;/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exclusions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</a:t>
            </a:r>
            <a:r>
              <a:rPr lang="it-IT" sz="1100" dirty="0" err="1"/>
              <a:t>exclusion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org.seleniumhq.selenium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selenium</a:t>
            </a:r>
            <a:r>
              <a:rPr lang="it-IT" sz="1100" dirty="0"/>
              <a:t>-remote-driver&lt;/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    &lt;/</a:t>
            </a:r>
            <a:r>
              <a:rPr lang="it-IT" sz="1100" dirty="0" err="1"/>
              <a:t>exclusion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&lt;/</a:t>
            </a:r>
            <a:r>
              <a:rPr lang="it-IT" sz="1100" dirty="0" err="1"/>
              <a:t>exclusions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  <a:r>
              <a:rPr lang="it-IT" sz="1100" dirty="0" err="1"/>
              <a:t>junit</a:t>
            </a:r>
            <a:r>
              <a:rPr lang="it-IT" sz="1100" dirty="0"/>
              <a:t>&lt;/</a:t>
            </a:r>
            <a:r>
              <a:rPr lang="it-IT" sz="1100" dirty="0" err="1"/>
              <a:t>groupId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  <a:r>
              <a:rPr lang="it-IT" sz="1100" dirty="0" err="1"/>
              <a:t>junit</a:t>
            </a:r>
            <a:r>
              <a:rPr lang="it-IT" sz="1100" dirty="0"/>
              <a:t>&lt;/</a:t>
            </a:r>
            <a:r>
              <a:rPr lang="it-IT" sz="1100" dirty="0" err="1"/>
              <a:t>artifactId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    &lt;scope&gt;test&lt;/scope&gt;</a:t>
            </a:r>
          </a:p>
          <a:p>
            <a:r>
              <a:rPr lang="it-IT" sz="1100" dirty="0"/>
              <a:t>            &lt;</a:t>
            </a:r>
            <a:r>
              <a:rPr lang="it-IT" sz="1100" dirty="0" err="1"/>
              <a:t>version</a:t>
            </a:r>
            <a:r>
              <a:rPr lang="it-IT" sz="1100" dirty="0"/>
              <a:t>&gt;4.11&lt;/</a:t>
            </a:r>
            <a:r>
              <a:rPr lang="it-IT" sz="1100" dirty="0" err="1"/>
              <a:t>version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&lt;/</a:t>
            </a:r>
            <a:r>
              <a:rPr lang="it-IT" sz="1100" dirty="0" err="1"/>
              <a:t>dependency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&lt;/</a:t>
            </a:r>
            <a:r>
              <a:rPr lang="it-IT" sz="1100" dirty="0" err="1"/>
              <a:t>dependencies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</a:t>
            </a:r>
            <a:r>
              <a:rPr lang="it-IT" sz="1100" dirty="0" err="1"/>
              <a:t>properties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project.build.sourceEncoding</a:t>
            </a:r>
            <a:r>
              <a:rPr lang="it-IT" sz="1100" dirty="0"/>
              <a:t>&gt;UTF-8&lt;/</a:t>
            </a:r>
            <a:r>
              <a:rPr lang="it-IT" sz="1100" dirty="0" err="1"/>
              <a:t>project.build.sourceEncoding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maven.compiler.source</a:t>
            </a:r>
            <a:r>
              <a:rPr lang="it-IT" sz="1100" dirty="0"/>
              <a:t>&gt;1.8&lt;/</a:t>
            </a:r>
            <a:r>
              <a:rPr lang="it-IT" sz="1100" dirty="0" err="1"/>
              <a:t>maven.compiler.source</a:t>
            </a:r>
            <a:r>
              <a:rPr lang="it-IT" sz="1100" dirty="0"/>
              <a:t>&gt;</a:t>
            </a:r>
          </a:p>
          <a:p>
            <a:r>
              <a:rPr lang="it-IT" sz="1100" dirty="0"/>
              <a:t>        &lt;</a:t>
            </a:r>
            <a:r>
              <a:rPr lang="it-IT" sz="1100" dirty="0" err="1"/>
              <a:t>maven.compiler.target</a:t>
            </a:r>
            <a:r>
              <a:rPr lang="it-IT" sz="1100" dirty="0"/>
              <a:t>&gt;1.8&lt;/</a:t>
            </a:r>
            <a:r>
              <a:rPr lang="it-IT" sz="1100" dirty="0" err="1"/>
              <a:t>maven.compiler.target</a:t>
            </a:r>
            <a:r>
              <a:rPr lang="it-IT" sz="1100" dirty="0"/>
              <a:t>&gt;</a:t>
            </a:r>
          </a:p>
          <a:p>
            <a:r>
              <a:rPr lang="it-IT" sz="1100" dirty="0"/>
              <a:t>    &lt;/</a:t>
            </a:r>
            <a:r>
              <a:rPr lang="it-IT" sz="1100" dirty="0" err="1"/>
              <a:t>properties</a:t>
            </a:r>
            <a:r>
              <a:rPr lang="it-IT" sz="1100" dirty="0"/>
              <a:t>&gt;</a:t>
            </a:r>
          </a:p>
          <a:p>
            <a:r>
              <a:rPr lang="it-IT" sz="1100" dirty="0"/>
              <a:t>&lt;/project&gt;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45979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6A669DB-51EC-40A0-95CB-C9FB337E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69" y="0"/>
            <a:ext cx="6042878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BB27BFE-F06B-4E30-8B26-02FAE02D73FA}"/>
              </a:ext>
            </a:extLst>
          </p:cNvPr>
          <p:cNvSpPr/>
          <p:nvPr/>
        </p:nvSpPr>
        <p:spPr>
          <a:xfrm>
            <a:off x="176379" y="2392914"/>
            <a:ext cx="11152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chiamta</a:t>
            </a:r>
            <a:r>
              <a:rPr lang="it-IT" dirty="0"/>
              <a:t> da riga di comando usa «java –</a:t>
            </a:r>
            <a:r>
              <a:rPr lang="it-IT" dirty="0" err="1"/>
              <a:t>jar</a:t>
            </a:r>
            <a:r>
              <a:rPr lang="it-IT" dirty="0"/>
              <a:t> &lt;nomefile.jar&gt;   </a:t>
            </a:r>
            <a:r>
              <a:rPr lang="it-IT" dirty="0" err="1"/>
              <a:t>xxxxx</a:t>
            </a:r>
            <a:r>
              <a:rPr lang="it-IT" dirty="0"/>
              <a:t> </a:t>
            </a:r>
            <a:r>
              <a:rPr lang="it-IT" dirty="0" err="1"/>
              <a:t>yyy</a:t>
            </a:r>
            <a:r>
              <a:rPr lang="it-IT" dirty="0"/>
              <a:t> </a:t>
            </a:r>
            <a:r>
              <a:rPr lang="it-IT" dirty="0" err="1"/>
              <a:t>zzzz</a:t>
            </a:r>
            <a:r>
              <a:rPr lang="it-IT" dirty="0"/>
              <a:t>   (che sarebbero «</a:t>
            </a:r>
            <a:r>
              <a:rPr lang="it-IT" dirty="0" err="1"/>
              <a:t>args</a:t>
            </a:r>
            <a:r>
              <a:rPr lang="it-IT" dirty="0"/>
              <a:t>»)</a:t>
            </a:r>
          </a:p>
          <a:p>
            <a:endParaRPr lang="it-IT" dirty="0"/>
          </a:p>
          <a:p>
            <a:r>
              <a:rPr lang="it-IT" dirty="0"/>
              <a:t>java -</a:t>
            </a:r>
            <a:r>
              <a:rPr lang="it-IT" dirty="0" err="1"/>
              <a:t>jar</a:t>
            </a:r>
            <a:r>
              <a:rPr lang="it-IT" dirty="0"/>
              <a:t> target\MyApp-1.0-SNAPSHOT.jar </a:t>
            </a:r>
            <a:r>
              <a:rPr lang="it-IT" dirty="0" err="1"/>
              <a:t>However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feels</a:t>
            </a:r>
            <a:r>
              <a:rPr lang="it-IT" dirty="0"/>
              <a:t> </a:t>
            </a:r>
            <a:r>
              <a:rPr lang="it-IT" dirty="0" err="1"/>
              <a:t>zeulos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421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1292</Words>
  <Application>Microsoft Office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Eseguibili con Maven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Eseguibili con Maven</dc:title>
  <dc:creator>Alessandro Galli</dc:creator>
  <cp:lastModifiedBy>Alessandro Galli</cp:lastModifiedBy>
  <cp:revision>4</cp:revision>
  <dcterms:created xsi:type="dcterms:W3CDTF">2020-06-18T14:09:48Z</dcterms:created>
  <dcterms:modified xsi:type="dcterms:W3CDTF">2020-06-18T14:33:09Z</dcterms:modified>
</cp:coreProperties>
</file>