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7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1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6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39A88-EE83-4CA3-90D8-706EFE6534EA}" v="96" dt="2025-05-14T17:48:28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94"/>
  </p:normalViewPr>
  <p:slideViewPr>
    <p:cSldViewPr snapToGrid="0">
      <p:cViewPr varScale="1">
        <p:scale>
          <a:sx n="51" d="100"/>
          <a:sy n="51" d="100"/>
        </p:scale>
        <p:origin x="12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ómez García" userId="98e44c00d26270fa" providerId="LiveId" clId="{0DE9137B-9360-4CFA-8950-54877F0B5551}"/>
    <pc:docChg chg="undo custSel addSld delSld modSld">
      <pc:chgData name="Alejandro Gómez García" userId="98e44c00d26270fa" providerId="LiveId" clId="{0DE9137B-9360-4CFA-8950-54877F0B5551}" dt="2025-05-07T22:03:24.234" v="1909" actId="20577"/>
      <pc:docMkLst>
        <pc:docMk/>
      </pc:docMkLst>
      <pc:sldChg chg="addSp delSp modSp mod">
        <pc:chgData name="Alejandro Gómez García" userId="98e44c00d26270fa" providerId="LiveId" clId="{0DE9137B-9360-4CFA-8950-54877F0B5551}" dt="2025-05-07T22:02:58.658" v="1892" actId="20577"/>
        <pc:sldMkLst>
          <pc:docMk/>
          <pc:sldMk cId="2563758328" sldId="257"/>
        </pc:sldMkLst>
        <pc:spChg chg="mod">
          <ac:chgData name="Alejandro Gómez García" userId="98e44c00d26270fa" providerId="LiveId" clId="{0DE9137B-9360-4CFA-8950-54877F0B5551}" dt="2025-05-07T22:02:58.658" v="1892" actId="20577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Alejandro Gómez García" userId="98e44c00d26270fa" providerId="LiveId" clId="{0DE9137B-9360-4CFA-8950-54877F0B5551}" dt="2025-05-07T22:02:40.120" v="1868" actId="20577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Alejandro Gómez García" userId="98e44c00d26270fa" providerId="LiveId" clId="{0DE9137B-9360-4CFA-8950-54877F0B5551}" dt="2025-05-07T19:27:35.442" v="43" actId="20577"/>
          <ac:spMkLst>
            <pc:docMk/>
            <pc:sldMk cId="2563758328" sldId="257"/>
            <ac:spMk id="92" creationId="{00000000-0000-0000-0000-000000000000}"/>
          </ac:spMkLst>
        </pc:spChg>
        <pc:picChg chg="add mod">
          <ac:chgData name="Alejandro Gómez García" userId="98e44c00d26270fa" providerId="LiveId" clId="{0DE9137B-9360-4CFA-8950-54877F0B5551}" dt="2025-05-07T19:28:15.859" v="48" actId="14100"/>
          <ac:picMkLst>
            <pc:docMk/>
            <pc:sldMk cId="2563758328" sldId="257"/>
            <ac:picMk id="2" creationId="{29519DEF-B2F7-1EBA-30D2-5DC58E960A4E}"/>
          </ac:picMkLst>
        </pc:picChg>
      </pc:sldChg>
      <pc:sldChg chg="del">
        <pc:chgData name="Alejandro Gómez García" userId="98e44c00d26270fa" providerId="LiveId" clId="{0DE9137B-9360-4CFA-8950-54877F0B5551}" dt="2025-05-07T20:43:30.709" v="1858" actId="47"/>
        <pc:sldMkLst>
          <pc:docMk/>
          <pc:sldMk cId="4034128036" sldId="269"/>
        </pc:sldMkLst>
      </pc:sldChg>
      <pc:sldChg chg="del">
        <pc:chgData name="Alejandro Gómez García" userId="98e44c00d26270fa" providerId="LiveId" clId="{0DE9137B-9360-4CFA-8950-54877F0B5551}" dt="2025-05-07T20:43:29.691" v="1857" actId="47"/>
        <pc:sldMkLst>
          <pc:docMk/>
          <pc:sldMk cId="2332156365" sldId="270"/>
        </pc:sldMkLst>
      </pc:sldChg>
      <pc:sldChg chg="modSp mod">
        <pc:chgData name="Alejandro Gómez García" userId="98e44c00d26270fa" providerId="LiveId" clId="{0DE9137B-9360-4CFA-8950-54877F0B5551}" dt="2025-05-07T22:03:24.234" v="1909" actId="20577"/>
        <pc:sldMkLst>
          <pc:docMk/>
          <pc:sldMk cId="640438156" sldId="271"/>
        </pc:sldMkLst>
        <pc:spChg chg="mod">
          <ac:chgData name="Alejandro Gómez García" userId="98e44c00d26270fa" providerId="LiveId" clId="{0DE9137B-9360-4CFA-8950-54877F0B5551}" dt="2025-05-07T22:03:24.234" v="1909" actId="20577"/>
          <ac:spMkLst>
            <pc:docMk/>
            <pc:sldMk cId="640438156" sldId="271"/>
            <ac:spMk id="2" creationId="{9F10D9FE-3507-A27E-11B9-7E7EAC2706DA}"/>
          </ac:spMkLst>
        </pc:spChg>
        <pc:spChg chg="mod">
          <ac:chgData name="Alejandro Gómez García" userId="98e44c00d26270fa" providerId="LiveId" clId="{0DE9137B-9360-4CFA-8950-54877F0B5551}" dt="2025-05-07T20:43:34.876" v="1861" actId="20577"/>
          <ac:spMkLst>
            <pc:docMk/>
            <pc:sldMk cId="640438156" sldId="271"/>
            <ac:spMk id="10" creationId="{7503AF4E-42BA-E14D-A8CF-5265656CB0E4}"/>
          </ac:spMkLst>
        </pc:spChg>
      </pc:sldChg>
      <pc:sldChg chg="addSp delSp modSp add mod">
        <pc:chgData name="Alejandro Gómez García" userId="98e44c00d26270fa" providerId="LiveId" clId="{0DE9137B-9360-4CFA-8950-54877F0B5551}" dt="2025-05-07T19:56:09.232" v="373" actId="13926"/>
        <pc:sldMkLst>
          <pc:docMk/>
          <pc:sldMk cId="2464230233" sldId="278"/>
        </pc:sldMkLst>
        <pc:spChg chg="add mod">
          <ac:chgData name="Alejandro Gómez García" userId="98e44c00d26270fa" providerId="LiveId" clId="{0DE9137B-9360-4CFA-8950-54877F0B5551}" dt="2025-05-07T19:51:25.140" v="224" actId="13926"/>
          <ac:spMkLst>
            <pc:docMk/>
            <pc:sldMk cId="2464230233" sldId="278"/>
            <ac:spMk id="4" creationId="{394D9CA2-A0E4-2445-A50B-E2869D88D760}"/>
          </ac:spMkLst>
        </pc:spChg>
        <pc:spChg chg="add mod">
          <ac:chgData name="Alejandro Gómez García" userId="98e44c00d26270fa" providerId="LiveId" clId="{0DE9137B-9360-4CFA-8950-54877F0B5551}" dt="2025-05-07T19:54:56.621" v="332" actId="1037"/>
          <ac:spMkLst>
            <pc:docMk/>
            <pc:sldMk cId="2464230233" sldId="278"/>
            <ac:spMk id="5" creationId="{ADD0FFBA-74B9-65E8-98C2-FB1D728E35D5}"/>
          </ac:spMkLst>
        </pc:spChg>
        <pc:spChg chg="mod">
          <ac:chgData name="Alejandro Gómez García" userId="98e44c00d26270fa" providerId="LiveId" clId="{0DE9137B-9360-4CFA-8950-54877F0B5551}" dt="2025-05-07T19:33:37.427" v="56" actId="1076"/>
          <ac:spMkLst>
            <pc:docMk/>
            <pc:sldMk cId="2464230233" sldId="278"/>
            <ac:spMk id="6" creationId="{1D70CB29-49C1-B3EB-78FD-2213F8AAABC5}"/>
          </ac:spMkLst>
        </pc:spChg>
        <pc:spChg chg="add mod">
          <ac:chgData name="Alejandro Gómez García" userId="98e44c00d26270fa" providerId="LiveId" clId="{0DE9137B-9360-4CFA-8950-54877F0B5551}" dt="2025-05-07T19:54:52.886" v="326" actId="1037"/>
          <ac:spMkLst>
            <pc:docMk/>
            <pc:sldMk cId="2464230233" sldId="278"/>
            <ac:spMk id="8" creationId="{1A5EA516-F1C3-760F-4CA1-190DD969E1B3}"/>
          </ac:spMkLst>
        </pc:spChg>
        <pc:spChg chg="add mod">
          <ac:chgData name="Alejandro Gómez García" userId="98e44c00d26270fa" providerId="LiveId" clId="{0DE9137B-9360-4CFA-8950-54877F0B5551}" dt="2025-05-07T19:56:09.232" v="373" actId="13926"/>
          <ac:spMkLst>
            <pc:docMk/>
            <pc:sldMk cId="2464230233" sldId="278"/>
            <ac:spMk id="11" creationId="{96614C0C-52A3-ADD4-A2E2-296A0A94AE5B}"/>
          </ac:spMkLst>
        </pc:spChg>
      </pc:sldChg>
      <pc:sldChg chg="addSp delSp modSp add mod">
        <pc:chgData name="Alejandro Gómez García" userId="98e44c00d26270fa" providerId="LiveId" clId="{0DE9137B-9360-4CFA-8950-54877F0B5551}" dt="2025-05-07T20:15:27.927" v="806" actId="1076"/>
        <pc:sldMkLst>
          <pc:docMk/>
          <pc:sldMk cId="2231441217" sldId="279"/>
        </pc:sldMkLst>
        <pc:spChg chg="add mod">
          <ac:chgData name="Alejandro Gómez García" userId="98e44c00d26270fa" providerId="LiveId" clId="{0DE9137B-9360-4CFA-8950-54877F0B5551}" dt="2025-05-07T20:02:11.163" v="623" actId="1076"/>
          <ac:spMkLst>
            <pc:docMk/>
            <pc:sldMk cId="2231441217" sldId="279"/>
            <ac:spMk id="9" creationId="{FE3FD00D-4674-CA90-3AD5-30DA584FE0E0}"/>
          </ac:spMkLst>
        </pc:spChg>
        <pc:spChg chg="mod">
          <ac:chgData name="Alejandro Gómez García" userId="98e44c00d26270fa" providerId="LiveId" clId="{0DE9137B-9360-4CFA-8950-54877F0B5551}" dt="2025-05-07T20:15:27.927" v="806" actId="1076"/>
          <ac:spMkLst>
            <pc:docMk/>
            <pc:sldMk cId="2231441217" sldId="279"/>
            <ac:spMk id="10" creationId="{5DD49B80-EFDA-0FA0-3DAA-41C8877D123E}"/>
          </ac:spMkLst>
        </pc:spChg>
        <pc:spChg chg="mod">
          <ac:chgData name="Alejandro Gómez García" userId="98e44c00d26270fa" providerId="LiveId" clId="{0DE9137B-9360-4CFA-8950-54877F0B5551}" dt="2025-05-07T19:58:59.793" v="402" actId="1076"/>
          <ac:spMkLst>
            <pc:docMk/>
            <pc:sldMk cId="2231441217" sldId="279"/>
            <ac:spMk id="11" creationId="{96614C0C-52A3-ADD4-A2E2-296A0A94AE5B}"/>
          </ac:spMkLst>
        </pc:spChg>
        <pc:spChg chg="add mod">
          <ac:chgData name="Alejandro Gómez García" userId="98e44c00d26270fa" providerId="LiveId" clId="{0DE9137B-9360-4CFA-8950-54877F0B5551}" dt="2025-05-07T20:06:51.927" v="764" actId="14100"/>
          <ac:spMkLst>
            <pc:docMk/>
            <pc:sldMk cId="2231441217" sldId="279"/>
            <ac:spMk id="12" creationId="{680B8222-541E-76FA-2371-348D5DEB4AE9}"/>
          </ac:spMkLst>
        </pc:spChg>
        <pc:spChg chg="add mod">
          <ac:chgData name="Alejandro Gómez García" userId="98e44c00d26270fa" providerId="LiveId" clId="{0DE9137B-9360-4CFA-8950-54877F0B5551}" dt="2025-05-07T20:05:38.807" v="758" actId="208"/>
          <ac:spMkLst>
            <pc:docMk/>
            <pc:sldMk cId="2231441217" sldId="279"/>
            <ac:spMk id="13" creationId="{8EADBA73-DB41-1288-069A-2A71E653B383}"/>
          </ac:spMkLst>
        </pc:spChg>
        <pc:picChg chg="add mod">
          <ac:chgData name="Alejandro Gómez García" userId="98e44c00d26270fa" providerId="LiveId" clId="{0DE9137B-9360-4CFA-8950-54877F0B5551}" dt="2025-05-07T20:08:13.330" v="784" actId="1076"/>
          <ac:picMkLst>
            <pc:docMk/>
            <pc:sldMk cId="2231441217" sldId="279"/>
            <ac:picMk id="37" creationId="{87BA9CBA-5059-0C71-3306-58ED5E47EFED}"/>
          </ac:picMkLst>
        </pc:picChg>
        <pc:cxnChg chg="add mod">
          <ac:chgData name="Alejandro Gómez García" userId="98e44c00d26270fa" providerId="LiveId" clId="{0DE9137B-9360-4CFA-8950-54877F0B5551}" dt="2025-05-07T20:06:51.927" v="764" actId="14100"/>
          <ac:cxnSpMkLst>
            <pc:docMk/>
            <pc:sldMk cId="2231441217" sldId="279"/>
            <ac:cxnSpMk id="15" creationId="{C55FDF03-5E51-D574-960B-E06CBBBC6185}"/>
          </ac:cxnSpMkLst>
        </pc:cxnChg>
        <pc:cxnChg chg="add mod">
          <ac:chgData name="Alejandro Gómez García" userId="98e44c00d26270fa" providerId="LiveId" clId="{0DE9137B-9360-4CFA-8950-54877F0B5551}" dt="2025-05-07T20:06:07.497" v="763" actId="1582"/>
          <ac:cxnSpMkLst>
            <pc:docMk/>
            <pc:sldMk cId="2231441217" sldId="279"/>
            <ac:cxnSpMk id="17" creationId="{DCA14247-6905-724F-9B17-660EFE33E8FA}"/>
          </ac:cxnSpMkLst>
        </pc:cxnChg>
      </pc:sldChg>
      <pc:sldChg chg="add del">
        <pc:chgData name="Alejandro Gómez García" userId="98e44c00d26270fa" providerId="LiveId" clId="{0DE9137B-9360-4CFA-8950-54877F0B5551}" dt="2025-05-07T20:15:35.075" v="807" actId="47"/>
        <pc:sldMkLst>
          <pc:docMk/>
          <pc:sldMk cId="2349196819" sldId="280"/>
        </pc:sldMkLst>
      </pc:sldChg>
      <pc:sldChg chg="delSp modSp add mod">
        <pc:chgData name="Alejandro Gómez García" userId="98e44c00d26270fa" providerId="LiveId" clId="{0DE9137B-9360-4CFA-8950-54877F0B5551}" dt="2025-05-07T20:19:26.606" v="1129" actId="207"/>
        <pc:sldMkLst>
          <pc:docMk/>
          <pc:sldMk cId="2885135580" sldId="280"/>
        </pc:sldMkLst>
        <pc:spChg chg="mod">
          <ac:chgData name="Alejandro Gómez García" userId="98e44c00d26270fa" providerId="LiveId" clId="{0DE9137B-9360-4CFA-8950-54877F0B5551}" dt="2025-05-07T20:19:19.093" v="1126" actId="207"/>
          <ac:spMkLst>
            <pc:docMk/>
            <pc:sldMk cId="2885135580" sldId="280"/>
            <ac:spMk id="2" creationId="{00130968-3A45-6447-57D7-01349F8094A3}"/>
          </ac:spMkLst>
        </pc:spChg>
        <pc:spChg chg="mod">
          <ac:chgData name="Alejandro Gómez García" userId="98e44c00d26270fa" providerId="LiveId" clId="{0DE9137B-9360-4CFA-8950-54877F0B5551}" dt="2025-05-07T20:19:26.606" v="1129" actId="207"/>
          <ac:spMkLst>
            <pc:docMk/>
            <pc:sldMk cId="2885135580" sldId="280"/>
            <ac:spMk id="10" creationId="{5DD49B80-EFDA-0FA0-3DAA-41C8877D123E}"/>
          </ac:spMkLst>
        </pc:spChg>
      </pc:sldChg>
      <pc:sldChg chg="addSp modSp add mod">
        <pc:chgData name="Alejandro Gómez García" userId="98e44c00d26270fa" providerId="LiveId" clId="{0DE9137B-9360-4CFA-8950-54877F0B5551}" dt="2025-05-07T20:33:42.280" v="1547" actId="1076"/>
        <pc:sldMkLst>
          <pc:docMk/>
          <pc:sldMk cId="1124114150" sldId="281"/>
        </pc:sldMkLst>
        <pc:spChg chg="add mod">
          <ac:chgData name="Alejandro Gómez García" userId="98e44c00d26270fa" providerId="LiveId" clId="{0DE9137B-9360-4CFA-8950-54877F0B5551}" dt="2025-05-07T20:33:39.634" v="1546" actId="1076"/>
          <ac:spMkLst>
            <pc:docMk/>
            <pc:sldMk cId="1124114150" sldId="281"/>
            <ac:spMk id="4" creationId="{B6A40B20-10F0-8930-98E5-D05644D9A611}"/>
          </ac:spMkLst>
        </pc:spChg>
        <pc:spChg chg="add mod">
          <ac:chgData name="Alejandro Gómez García" userId="98e44c00d26270fa" providerId="LiveId" clId="{0DE9137B-9360-4CFA-8950-54877F0B5551}" dt="2025-05-07T20:24:52.730" v="1280" actId="1076"/>
          <ac:spMkLst>
            <pc:docMk/>
            <pc:sldMk cId="1124114150" sldId="281"/>
            <ac:spMk id="5" creationId="{74CD9411-B320-8D43-E756-3B40F3A9FFA3}"/>
          </ac:spMkLst>
        </pc:spChg>
        <pc:spChg chg="add mod">
          <ac:chgData name="Alejandro Gómez García" userId="98e44c00d26270fa" providerId="LiveId" clId="{0DE9137B-9360-4CFA-8950-54877F0B5551}" dt="2025-05-07T20:25:07.203" v="1296" actId="20577"/>
          <ac:spMkLst>
            <pc:docMk/>
            <pc:sldMk cId="1124114150" sldId="281"/>
            <ac:spMk id="6" creationId="{5F6E292D-F387-7915-6940-74708FF9203A}"/>
          </ac:spMkLst>
        </pc:spChg>
        <pc:spChg chg="add mod">
          <ac:chgData name="Alejandro Gómez García" userId="98e44c00d26270fa" providerId="LiveId" clId="{0DE9137B-9360-4CFA-8950-54877F0B5551}" dt="2025-05-07T20:26:04.350" v="1323" actId="1076"/>
          <ac:spMkLst>
            <pc:docMk/>
            <pc:sldMk cId="1124114150" sldId="281"/>
            <ac:spMk id="7" creationId="{7E2280A3-4208-8CA8-9FD5-50A02B779A89}"/>
          </ac:spMkLst>
        </pc:spChg>
        <pc:spChg chg="add mod">
          <ac:chgData name="Alejandro Gómez García" userId="98e44c00d26270fa" providerId="LiveId" clId="{0DE9137B-9360-4CFA-8950-54877F0B5551}" dt="2025-05-07T20:26:21.850" v="1337" actId="20577"/>
          <ac:spMkLst>
            <pc:docMk/>
            <pc:sldMk cId="1124114150" sldId="281"/>
            <ac:spMk id="8" creationId="{3AE95560-6411-B309-FBDF-452963BC5B18}"/>
          </ac:spMkLst>
        </pc:spChg>
        <pc:spChg chg="add mod">
          <ac:chgData name="Alejandro Gómez García" userId="98e44c00d26270fa" providerId="LiveId" clId="{0DE9137B-9360-4CFA-8950-54877F0B5551}" dt="2025-05-07T20:26:36.361" v="1352" actId="20577"/>
          <ac:spMkLst>
            <pc:docMk/>
            <pc:sldMk cId="1124114150" sldId="281"/>
            <ac:spMk id="9" creationId="{4EB18C92-904A-0A32-757F-8CF505253D1E}"/>
          </ac:spMkLst>
        </pc:spChg>
        <pc:spChg chg="mod">
          <ac:chgData name="Alejandro Gómez García" userId="98e44c00d26270fa" providerId="LiveId" clId="{0DE9137B-9360-4CFA-8950-54877F0B5551}" dt="2025-05-07T20:25:39.006" v="1308" actId="20577"/>
          <ac:spMkLst>
            <pc:docMk/>
            <pc:sldMk cId="1124114150" sldId="281"/>
            <ac:spMk id="10" creationId="{5DD49B80-EFDA-0FA0-3DAA-41C8877D123E}"/>
          </ac:spMkLst>
        </pc:spChg>
        <pc:graphicFrameChg chg="add mod">
          <ac:chgData name="Alejandro Gómez García" userId="98e44c00d26270fa" providerId="LiveId" clId="{0DE9137B-9360-4CFA-8950-54877F0B5551}" dt="2025-05-07T20:33:42.280" v="1547" actId="1076"/>
          <ac:graphicFrameMkLst>
            <pc:docMk/>
            <pc:sldMk cId="1124114150" sldId="281"/>
            <ac:graphicFrameMk id="11" creationId="{63EAF8A3-9B7D-7C7E-817E-CAAF5D05F478}"/>
          </ac:graphicFrameMkLst>
        </pc:graphicFrameChg>
      </pc:sldChg>
      <pc:sldChg chg="addSp delSp modSp add mod">
        <pc:chgData name="Alejandro Gómez García" userId="98e44c00d26270fa" providerId="LiveId" clId="{0DE9137B-9360-4CFA-8950-54877F0B5551}" dt="2025-05-07T20:36:35.926" v="1598" actId="1076"/>
        <pc:sldMkLst>
          <pc:docMk/>
          <pc:sldMk cId="2657731803" sldId="282"/>
        </pc:sldMkLst>
        <pc:spChg chg="mod">
          <ac:chgData name="Alejandro Gómez García" userId="98e44c00d26270fa" providerId="LiveId" clId="{0DE9137B-9360-4CFA-8950-54877F0B5551}" dt="2025-05-07T20:36:35.926" v="1598" actId="1076"/>
          <ac:spMkLst>
            <pc:docMk/>
            <pc:sldMk cId="2657731803" sldId="282"/>
            <ac:spMk id="4" creationId="{B6A40B20-10F0-8930-98E5-D05644D9A611}"/>
          </ac:spMkLst>
        </pc:spChg>
        <pc:spChg chg="mod">
          <ac:chgData name="Alejandro Gómez García" userId="98e44c00d26270fa" providerId="LiveId" clId="{0DE9137B-9360-4CFA-8950-54877F0B5551}" dt="2025-05-07T20:28:48.857" v="1409" actId="20577"/>
          <ac:spMkLst>
            <pc:docMk/>
            <pc:sldMk cId="2657731803" sldId="282"/>
            <ac:spMk id="5" creationId="{74CD9411-B320-8D43-E756-3B40F3A9FFA3}"/>
          </ac:spMkLst>
        </pc:spChg>
        <pc:spChg chg="mod">
          <ac:chgData name="Alejandro Gómez García" userId="98e44c00d26270fa" providerId="LiveId" clId="{0DE9137B-9360-4CFA-8950-54877F0B5551}" dt="2025-05-07T20:30:57.188" v="1525" actId="20577"/>
          <ac:spMkLst>
            <pc:docMk/>
            <pc:sldMk cId="2657731803" sldId="282"/>
            <ac:spMk id="6" creationId="{5F6E292D-F387-7915-6940-74708FF9203A}"/>
          </ac:spMkLst>
        </pc:spChg>
        <pc:spChg chg="mod">
          <ac:chgData name="Alejandro Gómez García" userId="98e44c00d26270fa" providerId="LiveId" clId="{0DE9137B-9360-4CFA-8950-54877F0B5551}" dt="2025-05-07T20:31:10.308" v="1528" actId="20577"/>
          <ac:spMkLst>
            <pc:docMk/>
            <pc:sldMk cId="2657731803" sldId="282"/>
            <ac:spMk id="7" creationId="{7E2280A3-4208-8CA8-9FD5-50A02B779A89}"/>
          </ac:spMkLst>
        </pc:spChg>
        <pc:spChg chg="mod">
          <ac:chgData name="Alejandro Gómez García" userId="98e44c00d26270fa" providerId="LiveId" clId="{0DE9137B-9360-4CFA-8950-54877F0B5551}" dt="2025-05-07T20:29:34.100" v="1498" actId="20577"/>
          <ac:spMkLst>
            <pc:docMk/>
            <pc:sldMk cId="2657731803" sldId="282"/>
            <ac:spMk id="8" creationId="{3AE95560-6411-B309-FBDF-452963BC5B18}"/>
          </ac:spMkLst>
        </pc:spChg>
        <pc:spChg chg="mod">
          <ac:chgData name="Alejandro Gómez García" userId="98e44c00d26270fa" providerId="LiveId" clId="{0DE9137B-9360-4CFA-8950-54877F0B5551}" dt="2025-05-07T20:32:13.371" v="1531" actId="20577"/>
          <ac:spMkLst>
            <pc:docMk/>
            <pc:sldMk cId="2657731803" sldId="282"/>
            <ac:spMk id="9" creationId="{4EB18C92-904A-0A32-757F-8CF505253D1E}"/>
          </ac:spMkLst>
        </pc:spChg>
        <pc:graphicFrameChg chg="add mod">
          <ac:chgData name="Alejandro Gómez García" userId="98e44c00d26270fa" providerId="LiveId" clId="{0DE9137B-9360-4CFA-8950-54877F0B5551}" dt="2025-05-07T20:33:49.788" v="1549"/>
          <ac:graphicFrameMkLst>
            <pc:docMk/>
            <pc:sldMk cId="2657731803" sldId="282"/>
            <ac:graphicFrameMk id="13" creationId="{C4E70A88-7F78-3E48-DC61-FADD22A2AEE6}"/>
          </ac:graphicFrameMkLst>
        </pc:graphicFrameChg>
      </pc:sldChg>
      <pc:sldChg chg="add del">
        <pc:chgData name="Alejandro Gómez García" userId="98e44c00d26270fa" providerId="LiveId" clId="{0DE9137B-9360-4CFA-8950-54877F0B5551}" dt="2025-05-07T20:20:29.088" v="1152"/>
        <pc:sldMkLst>
          <pc:docMk/>
          <pc:sldMk cId="3439061616" sldId="282"/>
        </pc:sldMkLst>
      </pc:sldChg>
      <pc:sldChg chg="modSp add mod">
        <pc:chgData name="Alejandro Gómez García" userId="98e44c00d26270fa" providerId="LiveId" clId="{0DE9137B-9360-4CFA-8950-54877F0B5551}" dt="2025-05-07T20:42:30.241" v="1856" actId="20577"/>
        <pc:sldMkLst>
          <pc:docMk/>
          <pc:sldMk cId="811023459" sldId="283"/>
        </pc:sldMkLst>
        <pc:spChg chg="mod">
          <ac:chgData name="Alejandro Gómez García" userId="98e44c00d26270fa" providerId="LiveId" clId="{0DE9137B-9360-4CFA-8950-54877F0B5551}" dt="2025-05-07T20:37:43.794" v="1651" actId="1076"/>
          <ac:spMkLst>
            <pc:docMk/>
            <pc:sldMk cId="811023459" sldId="283"/>
            <ac:spMk id="4" creationId="{B6A40B20-10F0-8930-98E5-D05644D9A611}"/>
          </ac:spMkLst>
        </pc:spChg>
        <pc:spChg chg="mod">
          <ac:chgData name="Alejandro Gómez García" userId="98e44c00d26270fa" providerId="LiveId" clId="{0DE9137B-9360-4CFA-8950-54877F0B5551}" dt="2025-05-07T20:40:23.755" v="1718" actId="20577"/>
          <ac:spMkLst>
            <pc:docMk/>
            <pc:sldMk cId="811023459" sldId="283"/>
            <ac:spMk id="5" creationId="{74CD9411-B320-8D43-E756-3B40F3A9FFA3}"/>
          </ac:spMkLst>
        </pc:spChg>
        <pc:spChg chg="mod">
          <ac:chgData name="Alejandro Gómez García" userId="98e44c00d26270fa" providerId="LiveId" clId="{0DE9137B-9360-4CFA-8950-54877F0B5551}" dt="2025-05-07T20:40:56.969" v="1752" actId="20577"/>
          <ac:spMkLst>
            <pc:docMk/>
            <pc:sldMk cId="811023459" sldId="283"/>
            <ac:spMk id="6" creationId="{5F6E292D-F387-7915-6940-74708FF9203A}"/>
          </ac:spMkLst>
        </pc:spChg>
        <pc:spChg chg="mod">
          <ac:chgData name="Alejandro Gómez García" userId="98e44c00d26270fa" providerId="LiveId" clId="{0DE9137B-9360-4CFA-8950-54877F0B5551}" dt="2025-05-07T20:41:45.810" v="1796" actId="20577"/>
          <ac:spMkLst>
            <pc:docMk/>
            <pc:sldMk cId="811023459" sldId="283"/>
            <ac:spMk id="7" creationId="{7E2280A3-4208-8CA8-9FD5-50A02B779A89}"/>
          </ac:spMkLst>
        </pc:spChg>
        <pc:spChg chg="mod">
          <ac:chgData name="Alejandro Gómez García" userId="98e44c00d26270fa" providerId="LiveId" clId="{0DE9137B-9360-4CFA-8950-54877F0B5551}" dt="2025-05-07T20:42:12.203" v="1826" actId="20577"/>
          <ac:spMkLst>
            <pc:docMk/>
            <pc:sldMk cId="811023459" sldId="283"/>
            <ac:spMk id="8" creationId="{3AE95560-6411-B309-FBDF-452963BC5B18}"/>
          </ac:spMkLst>
        </pc:spChg>
        <pc:spChg chg="mod">
          <ac:chgData name="Alejandro Gómez García" userId="98e44c00d26270fa" providerId="LiveId" clId="{0DE9137B-9360-4CFA-8950-54877F0B5551}" dt="2025-05-07T20:42:30.241" v="1856" actId="20577"/>
          <ac:spMkLst>
            <pc:docMk/>
            <pc:sldMk cId="811023459" sldId="283"/>
            <ac:spMk id="9" creationId="{4EB18C92-904A-0A32-757F-8CF505253D1E}"/>
          </ac:spMkLst>
        </pc:spChg>
        <pc:spChg chg="mod">
          <ac:chgData name="Alejandro Gómez García" userId="98e44c00d26270fa" providerId="LiveId" clId="{0DE9137B-9360-4CFA-8950-54877F0B5551}" dt="2025-05-07T20:36:04.630" v="1554" actId="20577"/>
          <ac:spMkLst>
            <pc:docMk/>
            <pc:sldMk cId="811023459" sldId="283"/>
            <ac:spMk id="10" creationId="{5DD49B80-EFDA-0FA0-3DAA-41C8877D123E}"/>
          </ac:spMkLst>
        </pc:spChg>
        <pc:graphicFrameChg chg="mod">
          <ac:chgData name="Alejandro Gómez García" userId="98e44c00d26270fa" providerId="LiveId" clId="{0DE9137B-9360-4CFA-8950-54877F0B5551}" dt="2025-05-07T20:40:04.694" v="1713" actId="1076"/>
          <ac:graphicFrameMkLst>
            <pc:docMk/>
            <pc:sldMk cId="811023459" sldId="283"/>
            <ac:graphicFrameMk id="13" creationId="{C4E70A88-7F78-3E48-DC61-FADD22A2AEE6}"/>
          </ac:graphicFrameMkLst>
        </pc:graphicFrameChg>
      </pc:sldChg>
    </pc:docChg>
  </pc:docChgLst>
  <pc:docChgLst>
    <pc:chgData name="Alejandro Gómez García" userId="98e44c00d26270fa" providerId="LiveId" clId="{0B439A88-EE83-4CA3-90D8-706EFE6534EA}"/>
    <pc:docChg chg="undo redo custSel addSld delSld modSld sldOrd">
      <pc:chgData name="Alejandro Gómez García" userId="98e44c00d26270fa" providerId="LiveId" clId="{0B439A88-EE83-4CA3-90D8-706EFE6534EA}" dt="2025-05-14T23:44:49.624" v="3704" actId="1076"/>
      <pc:docMkLst>
        <pc:docMk/>
      </pc:docMkLst>
      <pc:sldChg chg="modSp mod">
        <pc:chgData name="Alejandro Gómez García" userId="98e44c00d26270fa" providerId="LiveId" clId="{0B439A88-EE83-4CA3-90D8-706EFE6534EA}" dt="2025-05-14T23:44:49.624" v="3704" actId="1076"/>
        <pc:sldMkLst>
          <pc:docMk/>
          <pc:sldMk cId="2563758328" sldId="257"/>
        </pc:sldMkLst>
        <pc:spChg chg="mod">
          <ac:chgData name="Alejandro Gómez García" userId="98e44c00d26270fa" providerId="LiveId" clId="{0B439A88-EE83-4CA3-90D8-706EFE6534EA}" dt="2025-05-14T23:44:33.492" v="3703" actId="1076"/>
          <ac:spMkLst>
            <pc:docMk/>
            <pc:sldMk cId="2563758328" sldId="257"/>
            <ac:spMk id="11" creationId="{D49E8E55-B715-4C77-BD1C-FE7FBACD48A9}"/>
          </ac:spMkLst>
        </pc:spChg>
        <pc:spChg chg="mod">
          <ac:chgData name="Alejandro Gómez García" userId="98e44c00d26270fa" providerId="LiveId" clId="{0B439A88-EE83-4CA3-90D8-706EFE6534EA}" dt="2025-05-14T23:44:49.624" v="3704" actId="1076"/>
          <ac:spMkLst>
            <pc:docMk/>
            <pc:sldMk cId="2563758328" sldId="257"/>
            <ac:spMk id="88" creationId="{00000000-0000-0000-0000-000000000000}"/>
          </ac:spMkLst>
        </pc:spChg>
        <pc:spChg chg="mod">
          <ac:chgData name="Alejandro Gómez García" userId="98e44c00d26270fa" providerId="LiveId" clId="{0B439A88-EE83-4CA3-90D8-706EFE6534EA}" dt="2025-05-14T23:43:55.840" v="3700" actId="20577"/>
          <ac:spMkLst>
            <pc:docMk/>
            <pc:sldMk cId="2563758328" sldId="257"/>
            <ac:spMk id="92" creationId="{00000000-0000-0000-0000-000000000000}"/>
          </ac:spMkLst>
        </pc:spChg>
        <pc:picChg chg="mod">
          <ac:chgData name="Alejandro Gómez García" userId="98e44c00d26270fa" providerId="LiveId" clId="{0B439A88-EE83-4CA3-90D8-706EFE6534EA}" dt="2025-05-14T23:44:04.091" v="3701" actId="1076"/>
          <ac:picMkLst>
            <pc:docMk/>
            <pc:sldMk cId="2563758328" sldId="257"/>
            <ac:picMk id="3" creationId="{00000000-0000-0000-0000-000000000000}"/>
          </ac:picMkLst>
        </pc:picChg>
      </pc:sldChg>
      <pc:sldChg chg="addSp delSp modSp mod">
        <pc:chgData name="Alejandro Gómez García" userId="98e44c00d26270fa" providerId="LiveId" clId="{0B439A88-EE83-4CA3-90D8-706EFE6534EA}" dt="2025-05-05T01:31:18.645" v="394" actId="1076"/>
        <pc:sldMkLst>
          <pc:docMk/>
          <pc:sldMk cId="90377662" sldId="258"/>
        </pc:sldMkLst>
        <pc:spChg chg="mod">
          <ac:chgData name="Alejandro Gómez García" userId="98e44c00d26270fa" providerId="LiveId" clId="{0B439A88-EE83-4CA3-90D8-706EFE6534EA}" dt="2025-05-05T00:23:02.392" v="59" actId="1035"/>
          <ac:spMkLst>
            <pc:docMk/>
            <pc:sldMk cId="90377662" sldId="258"/>
            <ac:spMk id="2" creationId="{A7B6AD52-C39D-77FB-FAF4-D2F25828C636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4" creationId="{7D2E3FFA-7F41-6108-6B9C-5EF48C94A5A2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5" creationId="{F729B177-4E4C-0501-C9F4-FD4B53838680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6" creationId="{3EB0FC1B-DC62-5BEF-CF57-84E5151A155C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9" creationId="{B2AA4C2D-36D3-F8D0-BAC8-3EA643A8768C}"/>
          </ac:spMkLst>
        </pc:spChg>
        <pc:spChg chg="mod">
          <ac:chgData name="Alejandro Gómez García" userId="98e44c00d26270fa" providerId="LiveId" clId="{0B439A88-EE83-4CA3-90D8-706EFE6534EA}" dt="2025-05-05T01:31:18.645" v="394" actId="1076"/>
          <ac:spMkLst>
            <pc:docMk/>
            <pc:sldMk cId="90377662" sldId="258"/>
            <ac:spMk id="10" creationId="{A584DE31-4888-4B79-83EC-E10912947344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12" creationId="{F35E7618-BCB6-3A9D-76FC-E5B45DA14052}"/>
          </ac:spMkLst>
        </pc:spChg>
        <pc:spChg chg="add mod">
          <ac:chgData name="Alejandro Gómez García" userId="98e44c00d26270fa" providerId="LiveId" clId="{0B439A88-EE83-4CA3-90D8-706EFE6534EA}" dt="2025-05-05T01:31:00.114" v="392" actId="1076"/>
          <ac:spMkLst>
            <pc:docMk/>
            <pc:sldMk cId="90377662" sldId="258"/>
            <ac:spMk id="13" creationId="{01055487-953C-6178-5ED2-C578EE30E5C2}"/>
          </ac:spMkLst>
        </pc:spChg>
        <pc:picChg chg="add mod">
          <ac:chgData name="Alejandro Gómez García" userId="98e44c00d26270fa" providerId="LiveId" clId="{0B439A88-EE83-4CA3-90D8-706EFE6534EA}" dt="2025-05-05T01:31:00.114" v="392" actId="1076"/>
          <ac:picMkLst>
            <pc:docMk/>
            <pc:sldMk cId="90377662" sldId="258"/>
            <ac:picMk id="2050" creationId="{987CAC2C-4108-EACF-F8A6-88F783364CE8}"/>
          </ac:picMkLst>
        </pc:picChg>
        <pc:picChg chg="add mod">
          <ac:chgData name="Alejandro Gómez García" userId="98e44c00d26270fa" providerId="LiveId" clId="{0B439A88-EE83-4CA3-90D8-706EFE6534EA}" dt="2025-05-05T01:31:00.114" v="392" actId="1076"/>
          <ac:picMkLst>
            <pc:docMk/>
            <pc:sldMk cId="90377662" sldId="258"/>
            <ac:picMk id="2052" creationId="{D63258E5-FFED-3DA9-5274-4FE7D7FDEE20}"/>
          </ac:picMkLst>
        </pc:picChg>
      </pc:sldChg>
      <pc:sldChg chg="del">
        <pc:chgData name="Alejandro Gómez García" userId="98e44c00d26270fa" providerId="LiveId" clId="{0B439A88-EE83-4CA3-90D8-706EFE6534EA}" dt="2025-05-05T00:21:21.684" v="7" actId="47"/>
        <pc:sldMkLst>
          <pc:docMk/>
          <pc:sldMk cId="2210381156" sldId="259"/>
        </pc:sldMkLst>
      </pc:sldChg>
      <pc:sldChg chg="del">
        <pc:chgData name="Alejandro Gómez García" userId="98e44c00d26270fa" providerId="LiveId" clId="{0B439A88-EE83-4CA3-90D8-706EFE6534EA}" dt="2025-05-05T00:21:24.979" v="10" actId="47"/>
        <pc:sldMkLst>
          <pc:docMk/>
          <pc:sldMk cId="835589896" sldId="260"/>
        </pc:sldMkLst>
      </pc:sldChg>
      <pc:sldChg chg="del">
        <pc:chgData name="Alejandro Gómez García" userId="98e44c00d26270fa" providerId="LiveId" clId="{0B439A88-EE83-4CA3-90D8-706EFE6534EA}" dt="2025-05-05T00:21:26.422" v="11" actId="47"/>
        <pc:sldMkLst>
          <pc:docMk/>
          <pc:sldMk cId="1226601058" sldId="263"/>
        </pc:sldMkLst>
      </pc:sldChg>
      <pc:sldChg chg="del">
        <pc:chgData name="Alejandro Gómez García" userId="98e44c00d26270fa" providerId="LiveId" clId="{0B439A88-EE83-4CA3-90D8-706EFE6534EA}" dt="2025-05-05T00:21:29.553" v="14" actId="47"/>
        <pc:sldMkLst>
          <pc:docMk/>
          <pc:sldMk cId="3371476268" sldId="264"/>
        </pc:sldMkLst>
      </pc:sldChg>
      <pc:sldChg chg="modSp mod">
        <pc:chgData name="Alejandro Gómez García" userId="98e44c00d26270fa" providerId="LiveId" clId="{0B439A88-EE83-4CA3-90D8-706EFE6534EA}" dt="2025-05-05T00:22:46.952" v="19" actId="20577"/>
        <pc:sldMkLst>
          <pc:docMk/>
          <pc:sldMk cId="3197357921" sldId="266"/>
        </pc:sldMkLst>
        <pc:spChg chg="mod">
          <ac:chgData name="Alejandro Gómez García" userId="98e44c00d26270fa" providerId="LiveId" clId="{0B439A88-EE83-4CA3-90D8-706EFE6534EA}" dt="2025-05-05T00:22:46.952" v="19" actId="20577"/>
          <ac:spMkLst>
            <pc:docMk/>
            <pc:sldMk cId="3197357921" sldId="266"/>
            <ac:spMk id="8" creationId="{BC809B89-3FBE-41A8-B9C8-F82169FBB83D}"/>
          </ac:spMkLst>
        </pc:spChg>
      </pc:sldChg>
      <pc:sldChg chg="modSp add mod">
        <pc:chgData name="Alejandro Gómez García" userId="98e44c00d26270fa" providerId="LiveId" clId="{0B439A88-EE83-4CA3-90D8-706EFE6534EA}" dt="2025-05-05T01:41:59.407" v="522" actId="20577"/>
        <pc:sldMkLst>
          <pc:docMk/>
          <pc:sldMk cId="1275847392" sldId="267"/>
        </pc:sldMkLst>
        <pc:spChg chg="mod">
          <ac:chgData name="Alejandro Gómez García" userId="98e44c00d26270fa" providerId="LiveId" clId="{0B439A88-EE83-4CA3-90D8-706EFE6534EA}" dt="2025-05-05T00:28:22.441" v="94" actId="20577"/>
          <ac:spMkLst>
            <pc:docMk/>
            <pc:sldMk cId="1275847392" sldId="267"/>
            <ac:spMk id="2" creationId="{0602552A-F89D-9BFD-3812-63D1AF980EB8}"/>
          </ac:spMkLst>
        </pc:spChg>
        <pc:spChg chg="mod">
          <ac:chgData name="Alejandro Gómez García" userId="98e44c00d26270fa" providerId="LiveId" clId="{0B439A88-EE83-4CA3-90D8-706EFE6534EA}" dt="2025-05-05T01:41:59.407" v="522" actId="20577"/>
          <ac:spMkLst>
            <pc:docMk/>
            <pc:sldMk cId="1275847392" sldId="267"/>
            <ac:spMk id="10" creationId="{EC871425-6C1C-C6B5-52D5-945B9B17746A}"/>
          </ac:spMkLst>
        </pc:spChg>
      </pc:sldChg>
      <pc:sldChg chg="del">
        <pc:chgData name="Alejandro Gómez García" userId="98e44c00d26270fa" providerId="LiveId" clId="{0B439A88-EE83-4CA3-90D8-706EFE6534EA}" dt="2025-05-05T00:21:18.317" v="4" actId="47"/>
        <pc:sldMkLst>
          <pc:docMk/>
          <pc:sldMk cId="4024205526" sldId="267"/>
        </pc:sldMkLst>
      </pc:sldChg>
      <pc:sldChg chg="del">
        <pc:chgData name="Alejandro Gómez García" userId="98e44c00d26270fa" providerId="LiveId" clId="{0B439A88-EE83-4CA3-90D8-706EFE6534EA}" dt="2025-05-05T00:21:19.707" v="5" actId="47"/>
        <pc:sldMkLst>
          <pc:docMk/>
          <pc:sldMk cId="369846228" sldId="268"/>
        </pc:sldMkLst>
      </pc:sldChg>
      <pc:sldChg chg="addSp delSp modSp add mod">
        <pc:chgData name="Alejandro Gómez García" userId="98e44c00d26270fa" providerId="LiveId" clId="{0B439A88-EE83-4CA3-90D8-706EFE6534EA}" dt="2025-05-05T03:16:04.826" v="1075" actId="1076"/>
        <pc:sldMkLst>
          <pc:docMk/>
          <pc:sldMk cId="3042744438" sldId="268"/>
        </pc:sldMkLst>
        <pc:spChg chg="add mod">
          <ac:chgData name="Alejandro Gómez García" userId="98e44c00d26270fa" providerId="LiveId" clId="{0B439A88-EE83-4CA3-90D8-706EFE6534EA}" dt="2025-05-05T01:59:51.913" v="1004" actId="1037"/>
          <ac:spMkLst>
            <pc:docMk/>
            <pc:sldMk cId="3042744438" sldId="268"/>
            <ac:spMk id="5" creationId="{F0339672-E72C-112E-31B5-ED2C2D1E1C8B}"/>
          </ac:spMkLst>
        </pc:spChg>
        <pc:spChg chg="add mod">
          <ac:chgData name="Alejandro Gómez García" userId="98e44c00d26270fa" providerId="LiveId" clId="{0B439A88-EE83-4CA3-90D8-706EFE6534EA}" dt="2025-05-05T01:59:51.913" v="1004" actId="1037"/>
          <ac:spMkLst>
            <pc:docMk/>
            <pc:sldMk cId="3042744438" sldId="268"/>
            <ac:spMk id="6" creationId="{AC810F71-8DC2-0243-0CB0-8E147938DF5F}"/>
          </ac:spMkLst>
        </pc:spChg>
        <pc:spChg chg="mod">
          <ac:chgData name="Alejandro Gómez García" userId="98e44c00d26270fa" providerId="LiveId" clId="{0B439A88-EE83-4CA3-90D8-706EFE6534EA}" dt="2025-05-05T01:59:30.103" v="956" actId="1076"/>
          <ac:spMkLst>
            <pc:docMk/>
            <pc:sldMk cId="3042744438" sldId="268"/>
            <ac:spMk id="10" creationId="{F4B62D26-240E-AB30-1843-09F9852A24BB}"/>
          </ac:spMkLst>
        </pc:spChg>
        <pc:spChg chg="add mod">
          <ac:chgData name="Alejandro Gómez García" userId="98e44c00d26270fa" providerId="LiveId" clId="{0B439A88-EE83-4CA3-90D8-706EFE6534EA}" dt="2025-05-05T01:59:51.913" v="1004" actId="1037"/>
          <ac:spMkLst>
            <pc:docMk/>
            <pc:sldMk cId="3042744438" sldId="268"/>
            <ac:spMk id="15" creationId="{4F584A34-C31D-C172-E74A-69F45CCA9351}"/>
          </ac:spMkLst>
        </pc:spChg>
        <pc:spChg chg="add mod">
          <ac:chgData name="Alejandro Gómez García" userId="98e44c00d26270fa" providerId="LiveId" clId="{0B439A88-EE83-4CA3-90D8-706EFE6534EA}" dt="2025-05-05T01:59:51.913" v="1004" actId="1037"/>
          <ac:spMkLst>
            <pc:docMk/>
            <pc:sldMk cId="3042744438" sldId="268"/>
            <ac:spMk id="16" creationId="{CB6E4567-E67D-BCBA-4205-30A8907EACBA}"/>
          </ac:spMkLst>
        </pc:spChg>
        <pc:spChg chg="add mod">
          <ac:chgData name="Alejandro Gómez García" userId="98e44c00d26270fa" providerId="LiveId" clId="{0B439A88-EE83-4CA3-90D8-706EFE6534EA}" dt="2025-05-05T03:14:52.416" v="1054" actId="1037"/>
          <ac:spMkLst>
            <pc:docMk/>
            <pc:sldMk cId="3042744438" sldId="268"/>
            <ac:spMk id="19" creationId="{2526EDAC-D4A0-51AA-43D7-0E31E8C293C7}"/>
          </ac:spMkLst>
        </pc:spChg>
        <pc:spChg chg="add mod">
          <ac:chgData name="Alejandro Gómez García" userId="98e44c00d26270fa" providerId="LiveId" clId="{0B439A88-EE83-4CA3-90D8-706EFE6534EA}" dt="2025-05-05T01:59:46.767" v="986" actId="1038"/>
          <ac:spMkLst>
            <pc:docMk/>
            <pc:sldMk cId="3042744438" sldId="268"/>
            <ac:spMk id="20" creationId="{8C84FD24-836E-F645-4681-EDA124B3806C}"/>
          </ac:spMkLst>
        </pc:spChg>
        <pc:picChg chg="add mod">
          <ac:chgData name="Alejandro Gómez García" userId="98e44c00d26270fa" providerId="LiveId" clId="{0B439A88-EE83-4CA3-90D8-706EFE6534EA}" dt="2025-05-05T01:59:51.913" v="1004" actId="1037"/>
          <ac:picMkLst>
            <pc:docMk/>
            <pc:sldMk cId="3042744438" sldId="268"/>
            <ac:picMk id="8" creationId="{93FAA7D2-4B5A-E01D-8933-2697EF41E748}"/>
          </ac:picMkLst>
        </pc:picChg>
        <pc:picChg chg="add mod">
          <ac:chgData name="Alejandro Gómez García" userId="98e44c00d26270fa" providerId="LiveId" clId="{0B439A88-EE83-4CA3-90D8-706EFE6534EA}" dt="2025-05-05T01:59:51.913" v="1004" actId="1037"/>
          <ac:picMkLst>
            <pc:docMk/>
            <pc:sldMk cId="3042744438" sldId="268"/>
            <ac:picMk id="14" creationId="{D630AE6E-8FE4-0F68-E163-1943E4776390}"/>
          </ac:picMkLst>
        </pc:picChg>
        <pc:picChg chg="add mod">
          <ac:chgData name="Alejandro Gómez García" userId="98e44c00d26270fa" providerId="LiveId" clId="{0B439A88-EE83-4CA3-90D8-706EFE6534EA}" dt="2025-05-05T01:59:51.913" v="1004" actId="1037"/>
          <ac:picMkLst>
            <pc:docMk/>
            <pc:sldMk cId="3042744438" sldId="268"/>
            <ac:picMk id="1029" creationId="{ABDEDCB3-E7B8-8F86-FED9-5F189783339C}"/>
          </ac:picMkLst>
        </pc:picChg>
        <pc:picChg chg="add mod">
          <ac:chgData name="Alejandro Gómez García" userId="98e44c00d26270fa" providerId="LiveId" clId="{0B439A88-EE83-4CA3-90D8-706EFE6534EA}" dt="2025-05-05T03:14:57.555" v="1068" actId="1037"/>
          <ac:picMkLst>
            <pc:docMk/>
            <pc:sldMk cId="3042744438" sldId="268"/>
            <ac:picMk id="1031" creationId="{C4D58F04-BB4E-4A45-7B7A-FC47C62E03C9}"/>
          </ac:picMkLst>
        </pc:picChg>
        <pc:picChg chg="add mod">
          <ac:chgData name="Alejandro Gómez García" userId="98e44c00d26270fa" providerId="LiveId" clId="{0B439A88-EE83-4CA3-90D8-706EFE6534EA}" dt="2025-05-05T03:14:57.555" v="1068" actId="1037"/>
          <ac:picMkLst>
            <pc:docMk/>
            <pc:sldMk cId="3042744438" sldId="268"/>
            <ac:picMk id="1033" creationId="{91C90CB4-6D29-5303-0F88-044E06B0D041}"/>
          </ac:picMkLst>
        </pc:picChg>
        <pc:picChg chg="add mod">
          <ac:chgData name="Alejandro Gómez García" userId="98e44c00d26270fa" providerId="LiveId" clId="{0B439A88-EE83-4CA3-90D8-706EFE6534EA}" dt="2025-05-05T03:16:04.826" v="1075" actId="1076"/>
          <ac:picMkLst>
            <pc:docMk/>
            <pc:sldMk cId="3042744438" sldId="268"/>
            <ac:picMk id="1035" creationId="{065FE562-1D36-E5F2-D7C9-A50AEA345A92}"/>
          </ac:picMkLst>
        </pc:picChg>
      </pc:sldChg>
      <pc:sldChg chg="del">
        <pc:chgData name="Alejandro Gómez García" userId="98e44c00d26270fa" providerId="LiveId" clId="{0B439A88-EE83-4CA3-90D8-706EFE6534EA}" dt="2025-05-05T00:21:20.880" v="6" actId="47"/>
        <pc:sldMkLst>
          <pc:docMk/>
          <pc:sldMk cId="2226185599" sldId="269"/>
        </pc:sldMkLst>
      </pc:sldChg>
      <pc:sldChg chg="modSp add mod">
        <pc:chgData name="Alejandro Gómez García" userId="98e44c00d26270fa" providerId="LiveId" clId="{0B439A88-EE83-4CA3-90D8-706EFE6534EA}" dt="2025-05-05T00:47:53.060" v="194"/>
        <pc:sldMkLst>
          <pc:docMk/>
          <pc:sldMk cId="4034128036" sldId="269"/>
        </pc:sldMkLst>
      </pc:sldChg>
      <pc:sldChg chg="add">
        <pc:chgData name="Alejandro Gómez García" userId="98e44c00d26270fa" providerId="LiveId" clId="{0B439A88-EE83-4CA3-90D8-706EFE6534EA}" dt="2025-05-05T00:49:04.959" v="195"/>
        <pc:sldMkLst>
          <pc:docMk/>
          <pc:sldMk cId="2332156365" sldId="270"/>
        </pc:sldMkLst>
      </pc:sldChg>
      <pc:sldChg chg="del">
        <pc:chgData name="Alejandro Gómez García" userId="98e44c00d26270fa" providerId="LiveId" clId="{0B439A88-EE83-4CA3-90D8-706EFE6534EA}" dt="2025-05-05T00:21:22.788" v="8" actId="47"/>
        <pc:sldMkLst>
          <pc:docMk/>
          <pc:sldMk cId="4199150009" sldId="270"/>
        </pc:sldMkLst>
      </pc:sldChg>
      <pc:sldChg chg="addSp modSp add mod">
        <pc:chgData name="Alejandro Gómez García" userId="98e44c00d26270fa" providerId="LiveId" clId="{0B439A88-EE83-4CA3-90D8-706EFE6534EA}" dt="2025-05-08T00:17:48.211" v="2497" actId="20577"/>
        <pc:sldMkLst>
          <pc:docMk/>
          <pc:sldMk cId="640438156" sldId="271"/>
        </pc:sldMkLst>
        <pc:spChg chg="add mod">
          <ac:chgData name="Alejandro Gómez García" userId="98e44c00d26270fa" providerId="LiveId" clId="{0B439A88-EE83-4CA3-90D8-706EFE6534EA}" dt="2025-05-08T00:17:48.211" v="2497" actId="20577"/>
          <ac:spMkLst>
            <pc:docMk/>
            <pc:sldMk cId="640438156" sldId="271"/>
            <ac:spMk id="4" creationId="{DD4ECA5E-B633-BCFA-7A9E-3B9B14222507}"/>
          </ac:spMkLst>
        </pc:spChg>
        <pc:spChg chg="mod">
          <ac:chgData name="Alejandro Gómez García" userId="98e44c00d26270fa" providerId="LiveId" clId="{0B439A88-EE83-4CA3-90D8-706EFE6534EA}" dt="2025-05-08T00:10:38.522" v="2444" actId="20577"/>
          <ac:spMkLst>
            <pc:docMk/>
            <pc:sldMk cId="640438156" sldId="271"/>
            <ac:spMk id="10" creationId="{7503AF4E-42BA-E14D-A8CF-5265656CB0E4}"/>
          </ac:spMkLst>
        </pc:spChg>
      </pc:sldChg>
      <pc:sldChg chg="del">
        <pc:chgData name="Alejandro Gómez García" userId="98e44c00d26270fa" providerId="LiveId" clId="{0B439A88-EE83-4CA3-90D8-706EFE6534EA}" dt="2025-05-05T00:21:23.996" v="9" actId="47"/>
        <pc:sldMkLst>
          <pc:docMk/>
          <pc:sldMk cId="1952089618" sldId="271"/>
        </pc:sldMkLst>
      </pc:sldChg>
      <pc:sldChg chg="del">
        <pc:chgData name="Alejandro Gómez García" userId="98e44c00d26270fa" providerId="LiveId" clId="{0B439A88-EE83-4CA3-90D8-706EFE6534EA}" dt="2025-05-05T00:21:27.261" v="12" actId="47"/>
        <pc:sldMkLst>
          <pc:docMk/>
          <pc:sldMk cId="1019819555" sldId="272"/>
        </pc:sldMkLst>
      </pc:sldChg>
      <pc:sldChg chg="addSp delSp modSp add mod">
        <pc:chgData name="Alejandro Gómez García" userId="98e44c00d26270fa" providerId="LiveId" clId="{0B439A88-EE83-4CA3-90D8-706EFE6534EA}" dt="2025-05-07T02:45:18.957" v="1287" actId="20577"/>
        <pc:sldMkLst>
          <pc:docMk/>
          <pc:sldMk cId="1363244624" sldId="272"/>
        </pc:sldMkLst>
        <pc:spChg chg="add mod">
          <ac:chgData name="Alejandro Gómez García" userId="98e44c00d26270fa" providerId="LiveId" clId="{0B439A88-EE83-4CA3-90D8-706EFE6534EA}" dt="2025-05-07T02:42:05.756" v="1234" actId="1037"/>
          <ac:spMkLst>
            <pc:docMk/>
            <pc:sldMk cId="1363244624" sldId="272"/>
            <ac:spMk id="4" creationId="{9DB3D325-0870-B36A-2985-AA1EB3BC5CC6}"/>
          </ac:spMkLst>
        </pc:spChg>
        <pc:spChg chg="add mod">
          <ac:chgData name="Alejandro Gómez García" userId="98e44c00d26270fa" providerId="LiveId" clId="{0B439A88-EE83-4CA3-90D8-706EFE6534EA}" dt="2025-05-07T02:42:05.756" v="1234" actId="1037"/>
          <ac:spMkLst>
            <pc:docMk/>
            <pc:sldMk cId="1363244624" sldId="272"/>
            <ac:spMk id="5" creationId="{CF92462F-7C9A-57A2-487C-87A4336F87FB}"/>
          </ac:spMkLst>
        </pc:spChg>
        <pc:spChg chg="add mod">
          <ac:chgData name="Alejandro Gómez García" userId="98e44c00d26270fa" providerId="LiveId" clId="{0B439A88-EE83-4CA3-90D8-706EFE6534EA}" dt="2025-05-07T02:41:53.421" v="1200" actId="1076"/>
          <ac:spMkLst>
            <pc:docMk/>
            <pc:sldMk cId="1363244624" sldId="272"/>
            <ac:spMk id="9" creationId="{32F55FB6-1C10-A073-4C28-0DADA6705D77}"/>
          </ac:spMkLst>
        </pc:spChg>
        <pc:spChg chg="mod">
          <ac:chgData name="Alejandro Gómez García" userId="98e44c00d26270fa" providerId="LiveId" clId="{0B439A88-EE83-4CA3-90D8-706EFE6534EA}" dt="2025-05-07T02:45:18.957" v="1287" actId="20577"/>
          <ac:spMkLst>
            <pc:docMk/>
            <pc:sldMk cId="1363244624" sldId="272"/>
            <ac:spMk id="10" creationId="{47751544-C773-A7C7-B165-FD6A95082938}"/>
          </ac:spMkLst>
        </pc:spChg>
        <pc:spChg chg="add mod">
          <ac:chgData name="Alejandro Gómez García" userId="98e44c00d26270fa" providerId="LiveId" clId="{0B439A88-EE83-4CA3-90D8-706EFE6534EA}" dt="2025-05-07T02:41:53.421" v="1200" actId="1076"/>
          <ac:spMkLst>
            <pc:docMk/>
            <pc:sldMk cId="1363244624" sldId="272"/>
            <ac:spMk id="11" creationId="{CDB911D3-6492-43D5-5453-442E4BAF5019}"/>
          </ac:spMkLst>
        </pc:spChg>
        <pc:spChg chg="add mod">
          <ac:chgData name="Alejandro Gómez García" userId="98e44c00d26270fa" providerId="LiveId" clId="{0B439A88-EE83-4CA3-90D8-706EFE6534EA}" dt="2025-05-07T02:42:40.981" v="1262" actId="1076"/>
          <ac:spMkLst>
            <pc:docMk/>
            <pc:sldMk cId="1363244624" sldId="272"/>
            <ac:spMk id="14" creationId="{9FF3AA4D-5930-9B97-DAD0-96DCD5377FA8}"/>
          </ac:spMkLst>
        </pc:spChg>
        <pc:spChg chg="add mod">
          <ac:chgData name="Alejandro Gómez García" userId="98e44c00d26270fa" providerId="LiveId" clId="{0B439A88-EE83-4CA3-90D8-706EFE6534EA}" dt="2025-05-07T02:42:56.491" v="1275" actId="20577"/>
          <ac:spMkLst>
            <pc:docMk/>
            <pc:sldMk cId="1363244624" sldId="272"/>
            <ac:spMk id="15" creationId="{0EFF5EFE-CC65-4F45-B4AD-7EA332C5D5FE}"/>
          </ac:spMkLst>
        </pc:spChg>
        <pc:spChg chg="add mod">
          <ac:chgData name="Alejandro Gómez García" userId="98e44c00d26270fa" providerId="LiveId" clId="{0B439A88-EE83-4CA3-90D8-706EFE6534EA}" dt="2025-05-07T02:43:15.767" v="1277" actId="1076"/>
          <ac:spMkLst>
            <pc:docMk/>
            <pc:sldMk cId="1363244624" sldId="272"/>
            <ac:spMk id="16" creationId="{12DBE8D8-6D8A-9437-AE1C-0C4E9872E105}"/>
          </ac:spMkLst>
        </pc:spChg>
        <pc:picChg chg="add mod">
          <ac:chgData name="Alejandro Gómez García" userId="98e44c00d26270fa" providerId="LiveId" clId="{0B439A88-EE83-4CA3-90D8-706EFE6534EA}" dt="2025-05-07T02:42:05.756" v="1234" actId="1037"/>
          <ac:picMkLst>
            <pc:docMk/>
            <pc:sldMk cId="1363244624" sldId="272"/>
            <ac:picMk id="6" creationId="{33F06FE5-097D-E99E-7292-DF676C937E59}"/>
          </ac:picMkLst>
        </pc:picChg>
        <pc:picChg chg="add mod">
          <ac:chgData name="Alejandro Gómez García" userId="98e44c00d26270fa" providerId="LiveId" clId="{0B439A88-EE83-4CA3-90D8-706EFE6534EA}" dt="2025-05-07T02:41:53.421" v="1200" actId="1076"/>
          <ac:picMkLst>
            <pc:docMk/>
            <pc:sldMk cId="1363244624" sldId="272"/>
            <ac:picMk id="13" creationId="{9690394D-E794-86CA-04FA-F5440D243EC5}"/>
          </ac:picMkLst>
        </pc:picChg>
      </pc:sldChg>
      <pc:sldChg chg="del">
        <pc:chgData name="Alejandro Gómez García" userId="98e44c00d26270fa" providerId="LiveId" clId="{0B439A88-EE83-4CA3-90D8-706EFE6534EA}" dt="2025-05-05T00:21:28.259" v="13" actId="47"/>
        <pc:sldMkLst>
          <pc:docMk/>
          <pc:sldMk cId="100768740" sldId="273"/>
        </pc:sldMkLst>
      </pc:sldChg>
      <pc:sldChg chg="add del">
        <pc:chgData name="Alejandro Gómez García" userId="98e44c00d26270fa" providerId="LiveId" clId="{0B439A88-EE83-4CA3-90D8-706EFE6534EA}" dt="2025-05-07T02:45:48.898" v="1288" actId="47"/>
        <pc:sldMkLst>
          <pc:docMk/>
          <pc:sldMk cId="1742763852" sldId="273"/>
        </pc:sldMkLst>
      </pc:sldChg>
      <pc:sldChg chg="addSp delSp modSp add mod">
        <pc:chgData name="Alejandro Gómez García" userId="98e44c00d26270fa" providerId="LiveId" clId="{0B439A88-EE83-4CA3-90D8-706EFE6534EA}" dt="2025-05-07T02:47:34.455" v="1383" actId="1076"/>
        <pc:sldMkLst>
          <pc:docMk/>
          <pc:sldMk cId="1992064445" sldId="273"/>
        </pc:sldMkLst>
        <pc:spChg chg="mod">
          <ac:chgData name="Alejandro Gómez García" userId="98e44c00d26270fa" providerId="LiveId" clId="{0B439A88-EE83-4CA3-90D8-706EFE6534EA}" dt="2025-05-07T02:46:01.051" v="1291" actId="14100"/>
          <ac:spMkLst>
            <pc:docMk/>
            <pc:sldMk cId="1992064445" sldId="273"/>
            <ac:spMk id="10" creationId="{1541FAE2-00A9-283F-6ED8-BF6092B7AED9}"/>
          </ac:spMkLst>
        </pc:spChg>
        <pc:graphicFrameChg chg="add mod modGraphic">
          <ac:chgData name="Alejandro Gómez García" userId="98e44c00d26270fa" providerId="LiveId" clId="{0B439A88-EE83-4CA3-90D8-706EFE6534EA}" dt="2025-05-07T02:47:34.455" v="1383" actId="1076"/>
          <ac:graphicFrameMkLst>
            <pc:docMk/>
            <pc:sldMk cId="1992064445" sldId="273"/>
            <ac:graphicFrameMk id="8" creationId="{C4132702-52B0-86AC-A9DC-797E5E12D0CA}"/>
          </ac:graphicFrameMkLst>
        </pc:graphicFrameChg>
      </pc:sldChg>
      <pc:sldChg chg="addSp modSp add mod">
        <pc:chgData name="Alejandro Gómez García" userId="98e44c00d26270fa" providerId="LiveId" clId="{0B439A88-EE83-4CA3-90D8-706EFE6534EA}" dt="2025-05-07T03:27:22.408" v="1678" actId="1076"/>
        <pc:sldMkLst>
          <pc:docMk/>
          <pc:sldMk cId="1354551310" sldId="274"/>
        </pc:sldMkLst>
        <pc:spChg chg="add mod">
          <ac:chgData name="Alejandro Gómez García" userId="98e44c00d26270fa" providerId="LiveId" clId="{0B439A88-EE83-4CA3-90D8-706EFE6534EA}" dt="2025-05-07T03:27:19.448" v="1677" actId="1076"/>
          <ac:spMkLst>
            <pc:docMk/>
            <pc:sldMk cId="1354551310" sldId="274"/>
            <ac:spMk id="4" creationId="{D9D6D0E3-ADFC-F048-4F7C-B9139D73351F}"/>
          </ac:spMkLst>
        </pc:spChg>
        <pc:spChg chg="add mod">
          <ac:chgData name="Alejandro Gómez García" userId="98e44c00d26270fa" providerId="LiveId" clId="{0B439A88-EE83-4CA3-90D8-706EFE6534EA}" dt="2025-05-07T03:27:22.408" v="1678" actId="1076"/>
          <ac:spMkLst>
            <pc:docMk/>
            <pc:sldMk cId="1354551310" sldId="274"/>
            <ac:spMk id="6" creationId="{16D46C4D-711D-C180-2590-14518BF60C06}"/>
          </ac:spMkLst>
        </pc:spChg>
        <pc:spChg chg="mod">
          <ac:chgData name="Alejandro Gómez García" userId="98e44c00d26270fa" providerId="LiveId" clId="{0B439A88-EE83-4CA3-90D8-706EFE6534EA}" dt="2025-05-07T02:48:39.027" v="1450" actId="20577"/>
          <ac:spMkLst>
            <pc:docMk/>
            <pc:sldMk cId="1354551310" sldId="274"/>
            <ac:spMk id="10" creationId="{5052BDB6-2C2C-138A-1B50-C6DC45328E02}"/>
          </ac:spMkLst>
        </pc:spChg>
        <pc:graphicFrameChg chg="mod modGraphic">
          <ac:chgData name="Alejandro Gómez García" userId="98e44c00d26270fa" providerId="LiveId" clId="{0B439A88-EE83-4CA3-90D8-706EFE6534EA}" dt="2025-05-07T02:48:15.793" v="1386" actId="1076"/>
          <ac:graphicFrameMkLst>
            <pc:docMk/>
            <pc:sldMk cId="1354551310" sldId="274"/>
            <ac:graphicFrameMk id="8" creationId="{7FBA942F-F4CE-5451-C770-3EE3254645EF}"/>
          </ac:graphicFrameMkLst>
        </pc:graphicFrameChg>
        <pc:picChg chg="add mod">
          <ac:chgData name="Alejandro Gómez García" userId="98e44c00d26270fa" providerId="LiveId" clId="{0B439A88-EE83-4CA3-90D8-706EFE6534EA}" dt="2025-05-07T03:00:36.407" v="1544" actId="1076"/>
          <ac:picMkLst>
            <pc:docMk/>
            <pc:sldMk cId="1354551310" sldId="274"/>
            <ac:picMk id="5" creationId="{D0932857-25E5-4E43-FBF9-EFB70AF6CDAE}"/>
          </ac:picMkLst>
        </pc:picChg>
      </pc:sldChg>
      <pc:sldChg chg="delSp modSp add mod">
        <pc:chgData name="Alejandro Gómez García" userId="98e44c00d26270fa" providerId="LiveId" clId="{0B439A88-EE83-4CA3-90D8-706EFE6534EA}" dt="2025-05-07T03:34:54.648" v="1902" actId="20577"/>
        <pc:sldMkLst>
          <pc:docMk/>
          <pc:sldMk cId="2269479513" sldId="275"/>
        </pc:sldMkLst>
        <pc:spChg chg="mod">
          <ac:chgData name="Alejandro Gómez García" userId="98e44c00d26270fa" providerId="LiveId" clId="{0B439A88-EE83-4CA3-90D8-706EFE6534EA}" dt="2025-05-07T03:34:54.648" v="1902" actId="20577"/>
          <ac:spMkLst>
            <pc:docMk/>
            <pc:sldMk cId="2269479513" sldId="275"/>
            <ac:spMk id="4" creationId="{075F7E8D-8620-C371-CB21-8D8A12F5E9EC}"/>
          </ac:spMkLst>
        </pc:spChg>
        <pc:graphicFrameChg chg="mod">
          <ac:chgData name="Alejandro Gómez García" userId="98e44c00d26270fa" providerId="LiveId" clId="{0B439A88-EE83-4CA3-90D8-706EFE6534EA}" dt="2025-05-07T03:31:46.510" v="1680"/>
          <ac:graphicFrameMkLst>
            <pc:docMk/>
            <pc:sldMk cId="2269479513" sldId="275"/>
            <ac:graphicFrameMk id="8" creationId="{6E79C265-56B1-12D0-C749-674E69C0DA10}"/>
          </ac:graphicFrameMkLst>
        </pc:graphicFrameChg>
      </pc:sldChg>
      <pc:sldChg chg="modSp add mod">
        <pc:chgData name="Alejandro Gómez García" userId="98e44c00d26270fa" providerId="LiveId" clId="{0B439A88-EE83-4CA3-90D8-706EFE6534EA}" dt="2025-05-07T03:39:19.940" v="2054" actId="20577"/>
        <pc:sldMkLst>
          <pc:docMk/>
          <pc:sldMk cId="3324829857" sldId="276"/>
        </pc:sldMkLst>
        <pc:spChg chg="mod">
          <ac:chgData name="Alejandro Gómez García" userId="98e44c00d26270fa" providerId="LiveId" clId="{0B439A88-EE83-4CA3-90D8-706EFE6534EA}" dt="2025-05-07T03:39:19.940" v="2054" actId="20577"/>
          <ac:spMkLst>
            <pc:docMk/>
            <pc:sldMk cId="3324829857" sldId="276"/>
            <ac:spMk id="4" creationId="{5CDACF0F-2277-5E68-23BD-A9E5630ED470}"/>
          </ac:spMkLst>
        </pc:spChg>
        <pc:graphicFrameChg chg="mod">
          <ac:chgData name="Alejandro Gómez García" userId="98e44c00d26270fa" providerId="LiveId" clId="{0B439A88-EE83-4CA3-90D8-706EFE6534EA}" dt="2025-05-07T03:37:42.377" v="1904"/>
          <ac:graphicFrameMkLst>
            <pc:docMk/>
            <pc:sldMk cId="3324829857" sldId="276"/>
            <ac:graphicFrameMk id="8" creationId="{43B8EB0A-47CE-F243-13C8-4179C5371897}"/>
          </ac:graphicFrameMkLst>
        </pc:graphicFrameChg>
      </pc:sldChg>
      <pc:sldChg chg="addSp delSp modSp add mod">
        <pc:chgData name="Alejandro Gómez García" userId="98e44c00d26270fa" providerId="LiveId" clId="{0B439A88-EE83-4CA3-90D8-706EFE6534EA}" dt="2025-05-07T04:23:51.343" v="2435" actId="20577"/>
        <pc:sldMkLst>
          <pc:docMk/>
          <pc:sldMk cId="2035898251" sldId="277"/>
        </pc:sldMkLst>
        <pc:spChg chg="add mod">
          <ac:chgData name="Alejandro Gómez García" userId="98e44c00d26270fa" providerId="LiveId" clId="{0B439A88-EE83-4CA3-90D8-706EFE6534EA}" dt="2025-05-07T03:45:14.291" v="2282" actId="1076"/>
          <ac:spMkLst>
            <pc:docMk/>
            <pc:sldMk cId="2035898251" sldId="277"/>
            <ac:spMk id="6" creationId="{1D70CB29-49C1-B3EB-78FD-2213F8AAABC5}"/>
          </ac:spMkLst>
        </pc:spChg>
        <pc:spChg chg="add mod">
          <ac:chgData name="Alejandro Gómez García" userId="98e44c00d26270fa" providerId="LiveId" clId="{0B439A88-EE83-4CA3-90D8-706EFE6534EA}" dt="2025-05-07T04:23:51.343" v="2435" actId="20577"/>
          <ac:spMkLst>
            <pc:docMk/>
            <pc:sldMk cId="2035898251" sldId="277"/>
            <ac:spMk id="9" creationId="{389BBAEE-6A8A-E870-69D3-1953242AEBBF}"/>
          </ac:spMkLst>
        </pc:spChg>
        <pc:spChg chg="mod">
          <ac:chgData name="Alejandro Gómez García" userId="98e44c00d26270fa" providerId="LiveId" clId="{0B439A88-EE83-4CA3-90D8-706EFE6534EA}" dt="2025-05-07T03:45:21.078" v="2284" actId="14100"/>
          <ac:spMkLst>
            <pc:docMk/>
            <pc:sldMk cId="2035898251" sldId="277"/>
            <ac:spMk id="10" creationId="{5DD49B80-EFDA-0FA0-3DAA-41C8877D123E}"/>
          </ac:spMkLst>
        </pc:spChg>
      </pc:sldChg>
      <pc:sldChg chg="addSp delSp modSp add del mod">
        <pc:chgData name="Alejandro Gómez García" userId="98e44c00d26270fa" providerId="LiveId" clId="{0B439A88-EE83-4CA3-90D8-706EFE6534EA}" dt="2025-05-08T00:27:19.171" v="2568" actId="47"/>
        <pc:sldMkLst>
          <pc:docMk/>
          <pc:sldMk cId="4024254741" sldId="284"/>
        </pc:sldMkLst>
      </pc:sldChg>
      <pc:sldChg chg="addSp delSp modSp add del mod">
        <pc:chgData name="Alejandro Gómez García" userId="98e44c00d26270fa" providerId="LiveId" clId="{0B439A88-EE83-4CA3-90D8-706EFE6534EA}" dt="2025-05-08T00:31:17.994" v="2590"/>
        <pc:sldMkLst>
          <pc:docMk/>
          <pc:sldMk cId="4144237775" sldId="284"/>
        </pc:sldMkLst>
      </pc:sldChg>
      <pc:sldChg chg="add del">
        <pc:chgData name="Alejandro Gómez García" userId="98e44c00d26270fa" providerId="LiveId" clId="{0B439A88-EE83-4CA3-90D8-706EFE6534EA}" dt="2025-05-08T00:28:17.131" v="2573"/>
        <pc:sldMkLst>
          <pc:docMk/>
          <pc:sldMk cId="1618087128" sldId="285"/>
        </pc:sldMkLst>
      </pc:sldChg>
      <pc:sldChg chg="addSp modSp add del mod">
        <pc:chgData name="Alejandro Gómez García" userId="98e44c00d26270fa" providerId="LiveId" clId="{0B439A88-EE83-4CA3-90D8-706EFE6534EA}" dt="2025-05-14T17:45:31.611" v="3487" actId="47"/>
        <pc:sldMkLst>
          <pc:docMk/>
          <pc:sldMk cId="2303440574" sldId="285"/>
        </pc:sldMkLst>
      </pc:sldChg>
      <pc:sldChg chg="add del">
        <pc:chgData name="Alejandro Gómez García" userId="98e44c00d26270fa" providerId="LiveId" clId="{0B439A88-EE83-4CA3-90D8-706EFE6534EA}" dt="2025-05-08T00:11:46.133" v="2447" actId="47"/>
        <pc:sldMkLst>
          <pc:docMk/>
          <pc:sldMk cId="2482368945" sldId="285"/>
        </pc:sldMkLst>
      </pc:sldChg>
      <pc:sldChg chg="addSp delSp modSp add mod">
        <pc:chgData name="Alejandro Gómez García" userId="98e44c00d26270fa" providerId="LiveId" clId="{0B439A88-EE83-4CA3-90D8-706EFE6534EA}" dt="2025-05-08T00:41:40.965" v="2691" actId="14100"/>
        <pc:sldMkLst>
          <pc:docMk/>
          <pc:sldMk cId="3475259423" sldId="286"/>
        </pc:sldMkLst>
        <pc:graphicFrameChg chg="add mod modGraphic">
          <ac:chgData name="Alejandro Gómez García" userId="98e44c00d26270fa" providerId="LiveId" clId="{0B439A88-EE83-4CA3-90D8-706EFE6534EA}" dt="2025-05-08T00:41:40.965" v="2691" actId="14100"/>
          <ac:graphicFrameMkLst>
            <pc:docMk/>
            <pc:sldMk cId="3475259423" sldId="286"/>
            <ac:graphicFrameMk id="9" creationId="{5F312EC2-1D2A-BDAE-0F39-D2D8ECB5491B}"/>
          </ac:graphicFrameMkLst>
        </pc:graphicFrameChg>
      </pc:sldChg>
      <pc:sldChg chg="modSp add del mod ord">
        <pc:chgData name="Alejandro Gómez García" userId="98e44c00d26270fa" providerId="LiveId" clId="{0B439A88-EE83-4CA3-90D8-706EFE6534EA}" dt="2025-05-08T00:25:12.865" v="2562" actId="47"/>
        <pc:sldMkLst>
          <pc:docMk/>
          <pc:sldMk cId="3783689144" sldId="286"/>
        </pc:sldMkLst>
      </pc:sldChg>
      <pc:sldChg chg="addSp modSp mod modAnim">
        <pc:chgData name="Alejandro Gómez García" userId="98e44c00d26270fa" providerId="LiveId" clId="{0B439A88-EE83-4CA3-90D8-706EFE6534EA}" dt="2025-05-13T01:37:14.978" v="2874" actId="20577"/>
        <pc:sldMkLst>
          <pc:docMk/>
          <pc:sldMk cId="2661747390" sldId="288"/>
        </pc:sldMkLst>
        <pc:spChg chg="add mod">
          <ac:chgData name="Alejandro Gómez García" userId="98e44c00d26270fa" providerId="LiveId" clId="{0B439A88-EE83-4CA3-90D8-706EFE6534EA}" dt="2025-05-13T01:19:54.139" v="2705" actId="403"/>
          <ac:spMkLst>
            <pc:docMk/>
            <pc:sldMk cId="2661747390" sldId="288"/>
            <ac:spMk id="5" creationId="{6DCE9ABE-689F-B673-0881-C8CA35004AD4}"/>
          </ac:spMkLst>
        </pc:spChg>
        <pc:spChg chg="add mod">
          <ac:chgData name="Alejandro Gómez García" userId="98e44c00d26270fa" providerId="LiveId" clId="{0B439A88-EE83-4CA3-90D8-706EFE6534EA}" dt="2025-05-13T01:23:17.239" v="2754" actId="20577"/>
          <ac:spMkLst>
            <pc:docMk/>
            <pc:sldMk cId="2661747390" sldId="288"/>
            <ac:spMk id="6" creationId="{5E9B52CE-8A5C-050E-58B6-81224002E964}"/>
          </ac:spMkLst>
        </pc:spChg>
        <pc:spChg chg="add mod">
          <ac:chgData name="Alejandro Gómez García" userId="98e44c00d26270fa" providerId="LiveId" clId="{0B439A88-EE83-4CA3-90D8-706EFE6534EA}" dt="2025-05-13T01:21:07.714" v="2722" actId="20577"/>
          <ac:spMkLst>
            <pc:docMk/>
            <pc:sldMk cId="2661747390" sldId="288"/>
            <ac:spMk id="8" creationId="{45C49165-2AB2-5385-CC77-2EE631557D98}"/>
          </ac:spMkLst>
        </pc:spChg>
        <pc:spChg chg="add mod">
          <ac:chgData name="Alejandro Gómez García" userId="98e44c00d26270fa" providerId="LiveId" clId="{0B439A88-EE83-4CA3-90D8-706EFE6534EA}" dt="2025-05-13T01:21:17.985" v="2726" actId="20577"/>
          <ac:spMkLst>
            <pc:docMk/>
            <pc:sldMk cId="2661747390" sldId="288"/>
            <ac:spMk id="10" creationId="{957E5345-E6C3-C4D3-8EDD-F54D24D60474}"/>
          </ac:spMkLst>
        </pc:spChg>
        <pc:spChg chg="add mod">
          <ac:chgData name="Alejandro Gómez García" userId="98e44c00d26270fa" providerId="LiveId" clId="{0B439A88-EE83-4CA3-90D8-706EFE6534EA}" dt="2025-05-13T01:21:27.217" v="2730" actId="20577"/>
          <ac:spMkLst>
            <pc:docMk/>
            <pc:sldMk cId="2661747390" sldId="288"/>
            <ac:spMk id="13" creationId="{14AEA050-CFC6-3876-9A66-EDF054745708}"/>
          </ac:spMkLst>
        </pc:spChg>
        <pc:spChg chg="add mod">
          <ac:chgData name="Alejandro Gómez García" userId="98e44c00d26270fa" providerId="LiveId" clId="{0B439A88-EE83-4CA3-90D8-706EFE6534EA}" dt="2025-05-13T01:21:33.853" v="2734" actId="20577"/>
          <ac:spMkLst>
            <pc:docMk/>
            <pc:sldMk cId="2661747390" sldId="288"/>
            <ac:spMk id="14" creationId="{C002503A-9AD5-0894-BCEF-1288F8787CA9}"/>
          </ac:spMkLst>
        </pc:spChg>
        <pc:spChg chg="add mod">
          <ac:chgData name="Alejandro Gómez García" userId="98e44c00d26270fa" providerId="LiveId" clId="{0B439A88-EE83-4CA3-90D8-706EFE6534EA}" dt="2025-05-13T01:24:50.100" v="2769" actId="20577"/>
          <ac:spMkLst>
            <pc:docMk/>
            <pc:sldMk cId="2661747390" sldId="288"/>
            <ac:spMk id="34" creationId="{65D175A1-E24D-03E3-C535-BA2E4B663E3D}"/>
          </ac:spMkLst>
        </pc:spChg>
        <pc:spChg chg="add mod">
          <ac:chgData name="Alejandro Gómez García" userId="98e44c00d26270fa" providerId="LiveId" clId="{0B439A88-EE83-4CA3-90D8-706EFE6534EA}" dt="2025-05-13T01:24:54.619" v="2773" actId="20577"/>
          <ac:spMkLst>
            <pc:docMk/>
            <pc:sldMk cId="2661747390" sldId="288"/>
            <ac:spMk id="35" creationId="{83FC931D-9180-B014-9A33-26F501252680}"/>
          </ac:spMkLst>
        </pc:spChg>
        <pc:spChg chg="add mod">
          <ac:chgData name="Alejandro Gómez García" userId="98e44c00d26270fa" providerId="LiveId" clId="{0B439A88-EE83-4CA3-90D8-706EFE6534EA}" dt="2025-05-13T01:25:24.529" v="2778" actId="20577"/>
          <ac:spMkLst>
            <pc:docMk/>
            <pc:sldMk cId="2661747390" sldId="288"/>
            <ac:spMk id="36" creationId="{9E1716B4-AFE9-28E4-A8FA-ADB0A6233989}"/>
          </ac:spMkLst>
        </pc:spChg>
        <pc:spChg chg="add mod">
          <ac:chgData name="Alejandro Gómez García" userId="98e44c00d26270fa" providerId="LiveId" clId="{0B439A88-EE83-4CA3-90D8-706EFE6534EA}" dt="2025-05-13T01:25:52.954" v="2783" actId="20577"/>
          <ac:spMkLst>
            <pc:docMk/>
            <pc:sldMk cId="2661747390" sldId="288"/>
            <ac:spMk id="37" creationId="{6BADD43D-B1E5-E360-D06C-F007CC3DDE8D}"/>
          </ac:spMkLst>
        </pc:spChg>
        <pc:spChg chg="add mod">
          <ac:chgData name="Alejandro Gómez García" userId="98e44c00d26270fa" providerId="LiveId" clId="{0B439A88-EE83-4CA3-90D8-706EFE6534EA}" dt="2025-05-13T01:26:12.852" v="2788" actId="20577"/>
          <ac:spMkLst>
            <pc:docMk/>
            <pc:sldMk cId="2661747390" sldId="288"/>
            <ac:spMk id="38" creationId="{3608B6DF-C413-9117-2B7E-E1DF980ABC4C}"/>
          </ac:spMkLst>
        </pc:spChg>
        <pc:spChg chg="add mod">
          <ac:chgData name="Alejandro Gómez García" userId="98e44c00d26270fa" providerId="LiveId" clId="{0B439A88-EE83-4CA3-90D8-706EFE6534EA}" dt="2025-05-13T01:32:32.974" v="2807" actId="20577"/>
          <ac:spMkLst>
            <pc:docMk/>
            <pc:sldMk cId="2661747390" sldId="288"/>
            <ac:spMk id="45" creationId="{2B1EACA3-1D9E-A593-FD69-02AB62C11A8D}"/>
          </ac:spMkLst>
        </pc:spChg>
        <pc:spChg chg="add mod">
          <ac:chgData name="Alejandro Gómez García" userId="98e44c00d26270fa" providerId="LiveId" clId="{0B439A88-EE83-4CA3-90D8-706EFE6534EA}" dt="2025-05-13T01:33:23.885" v="2817" actId="1076"/>
          <ac:spMkLst>
            <pc:docMk/>
            <pc:sldMk cId="2661747390" sldId="288"/>
            <ac:spMk id="46" creationId="{FAFCEDE1-338F-F623-FB65-720852F52C05}"/>
          </ac:spMkLst>
        </pc:spChg>
        <pc:spChg chg="add mod">
          <ac:chgData name="Alejandro Gómez García" userId="98e44c00d26270fa" providerId="LiveId" clId="{0B439A88-EE83-4CA3-90D8-706EFE6534EA}" dt="2025-05-13T01:34:28.514" v="2830" actId="20577"/>
          <ac:spMkLst>
            <pc:docMk/>
            <pc:sldMk cId="2661747390" sldId="288"/>
            <ac:spMk id="51" creationId="{3CF9D90A-D74E-18BA-7446-DE474F211974}"/>
          </ac:spMkLst>
        </pc:spChg>
        <pc:spChg chg="add mod">
          <ac:chgData name="Alejandro Gómez García" userId="98e44c00d26270fa" providerId="LiveId" clId="{0B439A88-EE83-4CA3-90D8-706EFE6534EA}" dt="2025-05-13T01:34:57.460" v="2835" actId="1076"/>
          <ac:spMkLst>
            <pc:docMk/>
            <pc:sldMk cId="2661747390" sldId="288"/>
            <ac:spMk id="55" creationId="{46F232B3-602A-E935-CFDC-248601581097}"/>
          </ac:spMkLst>
        </pc:spChg>
        <pc:spChg chg="add mod">
          <ac:chgData name="Alejandro Gómez García" userId="98e44c00d26270fa" providerId="LiveId" clId="{0B439A88-EE83-4CA3-90D8-706EFE6534EA}" dt="2025-05-13T01:34:55.132" v="2834" actId="1076"/>
          <ac:spMkLst>
            <pc:docMk/>
            <pc:sldMk cId="2661747390" sldId="288"/>
            <ac:spMk id="56" creationId="{3B261415-F486-E2B1-7E2C-2D7329C5DE5C}"/>
          </ac:spMkLst>
        </pc:spChg>
        <pc:spChg chg="add mod">
          <ac:chgData name="Alejandro Gómez García" userId="98e44c00d26270fa" providerId="LiveId" clId="{0B439A88-EE83-4CA3-90D8-706EFE6534EA}" dt="2025-05-13T01:35:54.252" v="2848" actId="20577"/>
          <ac:spMkLst>
            <pc:docMk/>
            <pc:sldMk cId="2661747390" sldId="288"/>
            <ac:spMk id="63" creationId="{733A8161-AD13-F6A8-7CA4-EEAB1B75C014}"/>
          </ac:spMkLst>
        </pc:spChg>
        <pc:spChg chg="add mod">
          <ac:chgData name="Alejandro Gómez García" userId="98e44c00d26270fa" providerId="LiveId" clId="{0B439A88-EE83-4CA3-90D8-706EFE6534EA}" dt="2025-05-13T01:36:19.414" v="2856" actId="20577"/>
          <ac:spMkLst>
            <pc:docMk/>
            <pc:sldMk cId="2661747390" sldId="288"/>
            <ac:spMk id="64" creationId="{64FF7920-F26C-A2D9-DEEA-DE76FEB7E309}"/>
          </ac:spMkLst>
        </pc:spChg>
        <pc:spChg chg="add mod">
          <ac:chgData name="Alejandro Gómez García" userId="98e44c00d26270fa" providerId="LiveId" clId="{0B439A88-EE83-4CA3-90D8-706EFE6534EA}" dt="2025-05-13T01:36:38.044" v="2862" actId="20577"/>
          <ac:spMkLst>
            <pc:docMk/>
            <pc:sldMk cId="2661747390" sldId="288"/>
            <ac:spMk id="65" creationId="{D919DE5C-03E9-F172-0686-6828C01455E5}"/>
          </ac:spMkLst>
        </pc:spChg>
        <pc:spChg chg="add mod">
          <ac:chgData name="Alejandro Gómez García" userId="98e44c00d26270fa" providerId="LiveId" clId="{0B439A88-EE83-4CA3-90D8-706EFE6534EA}" dt="2025-05-13T01:37:04.746" v="2870" actId="20577"/>
          <ac:spMkLst>
            <pc:docMk/>
            <pc:sldMk cId="2661747390" sldId="288"/>
            <ac:spMk id="66" creationId="{57CC5534-5C83-B4C3-FF56-E7BF722FF2A0}"/>
          </ac:spMkLst>
        </pc:spChg>
        <pc:spChg chg="add mod">
          <ac:chgData name="Alejandro Gómez García" userId="98e44c00d26270fa" providerId="LiveId" clId="{0B439A88-EE83-4CA3-90D8-706EFE6534EA}" dt="2025-05-13T01:37:14.978" v="2874" actId="20577"/>
          <ac:spMkLst>
            <pc:docMk/>
            <pc:sldMk cId="2661747390" sldId="288"/>
            <ac:spMk id="67" creationId="{58508E4C-16D2-193C-F85F-C0D9ED4AB2D1}"/>
          </ac:spMkLst>
        </pc:spChg>
        <pc:graphicFrameChg chg="modGraphic">
          <ac:chgData name="Alejandro Gómez García" userId="98e44c00d26270fa" providerId="LiveId" clId="{0B439A88-EE83-4CA3-90D8-706EFE6534EA}" dt="2025-05-13T01:34:14.594" v="2828" actId="20577"/>
          <ac:graphicFrameMkLst>
            <pc:docMk/>
            <pc:sldMk cId="2661747390" sldId="288"/>
            <ac:graphicFrameMk id="9" creationId="{AC986CB1-56AF-E045-36ED-47996C5A9446}"/>
          </ac:graphicFrameMkLst>
        </pc:graphicFrameChg>
        <pc:cxnChg chg="add mod">
          <ac:chgData name="Alejandro Gómez García" userId="98e44c00d26270fa" providerId="LiveId" clId="{0B439A88-EE83-4CA3-90D8-706EFE6534EA}" dt="2025-05-13T01:22:32.300" v="2751" actId="1076"/>
          <ac:cxnSpMkLst>
            <pc:docMk/>
            <pc:sldMk cId="2661747390" sldId="288"/>
            <ac:cxnSpMk id="16" creationId="{0849D6BC-2750-790D-E5D1-2FDCC95A76E4}"/>
          </ac:cxnSpMkLst>
        </pc:cxnChg>
        <pc:cxnChg chg="add mod">
          <ac:chgData name="Alejandro Gómez García" userId="98e44c00d26270fa" providerId="LiveId" clId="{0B439A88-EE83-4CA3-90D8-706EFE6534EA}" dt="2025-05-13T01:22:32.300" v="2751" actId="1076"/>
          <ac:cxnSpMkLst>
            <pc:docMk/>
            <pc:sldMk cId="2661747390" sldId="288"/>
            <ac:cxnSpMk id="18" creationId="{ACD3E2A5-CC66-DE71-4AFE-B42CD75CFDDC}"/>
          </ac:cxnSpMkLst>
        </pc:cxnChg>
        <pc:cxnChg chg="add mod">
          <ac:chgData name="Alejandro Gómez García" userId="98e44c00d26270fa" providerId="LiveId" clId="{0B439A88-EE83-4CA3-90D8-706EFE6534EA}" dt="2025-05-13T01:22:11.284" v="2743" actId="14100"/>
          <ac:cxnSpMkLst>
            <pc:docMk/>
            <pc:sldMk cId="2661747390" sldId="288"/>
            <ac:cxnSpMk id="21" creationId="{31C50545-4BA3-CAEF-DBA1-F2E0E0895303}"/>
          </ac:cxnSpMkLst>
        </pc:cxnChg>
        <pc:cxnChg chg="add mod">
          <ac:chgData name="Alejandro Gómez García" userId="98e44c00d26270fa" providerId="LiveId" clId="{0B439A88-EE83-4CA3-90D8-706EFE6534EA}" dt="2025-05-13T01:22:18.682" v="2746" actId="14100"/>
          <ac:cxnSpMkLst>
            <pc:docMk/>
            <pc:sldMk cId="2661747390" sldId="288"/>
            <ac:cxnSpMk id="24" creationId="{54F6E90D-BDAC-4E92-0597-0861493E82DB}"/>
          </ac:cxnSpMkLst>
        </pc:cxnChg>
        <pc:cxnChg chg="add mod">
          <ac:chgData name="Alejandro Gómez García" userId="98e44c00d26270fa" providerId="LiveId" clId="{0B439A88-EE83-4CA3-90D8-706EFE6534EA}" dt="2025-05-13T01:22:25.205" v="2749" actId="14100"/>
          <ac:cxnSpMkLst>
            <pc:docMk/>
            <pc:sldMk cId="2661747390" sldId="288"/>
            <ac:cxnSpMk id="27" creationId="{219AD543-3572-B26D-B3BA-88678DB8626C}"/>
          </ac:cxnSpMkLst>
        </pc:cxnChg>
        <pc:cxnChg chg="add mod">
          <ac:chgData name="Alejandro Gómez García" userId="98e44c00d26270fa" providerId="LiveId" clId="{0B439A88-EE83-4CA3-90D8-706EFE6534EA}" dt="2025-05-13T01:26:28.881" v="2795" actId="14100"/>
          <ac:cxnSpMkLst>
            <pc:docMk/>
            <pc:sldMk cId="2661747390" sldId="288"/>
            <ac:cxnSpMk id="39" creationId="{15C3A00C-1991-36BC-0F1B-AA2DC9DDCA1E}"/>
          </ac:cxnSpMkLst>
        </pc:cxnChg>
        <pc:cxnChg chg="add mod">
          <ac:chgData name="Alejandro Gómez García" userId="98e44c00d26270fa" providerId="LiveId" clId="{0B439A88-EE83-4CA3-90D8-706EFE6534EA}" dt="2025-05-13T01:26:23.489" v="2793" actId="14100"/>
          <ac:cxnSpMkLst>
            <pc:docMk/>
            <pc:sldMk cId="2661747390" sldId="288"/>
            <ac:cxnSpMk id="40" creationId="{982F19B9-796A-03E0-53AE-3CDDA2D2FDF1}"/>
          </ac:cxnSpMkLst>
        </pc:cxnChg>
        <pc:cxnChg chg="add mod">
          <ac:chgData name="Alejandro Gómez García" userId="98e44c00d26270fa" providerId="LiveId" clId="{0B439A88-EE83-4CA3-90D8-706EFE6534EA}" dt="2025-05-13T01:33:23.885" v="2817" actId="1076"/>
          <ac:cxnSpMkLst>
            <pc:docMk/>
            <pc:sldMk cId="2661747390" sldId="288"/>
            <ac:cxnSpMk id="47" creationId="{A1FE0BF8-5BFA-5585-B524-8135723112C4}"/>
          </ac:cxnSpMkLst>
        </pc:cxnChg>
        <pc:cxnChg chg="add mod">
          <ac:chgData name="Alejandro Gómez García" userId="98e44c00d26270fa" providerId="LiveId" clId="{0B439A88-EE83-4CA3-90D8-706EFE6534EA}" dt="2025-05-13T01:33:59.814" v="2824" actId="14100"/>
          <ac:cxnSpMkLst>
            <pc:docMk/>
            <pc:sldMk cId="2661747390" sldId="288"/>
            <ac:cxnSpMk id="52" creationId="{0DF05584-0B11-9116-42D7-8D60676C931F}"/>
          </ac:cxnSpMkLst>
        </pc:cxnChg>
        <pc:cxnChg chg="add mod">
          <ac:chgData name="Alejandro Gómez García" userId="98e44c00d26270fa" providerId="LiveId" clId="{0B439A88-EE83-4CA3-90D8-706EFE6534EA}" dt="2025-05-13T01:35:06.971" v="2838" actId="14100"/>
          <ac:cxnSpMkLst>
            <pc:docMk/>
            <pc:sldMk cId="2661747390" sldId="288"/>
            <ac:cxnSpMk id="57" creationId="{CB148B32-3CD1-6634-F8D1-39752A7F6D55}"/>
          </ac:cxnSpMkLst>
        </pc:cxnChg>
        <pc:cxnChg chg="add mod">
          <ac:chgData name="Alejandro Gómez García" userId="98e44c00d26270fa" providerId="LiveId" clId="{0B439A88-EE83-4CA3-90D8-706EFE6534EA}" dt="2025-05-13T01:35:12.497" v="2841" actId="14100"/>
          <ac:cxnSpMkLst>
            <pc:docMk/>
            <pc:sldMk cId="2661747390" sldId="288"/>
            <ac:cxnSpMk id="60" creationId="{9478BBF3-C23F-EE05-02AC-BFD350C17237}"/>
          </ac:cxnSpMkLst>
        </pc:cxnChg>
      </pc:sldChg>
      <pc:sldChg chg="modSp add mod modAnim">
        <pc:chgData name="Alejandro Gómez García" userId="98e44c00d26270fa" providerId="LiveId" clId="{0B439A88-EE83-4CA3-90D8-706EFE6534EA}" dt="2025-05-13T01:57:38.635" v="3014" actId="20577"/>
        <pc:sldMkLst>
          <pc:docMk/>
          <pc:sldMk cId="1937453830" sldId="289"/>
        </pc:sldMkLst>
        <pc:spChg chg="mod">
          <ac:chgData name="Alejandro Gómez García" userId="98e44c00d26270fa" providerId="LiveId" clId="{0B439A88-EE83-4CA3-90D8-706EFE6534EA}" dt="2025-05-13T01:57:38.635" v="3014" actId="20577"/>
          <ac:spMkLst>
            <pc:docMk/>
            <pc:sldMk cId="1937453830" sldId="289"/>
            <ac:spMk id="11" creationId="{3DE34EB5-A327-EA0E-57D4-49D291B9089A}"/>
          </ac:spMkLst>
        </pc:spChg>
        <pc:graphicFrameChg chg="mod modGraphic">
          <ac:chgData name="Alejandro Gómez García" userId="98e44c00d26270fa" providerId="LiveId" clId="{0B439A88-EE83-4CA3-90D8-706EFE6534EA}" dt="2025-05-13T01:51:38.267" v="3012" actId="20577"/>
          <ac:graphicFrameMkLst>
            <pc:docMk/>
            <pc:sldMk cId="1937453830" sldId="289"/>
            <ac:graphicFrameMk id="9" creationId="{354D0693-46BB-5869-F41C-4E013F54DC35}"/>
          </ac:graphicFrameMkLst>
        </pc:graphicFrameChg>
      </pc:sldChg>
      <pc:sldChg chg="delSp modSp add mod">
        <pc:chgData name="Alejandro Gómez García" userId="98e44c00d26270fa" providerId="LiveId" clId="{0B439A88-EE83-4CA3-90D8-706EFE6534EA}" dt="2025-05-13T02:04:09.126" v="3223" actId="1076"/>
        <pc:sldMkLst>
          <pc:docMk/>
          <pc:sldMk cId="1851979405" sldId="290"/>
        </pc:sldMkLst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8" creationId="{BD44C022-CC2E-506D-01A2-6C0D62363939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10" creationId="{00EB316E-3324-1951-21DA-879515BF0CC6}"/>
          </ac:spMkLst>
        </pc:spChg>
        <pc:spChg chg="mod">
          <ac:chgData name="Alejandro Gómez García" userId="98e44c00d26270fa" providerId="LiveId" clId="{0B439A88-EE83-4CA3-90D8-706EFE6534EA}" dt="2025-05-13T02:03:49.715" v="3217" actId="20577"/>
          <ac:spMkLst>
            <pc:docMk/>
            <pc:sldMk cId="1851979405" sldId="290"/>
            <ac:spMk id="11" creationId="{81186240-CA85-6FDA-6387-0CE84EF037E9}"/>
          </ac:spMkLst>
        </pc:spChg>
        <pc:spChg chg="del">
          <ac:chgData name="Alejandro Gómez García" userId="98e44c00d26270fa" providerId="LiveId" clId="{0B439A88-EE83-4CA3-90D8-706EFE6534EA}" dt="2025-05-13T01:57:54.638" v="3017" actId="478"/>
          <ac:spMkLst>
            <pc:docMk/>
            <pc:sldMk cId="1851979405" sldId="290"/>
            <ac:spMk id="12" creationId="{774E2AD0-6A1C-6AC7-5C61-734823481685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34" creationId="{8F0007D8-F183-6B1C-104E-CA66A08681A0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36" creationId="{F486F71B-6996-6132-F4EB-61914EB852E6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37" creationId="{3C298E51-E0EE-8858-0E28-F47C528ABA1B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38" creationId="{76E5CDA2-B525-0867-8033-0D8AE04E04BD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46" creationId="{FBD74061-38E5-BF52-19B2-9020F9241DFD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51" creationId="{D5B10834-C2F7-D4AA-F3D4-42951DD0BC29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63" creationId="{A806E6A1-53D1-3B09-D8A8-A662732F2A46}"/>
          </ac:spMkLst>
        </pc:spChg>
        <pc:spChg chg="del">
          <ac:chgData name="Alejandro Gómez García" userId="98e44c00d26270fa" providerId="LiveId" clId="{0B439A88-EE83-4CA3-90D8-706EFE6534EA}" dt="2025-05-13T01:57:49.884" v="3016" actId="478"/>
          <ac:spMkLst>
            <pc:docMk/>
            <pc:sldMk cId="1851979405" sldId="290"/>
            <ac:spMk id="66" creationId="{D41D5B95-909B-70BF-457D-6DBDBEC25B3F}"/>
          </ac:spMkLst>
        </pc:spChg>
        <pc:graphicFrameChg chg="mod modGraphic">
          <ac:chgData name="Alejandro Gómez García" userId="98e44c00d26270fa" providerId="LiveId" clId="{0B439A88-EE83-4CA3-90D8-706EFE6534EA}" dt="2025-05-13T02:04:09.126" v="3223" actId="1076"/>
          <ac:graphicFrameMkLst>
            <pc:docMk/>
            <pc:sldMk cId="1851979405" sldId="290"/>
            <ac:graphicFrameMk id="9" creationId="{E84D2CF4-9F81-9453-F51E-657182225126}"/>
          </ac:graphicFrameMkLst>
        </pc:graphicFrameChg>
      </pc:sldChg>
      <pc:sldChg chg="modSp add mod">
        <pc:chgData name="Alejandro Gómez García" userId="98e44c00d26270fa" providerId="LiveId" clId="{0B439A88-EE83-4CA3-90D8-706EFE6534EA}" dt="2025-05-14T17:47:04.492" v="3536" actId="20577"/>
        <pc:sldMkLst>
          <pc:docMk/>
          <pc:sldMk cId="1858147476" sldId="291"/>
        </pc:sldMkLst>
        <pc:spChg chg="mod">
          <ac:chgData name="Alejandro Gómez García" userId="98e44c00d26270fa" providerId="LiveId" clId="{0B439A88-EE83-4CA3-90D8-706EFE6534EA}" dt="2025-05-14T17:47:04.492" v="3536" actId="20577"/>
          <ac:spMkLst>
            <pc:docMk/>
            <pc:sldMk cId="1858147476" sldId="291"/>
            <ac:spMk id="11" creationId="{20E75F8F-8A0A-4D38-7B23-0D954ED71DE0}"/>
          </ac:spMkLst>
        </pc:spChg>
        <pc:graphicFrameChg chg="mod modGraphic">
          <ac:chgData name="Alejandro Gómez García" userId="98e44c00d26270fa" providerId="LiveId" clId="{0B439A88-EE83-4CA3-90D8-706EFE6534EA}" dt="2025-05-14T17:46:51.644" v="3514" actId="20577"/>
          <ac:graphicFrameMkLst>
            <pc:docMk/>
            <pc:sldMk cId="1858147476" sldId="291"/>
            <ac:graphicFrameMk id="9" creationId="{077B7EF3-1383-2751-C662-DE6FD1F1B28D}"/>
          </ac:graphicFrameMkLst>
        </pc:graphicFrameChg>
      </pc:sldChg>
      <pc:sldChg chg="addSp modSp add mod">
        <pc:chgData name="Alejandro Gómez García" userId="98e44c00d26270fa" providerId="LiveId" clId="{0B439A88-EE83-4CA3-90D8-706EFE6534EA}" dt="2025-05-14T17:52:33.456" v="3696" actId="1076"/>
        <pc:sldMkLst>
          <pc:docMk/>
          <pc:sldMk cId="3261216922" sldId="292"/>
        </pc:sldMkLst>
        <pc:spChg chg="add mod">
          <ac:chgData name="Alejandro Gómez García" userId="98e44c00d26270fa" providerId="LiveId" clId="{0B439A88-EE83-4CA3-90D8-706EFE6534EA}" dt="2025-05-14T17:52:33.456" v="3696" actId="1076"/>
          <ac:spMkLst>
            <pc:docMk/>
            <pc:sldMk cId="3261216922" sldId="292"/>
            <ac:spMk id="5" creationId="{E7053F9E-14AE-8C3A-5E19-F8577AB950AD}"/>
          </ac:spMkLst>
        </pc:spChg>
        <pc:spChg chg="mod">
          <ac:chgData name="Alejandro Gómez García" userId="98e44c00d26270fa" providerId="LiveId" clId="{0B439A88-EE83-4CA3-90D8-706EFE6534EA}" dt="2025-05-14T17:47:32.912" v="3611" actId="20577"/>
          <ac:spMkLst>
            <pc:docMk/>
            <pc:sldMk cId="3261216922" sldId="292"/>
            <ac:spMk id="11" creationId="{69590E2F-9414-B6C8-DCE9-2C8B13605AFF}"/>
          </ac:spMkLst>
        </pc:spChg>
        <pc:graphicFrameChg chg="modGraphic">
          <ac:chgData name="Alejandro Gómez García" userId="98e44c00d26270fa" providerId="LiveId" clId="{0B439A88-EE83-4CA3-90D8-706EFE6534EA}" dt="2025-05-14T17:46:08.785" v="3494" actId="2164"/>
          <ac:graphicFrameMkLst>
            <pc:docMk/>
            <pc:sldMk cId="3261216922" sldId="292"/>
            <ac:graphicFrameMk id="9" creationId="{DF21AECF-BE9B-E023-01D1-5B16B95AAEA2}"/>
          </ac:graphicFrameMkLst>
        </pc:graphicFrameChg>
      </pc:sldChg>
    </pc:docChg>
  </pc:docChgLst>
  <pc:docChgLst>
    <pc:chgData name="Alejandro Gómez García" userId="98e44c00d26270fa" providerId="LiveId" clId="{951914D7-7FDD-4D14-9D8D-BA746924170D}"/>
    <pc:docChg chg="undo custSel addSld delSld modSld sldOrd">
      <pc:chgData name="Alejandro Gómez García" userId="98e44c00d26270fa" providerId="LiveId" clId="{951914D7-7FDD-4D14-9D8D-BA746924170D}" dt="2025-05-12T22:45:42.818" v="1004" actId="14100"/>
      <pc:docMkLst>
        <pc:docMk/>
      </pc:docMkLst>
      <pc:sldChg chg="modSp mod">
        <pc:chgData name="Alejandro Gómez García" userId="98e44c00d26270fa" providerId="LiveId" clId="{951914D7-7FDD-4D14-9D8D-BA746924170D}" dt="2025-05-12T21:45:05.742" v="17" actId="27636"/>
        <pc:sldMkLst>
          <pc:docMk/>
          <pc:sldMk cId="640438156" sldId="271"/>
        </pc:sldMkLst>
        <pc:spChg chg="mod">
          <ac:chgData name="Alejandro Gómez García" userId="98e44c00d26270fa" providerId="LiveId" clId="{951914D7-7FDD-4D14-9D8D-BA746924170D}" dt="2025-05-12T21:45:05.742" v="17" actId="27636"/>
          <ac:spMkLst>
            <pc:docMk/>
            <pc:sldMk cId="640438156" sldId="271"/>
            <ac:spMk id="4" creationId="{DD4ECA5E-B633-BCFA-7A9E-3B9B14222507}"/>
          </ac:spMkLst>
        </pc:spChg>
      </pc:sldChg>
      <pc:sldChg chg="ord">
        <pc:chgData name="Alejandro Gómez García" userId="98e44c00d26270fa" providerId="LiveId" clId="{951914D7-7FDD-4D14-9D8D-BA746924170D}" dt="2025-05-12T21:44:17.367" v="1"/>
        <pc:sldMkLst>
          <pc:docMk/>
          <pc:sldMk cId="2303440574" sldId="285"/>
        </pc:sldMkLst>
      </pc:sldChg>
      <pc:sldChg chg="addSp delSp modSp mod modAnim">
        <pc:chgData name="Alejandro Gómez García" userId="98e44c00d26270fa" providerId="LiveId" clId="{951914D7-7FDD-4D14-9D8D-BA746924170D}" dt="2025-05-12T22:13:38.749" v="534" actId="404"/>
        <pc:sldMkLst>
          <pc:docMk/>
          <pc:sldMk cId="3475259423" sldId="286"/>
        </pc:sldMkLst>
        <pc:spChg chg="add mod ord">
          <ac:chgData name="Alejandro Gómez García" userId="98e44c00d26270fa" providerId="LiveId" clId="{951914D7-7FDD-4D14-9D8D-BA746924170D}" dt="2025-05-12T22:09:51.297" v="522" actId="404"/>
          <ac:spMkLst>
            <pc:docMk/>
            <pc:sldMk cId="3475259423" sldId="286"/>
            <ac:spMk id="4" creationId="{4FEA85C7-15B0-448B-34B4-2A94F8DCADF4}"/>
          </ac:spMkLst>
        </pc:spChg>
        <pc:spChg chg="add mod">
          <ac:chgData name="Alejandro Gómez García" userId="98e44c00d26270fa" providerId="LiveId" clId="{951914D7-7FDD-4D14-9D8D-BA746924170D}" dt="2025-05-12T22:09:54.699" v="523" actId="404"/>
          <ac:spMkLst>
            <pc:docMk/>
            <pc:sldMk cId="3475259423" sldId="286"/>
            <ac:spMk id="11" creationId="{AA491F0C-E593-7E2E-B931-C99DADDBC00C}"/>
          </ac:spMkLst>
        </pc:spChg>
        <pc:graphicFrameChg chg="mod modGraphic">
          <ac:chgData name="Alejandro Gómez García" userId="98e44c00d26270fa" providerId="LiveId" clId="{951914D7-7FDD-4D14-9D8D-BA746924170D}" dt="2025-05-12T22:13:38.749" v="534" actId="404"/>
          <ac:graphicFrameMkLst>
            <pc:docMk/>
            <pc:sldMk cId="3475259423" sldId="286"/>
            <ac:graphicFrameMk id="9" creationId="{5F312EC2-1D2A-BDAE-0F39-D2D8ECB5491B}"/>
          </ac:graphicFrameMkLst>
        </pc:graphicFrameChg>
        <pc:graphicFrameChg chg="add mod modGraphic">
          <ac:chgData name="Alejandro Gómez García" userId="98e44c00d26270fa" providerId="LiveId" clId="{951914D7-7FDD-4D14-9D8D-BA746924170D}" dt="2025-05-12T22:13:35.277" v="533" actId="404"/>
          <ac:graphicFrameMkLst>
            <pc:docMk/>
            <pc:sldMk cId="3475259423" sldId="286"/>
            <ac:graphicFrameMk id="12" creationId="{CB48F176-3629-DC79-3515-2C62737279E8}"/>
          </ac:graphicFrameMkLst>
        </pc:graphicFrameChg>
      </pc:sldChg>
      <pc:sldChg chg="addSp modSp add del mod">
        <pc:chgData name="Alejandro Gómez García" userId="98e44c00d26270fa" providerId="LiveId" clId="{951914D7-7FDD-4D14-9D8D-BA746924170D}" dt="2025-05-12T22:13:43.215" v="535" actId="47"/>
        <pc:sldMkLst>
          <pc:docMk/>
          <pc:sldMk cId="654025684" sldId="287"/>
        </pc:sldMkLst>
      </pc:sldChg>
      <pc:sldChg chg="addSp delSp modSp add mod delAnim modAnim">
        <pc:chgData name="Alejandro Gómez García" userId="98e44c00d26270fa" providerId="LiveId" clId="{951914D7-7FDD-4D14-9D8D-BA746924170D}" dt="2025-05-12T22:33:32.022" v="845" actId="207"/>
        <pc:sldMkLst>
          <pc:docMk/>
          <pc:sldMk cId="937683032" sldId="287"/>
        </pc:sldMkLst>
        <pc:spChg chg="add mod">
          <ac:chgData name="Alejandro Gómez García" userId="98e44c00d26270fa" providerId="LiveId" clId="{951914D7-7FDD-4D14-9D8D-BA746924170D}" dt="2025-05-12T22:32:13.884" v="788" actId="20577"/>
          <ac:spMkLst>
            <pc:docMk/>
            <pc:sldMk cId="937683032" sldId="287"/>
            <ac:spMk id="6" creationId="{FDC69A93-699D-B2C0-6C18-42AC8F3C93DF}"/>
          </ac:spMkLst>
        </pc:spChg>
        <pc:spChg chg="add mod">
          <ac:chgData name="Alejandro Gómez García" userId="98e44c00d26270fa" providerId="LiveId" clId="{951914D7-7FDD-4D14-9D8D-BA746924170D}" dt="2025-05-12T22:31:58.109" v="784" actId="207"/>
          <ac:spMkLst>
            <pc:docMk/>
            <pc:sldMk cId="937683032" sldId="287"/>
            <ac:spMk id="8" creationId="{B06E4327-7321-C7AB-7AA7-5881857BB650}"/>
          </ac:spMkLst>
        </pc:spChg>
        <pc:spChg chg="add mod">
          <ac:chgData name="Alejandro Gómez García" userId="98e44c00d26270fa" providerId="LiveId" clId="{951914D7-7FDD-4D14-9D8D-BA746924170D}" dt="2025-05-12T22:33:32.022" v="845" actId="207"/>
          <ac:spMkLst>
            <pc:docMk/>
            <pc:sldMk cId="937683032" sldId="287"/>
            <ac:spMk id="10" creationId="{149E9168-8EC4-9615-8C0B-6BD1BEA8D034}"/>
          </ac:spMkLst>
        </pc:spChg>
        <pc:spChg chg="mod">
          <ac:chgData name="Alejandro Gómez García" userId="98e44c00d26270fa" providerId="LiveId" clId="{951914D7-7FDD-4D14-9D8D-BA746924170D}" dt="2025-05-12T22:14:45.275" v="559" actId="20577"/>
          <ac:spMkLst>
            <pc:docMk/>
            <pc:sldMk cId="937683032" sldId="287"/>
            <ac:spMk id="11" creationId="{AA491F0C-E593-7E2E-B931-C99DADDBC00C}"/>
          </ac:spMkLst>
        </pc:spChg>
        <pc:graphicFrameChg chg="add mod">
          <ac:chgData name="Alejandro Gómez García" userId="98e44c00d26270fa" providerId="LiveId" clId="{951914D7-7FDD-4D14-9D8D-BA746924170D}" dt="2025-05-12T22:27:43.439" v="561" actId="1076"/>
          <ac:graphicFrameMkLst>
            <pc:docMk/>
            <pc:sldMk cId="937683032" sldId="287"/>
            <ac:graphicFrameMk id="5" creationId="{2BE7E528-F755-87BC-678A-27332193B4AB}"/>
          </ac:graphicFrameMkLst>
        </pc:graphicFrameChg>
      </pc:sldChg>
      <pc:sldChg chg="delSp modSp add del mod">
        <pc:chgData name="Alejandro Gómez García" userId="98e44c00d26270fa" providerId="LiveId" clId="{951914D7-7FDD-4D14-9D8D-BA746924170D}" dt="2025-05-12T22:13:28.730" v="532" actId="47"/>
        <pc:sldMkLst>
          <pc:docMk/>
          <pc:sldMk cId="2611853237" sldId="288"/>
        </pc:sldMkLst>
      </pc:sldChg>
      <pc:sldChg chg="addSp delSp modSp add mod delAnim modAnim">
        <pc:chgData name="Alejandro Gómez García" userId="98e44c00d26270fa" providerId="LiveId" clId="{951914D7-7FDD-4D14-9D8D-BA746924170D}" dt="2025-05-12T22:45:42.818" v="1004" actId="14100"/>
        <pc:sldMkLst>
          <pc:docMk/>
          <pc:sldMk cId="2661747390" sldId="288"/>
        </pc:sldMkLst>
        <pc:spChg chg="mod">
          <ac:chgData name="Alejandro Gómez García" userId="98e44c00d26270fa" providerId="LiveId" clId="{951914D7-7FDD-4D14-9D8D-BA746924170D}" dt="2025-05-12T22:45:42.818" v="1004" actId="14100"/>
          <ac:spMkLst>
            <pc:docMk/>
            <pc:sldMk cId="2661747390" sldId="288"/>
            <ac:spMk id="11" creationId="{AA491F0C-E593-7E2E-B931-C99DADDBC00C}"/>
          </ac:spMkLst>
        </pc:spChg>
        <pc:spChg chg="add mod">
          <ac:chgData name="Alejandro Gómez García" userId="98e44c00d26270fa" providerId="LiveId" clId="{951914D7-7FDD-4D14-9D8D-BA746924170D}" dt="2025-05-12T22:38:54.508" v="961" actId="1076"/>
          <ac:spMkLst>
            <pc:docMk/>
            <pc:sldMk cId="2661747390" sldId="288"/>
            <ac:spMk id="12" creationId="{F9A70EF5-05BC-F77D-A16F-6710C7D708AD}"/>
          </ac:spMkLst>
        </pc:spChg>
        <pc:graphicFrameChg chg="add mod modGraphic">
          <ac:chgData name="Alejandro Gómez García" userId="98e44c00d26270fa" providerId="LiveId" clId="{951914D7-7FDD-4D14-9D8D-BA746924170D}" dt="2025-05-12T22:45:07.363" v="1003" actId="2164"/>
          <ac:graphicFrameMkLst>
            <pc:docMk/>
            <pc:sldMk cId="2661747390" sldId="288"/>
            <ac:graphicFrameMk id="9" creationId="{AC986CB1-56AF-E045-36ED-47996C5A9446}"/>
          </ac:graphicFrameMkLst>
        </pc:graphicFrameChg>
      </pc:sldChg>
    </pc:docChg>
  </pc:docChgLst>
  <pc:docChgLst>
    <pc:chgData name="Alejandro Gómez García" userId="98e44c00d26270fa" providerId="LiveId" clId="{E6F98C12-8F12-485F-9037-C7994FA88AE4}"/>
    <pc:docChg chg="undo custSel delSld modSld">
      <pc:chgData name="Alejandro Gómez García" userId="98e44c00d26270fa" providerId="LiveId" clId="{E6F98C12-8F12-485F-9037-C7994FA88AE4}" dt="2024-06-29T05:54:38.309" v="29" actId="1076"/>
      <pc:docMkLst>
        <pc:docMk/>
      </pc:docMkLst>
      <pc:sldChg chg="addSp delSp modSp mod">
        <pc:chgData name="Alejandro Gómez García" userId="98e44c00d26270fa" providerId="LiveId" clId="{E6F98C12-8F12-485F-9037-C7994FA88AE4}" dt="2024-06-29T05:54:38.309" v="29" actId="1076"/>
        <pc:sldMkLst>
          <pc:docMk/>
          <pc:sldMk cId="835589896" sldId="260"/>
        </pc:sldMkLst>
      </pc:sldChg>
      <pc:sldChg chg="delSp modSp del mod">
        <pc:chgData name="Alejandro Gómez García" userId="98e44c00d26270fa" providerId="LiveId" clId="{E6F98C12-8F12-485F-9037-C7994FA88AE4}" dt="2024-06-29T05:52:23.754" v="3" actId="47"/>
        <pc:sldMkLst>
          <pc:docMk/>
          <pc:sldMk cId="504398452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3BA8E-C8C6-4214-A4B0-79343BF26E67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C406-6D8D-424C-A146-F8588A171A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20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0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14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288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01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148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773861F-3C96-FB46-1983-47FEAACA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9889D60-70E5-2114-6FCA-385CC7A2A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841234-F354-901B-BFD5-4003B12B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31613A0-DBAC-81B7-D7C9-A3243EBA2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218250C-4BA9-373A-9B54-F53045521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88FB6436-72F8-5B4C-0349-A91627C9E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53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9C7BA91-A8F7-0802-F89A-0AE3E3EF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E913BF3-1BAF-EB82-6BC1-C49A4585A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22A6BC9-D0C4-4007-4C3F-E32FC7E46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44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9C7BA91-A8F7-0802-F89A-0AE3E3EF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E913BF3-1BAF-EB82-6BC1-C49A4585A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22A6BC9-D0C4-4007-4C3F-E32FC7E46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54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71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9C7BA91-A8F7-0802-F89A-0AE3E3EF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E913BF3-1BAF-EB82-6BC1-C49A4585A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22A6BC9-D0C4-4007-4C3F-E32FC7E46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93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0883B7F-DA2E-89A5-8EC7-E8847F50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D181C57-E226-3C1D-B21A-A75EB123F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11E2C96-87E5-981D-35F4-E3DFE1F49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7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91901C5-62C5-1E5F-FD75-567D3D18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0DFA7D1-2D8F-177E-A517-9766D1062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36EE031-4201-236F-F25B-686867BBE4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56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3F12CC8-52DB-429D-9601-67ACA4C2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5525F6F-A63A-BBC6-4B23-D4DDF1D5B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AE1E328-04F8-9D86-1849-025413575A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4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D6B11C0-12C4-CC8A-25F1-48855030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0AA799FB-A0DD-7C2A-DD2D-5241E4845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27B88CD-7322-9ADB-542E-53CEAD772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0818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05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3FE1802-7909-029F-505D-CBBD2259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2D861DE-87CB-E212-DEAE-EFCE39AF3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BC7928A-41AB-1445-D534-6C9EA7C59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41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2A3227F-069B-AF33-EF25-1215A69C2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D1DCA2C-3DDD-0A19-F3D8-E4E946F66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C6B714A-D42D-0F63-1A3A-83F1531FF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26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7738C6C-0BE9-7DA9-7F84-3AA34BA5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E3B906A7-20A4-52E5-AE2E-44886781D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EFCB5B41-8292-4DDD-4FC2-9CB1621A3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80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AC90A09-FD40-7BFB-462F-4A5ED3B9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CAD71DF-3A6F-BE2B-BC67-96A1E5225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22EC833F-4448-2EC4-058D-88E68C466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09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6E3A898-206E-5B92-16A2-E712578D5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8FCE414-7117-2B9C-1618-D4E85BBFD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1382D0C-ECC4-82DE-2FA1-7C0409A1F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66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F1E0F1E-CA31-AA2E-9E7D-CAF2ED9B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A89D596-6726-4C02-2B16-47B9C27B6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181EC2A-AEAE-2944-B81A-E500E5882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52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533C9D5-B714-6BC3-A72C-4DA17BB91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09A768BA-050C-D699-B12E-8B8511811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5D0A8FC-6406-5441-AC46-899F6687D9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1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7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91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5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2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0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0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0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4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8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EA86-0C02-4DAE-9925-F20C792E526A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D866-B64A-423A-9B26-0B34720E4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1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lejandro.gomez0796@alumnos.udg.mx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r>
              <a:rPr lang="es-MX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Análisis de Asociación</a:t>
            </a:r>
            <a:br>
              <a:rPr lang="es-MX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</a:br>
            <a:r>
              <a:rPr lang="es-MX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(</a:t>
            </a:r>
            <a:r>
              <a:rPr lang="es-MX" sz="5400" cap="small" dirty="0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Apriori</a:t>
            </a:r>
            <a:r>
              <a:rPr lang="es-MX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 y FP-</a:t>
            </a:r>
            <a:r>
              <a:rPr lang="es-MX" sz="5400" cap="small" dirty="0" err="1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Growth</a:t>
            </a:r>
            <a:r>
              <a:rPr lang="es-MX" sz="5400" cap="small" dirty="0">
                <a:solidFill>
                  <a:srgbClr val="002780"/>
                </a:solidFill>
                <a:latin typeface="+mn-lt"/>
                <a:ea typeface="Century Gothic"/>
                <a:cs typeface="Century Gothic"/>
                <a:sym typeface="Century Gothic"/>
              </a:rPr>
              <a:t>)</a:t>
            </a:r>
            <a:endParaRPr lang="es-MX" cap="small" dirty="0">
              <a:solidFill>
                <a:srgbClr val="002780"/>
              </a:solidFill>
              <a:latin typeface="+mn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</a:t>
            </a:r>
            <a:r>
              <a:rPr lang="es-MX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s-MX" i="1" u="sng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</a:t>
            </a:r>
            <a:r>
              <a:rPr lang="es-MX" sz="1800" i="1" cap="small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2025</a:t>
            </a:r>
            <a:endParaRPr sz="1800" i="1" cap="small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91" y="325801"/>
            <a:ext cx="1976470" cy="758097"/>
          </a:xfrm>
          <a:prstGeom prst="rect">
            <a:avLst/>
          </a:prstGeom>
        </p:spPr>
      </p:pic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D49E8E55-B715-4C77-BD1C-FE7FBACD48A9}"/>
              </a:ext>
            </a:extLst>
          </p:cNvPr>
          <p:cNvSpPr txBox="1">
            <a:spLocks/>
          </p:cNvSpPr>
          <p:nvPr/>
        </p:nvSpPr>
        <p:spPr>
          <a:xfrm>
            <a:off x="1524000" y="3063275"/>
            <a:ext cx="9144000" cy="31069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ES" sz="2220" b="1" cap="small" dirty="0">
                <a:solidFill>
                  <a:schemeClr val="accent1"/>
                </a:solidFill>
                <a:latin typeface="Century Gothic" panose="020B0502020202020204" pitchFamily="34" charset="0"/>
                <a:sym typeface="Century Gothic"/>
              </a:rPr>
              <a:t>Alejandro Gómez García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endParaRPr lang="es-ES" dirty="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1"/>
              </a:buClr>
              <a:buSzPts val="2220"/>
            </a:pPr>
            <a:r>
              <a:rPr lang="es-MX" sz="2220" b="1" cap="small" dirty="0">
                <a:latin typeface="Century Gothic" panose="020B0502020202020204" pitchFamily="34" charset="0"/>
                <a:sym typeface="Century Gothic"/>
              </a:rPr>
              <a:t>Programación 2</a:t>
            </a:r>
            <a:endParaRPr lang="es-ES" dirty="0">
              <a:latin typeface="Century Gothic" panose="020B0502020202020204" pitchFamily="34" charset="0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1295"/>
            </a:pPr>
            <a:endParaRPr lang="es-ES" sz="1850" cap="small" dirty="0">
              <a:solidFill>
                <a:srgbClr val="002780"/>
              </a:solidFill>
              <a:latin typeface="Century Gothic" panose="020B0502020202020204" pitchFamily="34" charset="0"/>
              <a:sym typeface="Century Gothic"/>
            </a:endParaRPr>
          </a:p>
          <a:p>
            <a:pPr>
              <a:lnSpc>
                <a:spcPct val="70000"/>
              </a:lnSpc>
              <a:buClr>
                <a:srgbClr val="002780"/>
              </a:buClr>
              <a:buSzPts val="2220"/>
            </a:pPr>
            <a:endParaRPr lang="es-ES" sz="2220" b="1" cap="small" dirty="0">
              <a:solidFill>
                <a:srgbClr val="00278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9519DEF-B2F7-1EBA-30D2-5DC58E960A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548639" y="353990"/>
            <a:ext cx="2931055" cy="7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24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cs typeface="Times New Roman" panose="02020603050405020304" pitchFamily="18" charset="0"/>
              </a:rPr>
              <a:t>Soporte</a:t>
            </a:r>
            <a:r>
              <a:rPr lang="es-MX" sz="2800" dirty="0">
                <a:cs typeface="Times New Roman" panose="02020603050405020304" pitchFamily="18" charset="0"/>
              </a:rPr>
              <a:t> de conjuntos de elementos: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Determinar si los conjuntos de combinaciones son relevantes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BBAE26-9F63-4053-71D7-4EE476FE0A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D70CB29-49C1-B3EB-78FD-2213F8AAABC5}"/>
                  </a:ext>
                </a:extLst>
              </p:cNvPr>
              <p:cNvSpPr txBox="1"/>
              <p:nvPr/>
            </p:nvSpPr>
            <p:spPr>
              <a:xfrm>
                <a:off x="3008071" y="2622398"/>
                <a:ext cx="617585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𝑆𝑜𝑝𝑜𝑟𝑡𝑒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D70CB29-49C1-B3EB-78FD-2213F8AA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71" y="2622398"/>
                <a:ext cx="6175858" cy="778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89BBAEE-6A8A-E870-69D3-1953242AEBBF}"/>
              </a:ext>
            </a:extLst>
          </p:cNvPr>
          <p:cNvSpPr txBox="1">
            <a:spLocks/>
          </p:cNvSpPr>
          <p:nvPr/>
        </p:nvSpPr>
        <p:spPr>
          <a:xfrm>
            <a:off x="251713" y="3730951"/>
            <a:ext cx="11688574" cy="124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X: producto o productos, (p.a. </a:t>
            </a:r>
            <a:r>
              <a:rPr lang="es-MX" sz="2800">
                <a:cs typeface="Times New Roman" panose="02020603050405020304" pitchFamily="18" charset="0"/>
              </a:rPr>
              <a:t>{leche} o {pan y huevo}).</a:t>
            </a:r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Ventas con x: es el número de ocurrencias con el elemento x</a:t>
            </a:r>
          </a:p>
        </p:txBody>
      </p:sp>
    </p:spTree>
    <p:extLst>
      <p:ext uri="{BB962C8B-B14F-4D97-AF65-F5344CB8AC3E}">
        <p14:creationId xmlns:p14="http://schemas.microsoft.com/office/powerpoint/2010/main" val="203589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24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cs typeface="Times New Roman" panose="02020603050405020304" pitchFamily="18" charset="0"/>
              </a:rPr>
              <a:t>Soporte</a:t>
            </a:r>
            <a:r>
              <a:rPr lang="es-MX" sz="2800" dirty="0">
                <a:cs typeface="Times New Roman" panose="02020603050405020304" pitchFamily="18" charset="0"/>
              </a:rPr>
              <a:t> de conjuntos de elementos: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Determinar si los conjuntos de combinaciones son relevantes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BBAE26-9F63-4053-71D7-4EE476FE0A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D70CB29-49C1-B3EB-78FD-2213F8AAABC5}"/>
                  </a:ext>
                </a:extLst>
              </p:cNvPr>
              <p:cNvSpPr txBox="1"/>
              <p:nvPr/>
            </p:nvSpPr>
            <p:spPr>
              <a:xfrm>
                <a:off x="6950433" y="378830"/>
                <a:ext cx="3973652" cy="500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𝑆𝑜𝑝𝑜𝑟𝑡𝑒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D70CB29-49C1-B3EB-78FD-2213F8AA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3" y="378830"/>
                <a:ext cx="3973652" cy="500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94D9CA2-A0E4-2445-A50B-E2869D88D760}"/>
              </a:ext>
            </a:extLst>
          </p:cNvPr>
          <p:cNvSpPr txBox="1">
            <a:spLocks/>
          </p:cNvSpPr>
          <p:nvPr/>
        </p:nvSpPr>
        <p:spPr>
          <a:xfrm>
            <a:off x="251713" y="2460309"/>
            <a:ext cx="2881056" cy="2546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cs typeface="Times New Roman" panose="02020603050405020304" pitchFamily="18" charset="0"/>
              </a:rPr>
              <a:t>Compra 1: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FF00"/>
                </a:highlight>
                <a:cs typeface="Times New Roman" panose="02020603050405020304" pitchFamily="18" charset="0"/>
              </a:rPr>
              <a:t>{leche,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FF00"/>
                </a:highlight>
                <a:cs typeface="Times New Roman" panose="02020603050405020304" pitchFamily="18" charset="0"/>
              </a:rPr>
              <a:t>{pan,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00FF"/>
                </a:highlight>
                <a:cs typeface="Times New Roman" panose="02020603050405020304" pitchFamily="18" charset="0"/>
              </a:rPr>
              <a:t>{leche, pan, huevo}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D0FFBA-74B9-65E8-98C2-FB1D728E35D5}"/>
              </a:ext>
            </a:extLst>
          </p:cNvPr>
          <p:cNvSpPr txBox="1">
            <a:spLocks/>
          </p:cNvSpPr>
          <p:nvPr/>
        </p:nvSpPr>
        <p:spPr>
          <a:xfrm>
            <a:off x="2807379" y="2460309"/>
            <a:ext cx="3534935" cy="4274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cs typeface="Times New Roman" panose="02020603050405020304" pitchFamily="18" charset="0"/>
              </a:rPr>
              <a:t>Compra 2: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leche}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0000"/>
                </a:highlight>
                <a:cs typeface="Times New Roman" panose="02020603050405020304" pitchFamily="18" charset="0"/>
              </a:rPr>
              <a:t>{leche,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8000"/>
                </a:highlight>
                <a:cs typeface="Times New Roman" panose="02020603050405020304" pitchFamily="18" charset="0"/>
              </a:rPr>
              <a:t>{crema,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{cereal, 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C0C0C0"/>
                </a:highlight>
                <a:cs typeface="Times New Roman" panose="02020603050405020304" pitchFamily="18" charset="0"/>
              </a:rPr>
              <a:t>{leche, crema, huevo}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A5EA516-F1C3-760F-4CA1-190DD969E1B3}"/>
              </a:ext>
            </a:extLst>
          </p:cNvPr>
          <p:cNvSpPr txBox="1">
            <a:spLocks/>
          </p:cNvSpPr>
          <p:nvPr/>
        </p:nvSpPr>
        <p:spPr>
          <a:xfrm>
            <a:off x="5775136" y="2460309"/>
            <a:ext cx="3534935" cy="4274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cs typeface="Times New Roman" panose="02020603050405020304" pitchFamily="18" charset="0"/>
              </a:rPr>
              <a:t>Compra 3: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0000"/>
                </a:highlight>
                <a:cs typeface="Times New Roman" panose="02020603050405020304" pitchFamily="18" charset="0"/>
              </a:rPr>
              <a:t>{leche,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FF00"/>
                </a:highlight>
                <a:cs typeface="Times New Roman" panose="02020603050405020304" pitchFamily="18" charset="0"/>
              </a:rPr>
              <a:t>{leche,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{crema,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008000"/>
                </a:highlight>
                <a:cs typeface="Times New Roman" panose="02020603050405020304" pitchFamily="18" charset="0"/>
              </a:rPr>
              <a:t>{crema,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FF00"/>
                </a:highlight>
                <a:cs typeface="Times New Roman" panose="02020603050405020304" pitchFamily="18" charset="0"/>
              </a:rPr>
              <a:t>{pan,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{leche, crema,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C0C0C0"/>
                </a:highlight>
                <a:cs typeface="Times New Roman" panose="02020603050405020304" pitchFamily="18" charset="0"/>
              </a:rPr>
              <a:t>{leche, 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00FF"/>
                </a:highlight>
                <a:cs typeface="Times New Roman" panose="02020603050405020304" pitchFamily="18" charset="0"/>
              </a:rPr>
              <a:t>{leche, 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cs typeface="Times New Roman" panose="02020603050405020304" pitchFamily="18" charset="0"/>
              </a:rPr>
              <a:t>{crema, pan, huevo}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6614C0C-52A3-ADD4-A2E2-296A0A94AE5B}"/>
              </a:ext>
            </a:extLst>
          </p:cNvPr>
          <p:cNvSpPr txBox="1">
            <a:spLocks/>
          </p:cNvSpPr>
          <p:nvPr/>
        </p:nvSpPr>
        <p:spPr>
          <a:xfrm>
            <a:off x="8417503" y="2302741"/>
            <a:ext cx="3534935" cy="270431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cs typeface="Times New Roman" panose="02020603050405020304" pitchFamily="18" charset="0"/>
              </a:rPr>
              <a:t>Soporte de los conjuntos:</a:t>
            </a:r>
          </a:p>
          <a:p>
            <a:pPr algn="just"/>
            <a:r>
              <a:rPr lang="es-MX" sz="2000" dirty="0">
                <a:highlight>
                  <a:srgbClr val="00FF00"/>
                </a:highlight>
                <a:cs typeface="Times New Roman" panose="02020603050405020304" pitchFamily="18" charset="0"/>
              </a:rPr>
              <a:t>{leche, pan} = 2/3 = 66%</a:t>
            </a:r>
          </a:p>
          <a:p>
            <a:pPr algn="just"/>
            <a:r>
              <a:rPr lang="es-MX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{leche, huevo} = 3/3 = 100%</a:t>
            </a:r>
          </a:p>
          <a:p>
            <a:pPr algn="just"/>
            <a:r>
              <a:rPr lang="es-MX" sz="2000" dirty="0">
                <a:highlight>
                  <a:srgbClr val="FFFF00"/>
                </a:highlight>
                <a:cs typeface="Times New Roman" panose="02020603050405020304" pitchFamily="18" charset="0"/>
              </a:rPr>
              <a:t>{pan, huevo} = 2/3 = 66%</a:t>
            </a:r>
          </a:p>
          <a:p>
            <a:pPr algn="just"/>
            <a:r>
              <a:rPr lang="es-MX" sz="2000" dirty="0">
                <a:highlight>
                  <a:srgbClr val="FF0000"/>
                </a:highlight>
                <a:cs typeface="Times New Roman" panose="02020603050405020304" pitchFamily="18" charset="0"/>
              </a:rPr>
              <a:t>{leche, crema} = 2/3 = 66%</a:t>
            </a:r>
          </a:p>
          <a:p>
            <a:pPr algn="just"/>
            <a:r>
              <a:rPr lang="es-MX" sz="2000" dirty="0">
                <a:highlight>
                  <a:srgbClr val="008000"/>
                </a:highlight>
                <a:cs typeface="Times New Roman" panose="02020603050405020304" pitchFamily="18" charset="0"/>
              </a:rPr>
              <a:t>{crema, huevo} = 2/3 = 66%</a:t>
            </a:r>
          </a:p>
          <a:p>
            <a:pPr algn="just"/>
            <a:r>
              <a:rPr lang="es-MX" sz="2000" dirty="0">
                <a:highlight>
                  <a:srgbClr val="FF00FF"/>
                </a:highlight>
                <a:cs typeface="Times New Roman" panose="02020603050405020304" pitchFamily="18" charset="0"/>
              </a:rPr>
              <a:t>{leche, pan, huevo} = 2/3 =66%</a:t>
            </a:r>
          </a:p>
          <a:p>
            <a:pPr algn="just"/>
            <a:r>
              <a:rPr lang="es-MX" sz="2000" dirty="0">
                <a:highlight>
                  <a:srgbClr val="C0C0C0"/>
                </a:highlight>
                <a:cs typeface="Times New Roman" panose="02020603050405020304" pitchFamily="18" charset="0"/>
              </a:rPr>
              <a:t>{leche, crema, huevo} = 2/3 = 66%</a:t>
            </a:r>
          </a:p>
          <a:p>
            <a:pPr algn="just"/>
            <a:endParaRPr lang="es-MX" sz="2000" dirty="0">
              <a:highlight>
                <a:srgbClr val="FF00FF"/>
              </a:highligh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3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124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A partir de nuestros conjuntos con un soporte mayor a 66% podemos establecer nuestras </a:t>
            </a:r>
            <a:r>
              <a:rPr lang="es-MX" sz="2800" b="1" u="sng" dirty="0">
                <a:cs typeface="Times New Roman" panose="02020603050405020304" pitchFamily="18" charset="0"/>
              </a:rPr>
              <a:t>reglas de asociación</a:t>
            </a:r>
            <a:r>
              <a:rPr lang="es-MX" sz="2800" dirty="0"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BBAE26-9F63-4053-71D7-4EE476FE0A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6614C0C-52A3-ADD4-A2E2-296A0A94AE5B}"/>
              </a:ext>
            </a:extLst>
          </p:cNvPr>
          <p:cNvSpPr txBox="1">
            <a:spLocks/>
          </p:cNvSpPr>
          <p:nvPr/>
        </p:nvSpPr>
        <p:spPr>
          <a:xfrm>
            <a:off x="423293" y="2043665"/>
            <a:ext cx="3534935" cy="270431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cs typeface="Times New Roman" panose="02020603050405020304" pitchFamily="18" charset="0"/>
              </a:rPr>
              <a:t>Soporte de los conjuntos:</a:t>
            </a:r>
          </a:p>
          <a:p>
            <a:pPr algn="just"/>
            <a:r>
              <a:rPr lang="es-MX" sz="2000" dirty="0">
                <a:highlight>
                  <a:srgbClr val="00FF00"/>
                </a:highlight>
                <a:cs typeface="Times New Roman" panose="02020603050405020304" pitchFamily="18" charset="0"/>
              </a:rPr>
              <a:t>{leche, pan} = 2/3 = 66%</a:t>
            </a:r>
          </a:p>
          <a:p>
            <a:pPr algn="just"/>
            <a:r>
              <a:rPr lang="es-MX" sz="2000" dirty="0">
                <a:highlight>
                  <a:srgbClr val="00FFFF"/>
                </a:highlight>
                <a:cs typeface="Times New Roman" panose="02020603050405020304" pitchFamily="18" charset="0"/>
              </a:rPr>
              <a:t>{leche, huevo} = 3/3 = 100%</a:t>
            </a:r>
          </a:p>
          <a:p>
            <a:pPr algn="just"/>
            <a:r>
              <a:rPr lang="es-MX" sz="2000" dirty="0">
                <a:highlight>
                  <a:srgbClr val="FFFF00"/>
                </a:highlight>
                <a:cs typeface="Times New Roman" panose="02020603050405020304" pitchFamily="18" charset="0"/>
              </a:rPr>
              <a:t>{pan, huevo} = 2/3 = 66%</a:t>
            </a:r>
          </a:p>
          <a:p>
            <a:pPr algn="just"/>
            <a:r>
              <a:rPr lang="es-MX" sz="2000" dirty="0">
                <a:highlight>
                  <a:srgbClr val="FF0000"/>
                </a:highlight>
                <a:cs typeface="Times New Roman" panose="02020603050405020304" pitchFamily="18" charset="0"/>
              </a:rPr>
              <a:t>{leche, crema} = 2/3 = 66%</a:t>
            </a:r>
          </a:p>
          <a:p>
            <a:pPr algn="just"/>
            <a:r>
              <a:rPr lang="es-MX" sz="2000" dirty="0">
                <a:highlight>
                  <a:srgbClr val="008000"/>
                </a:highlight>
                <a:cs typeface="Times New Roman" panose="02020603050405020304" pitchFamily="18" charset="0"/>
              </a:rPr>
              <a:t>{crema, huevo} = 2/3 = 66%</a:t>
            </a:r>
          </a:p>
          <a:p>
            <a:pPr algn="just"/>
            <a:r>
              <a:rPr lang="es-MX" sz="2000" dirty="0">
                <a:highlight>
                  <a:srgbClr val="FF00FF"/>
                </a:highlight>
                <a:cs typeface="Times New Roman" panose="02020603050405020304" pitchFamily="18" charset="0"/>
              </a:rPr>
              <a:t>{leche, pan, huevo} = 2/3 =66%</a:t>
            </a:r>
          </a:p>
          <a:p>
            <a:pPr algn="just"/>
            <a:r>
              <a:rPr lang="es-MX" sz="2000" dirty="0">
                <a:highlight>
                  <a:srgbClr val="C0C0C0"/>
                </a:highlight>
                <a:cs typeface="Times New Roman" panose="02020603050405020304" pitchFamily="18" charset="0"/>
              </a:rPr>
              <a:t>{leche, crema, huevo} = 2/3 = 66%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E3FD00D-4674-CA90-3AD5-30DA584FE0E0}"/>
              </a:ext>
            </a:extLst>
          </p:cNvPr>
          <p:cNvSpPr txBox="1">
            <a:spLocks/>
          </p:cNvSpPr>
          <p:nvPr/>
        </p:nvSpPr>
        <p:spPr>
          <a:xfrm>
            <a:off x="4432904" y="1985831"/>
            <a:ext cx="5046073" cy="61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{}</a:t>
            </a:r>
            <a:endParaRPr lang="es-MX" sz="2800" dirty="0">
              <a:cs typeface="Times New Roman" panose="02020603050405020304" pitchFamily="18" charset="0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80B8222-541E-76FA-2371-348D5DEB4AE9}"/>
              </a:ext>
            </a:extLst>
          </p:cNvPr>
          <p:cNvSpPr txBox="1">
            <a:spLocks/>
          </p:cNvSpPr>
          <p:nvPr/>
        </p:nvSpPr>
        <p:spPr>
          <a:xfrm>
            <a:off x="4432903" y="2782958"/>
            <a:ext cx="4095461" cy="8746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{leche}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{pan}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{pan}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{leche}</a:t>
            </a:r>
            <a:endParaRPr lang="es-MX" sz="2800" dirty="0">
              <a:cs typeface="Times New Roman" panose="02020603050405020304" pitchFamily="18" charset="0"/>
            </a:endParaRP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ADBA73-DB41-1288-069A-2A71E653B383}"/>
              </a:ext>
            </a:extLst>
          </p:cNvPr>
          <p:cNvSpPr txBox="1">
            <a:spLocks/>
          </p:cNvSpPr>
          <p:nvPr/>
        </p:nvSpPr>
        <p:spPr>
          <a:xfrm>
            <a:off x="4432903" y="4148294"/>
            <a:ext cx="5046073" cy="25784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{leche, crema}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{huevo}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{leche,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{crema}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{crema,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{leche}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{leche, crema}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{crema}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{leche, huevo}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si {leche}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{huevo, crema}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5FDF03-5E51-D574-960B-E06CBBBC61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06162" y="2471596"/>
            <a:ext cx="1526741" cy="74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CA14247-6905-724F-9B17-660EFE33E8FA}"/>
              </a:ext>
            </a:extLst>
          </p:cNvPr>
          <p:cNvCxnSpPr>
            <a:endCxn id="13" idx="1"/>
          </p:cNvCxnSpPr>
          <p:nvPr/>
        </p:nvCxnSpPr>
        <p:spPr>
          <a:xfrm>
            <a:off x="3856776" y="4472412"/>
            <a:ext cx="576127" cy="9650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87BA9CBA-5059-0C71-3306-58ED5E47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094" y="1669798"/>
            <a:ext cx="3369159" cy="12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211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4: medir la relevancia de nuestras </a:t>
            </a:r>
            <a:r>
              <a:rPr lang="es-MX" sz="2800" b="1" u="sng" dirty="0">
                <a:cs typeface="Times New Roman" panose="02020603050405020304" pitchFamily="18" charset="0"/>
              </a:rPr>
              <a:t>reglas de asociación</a:t>
            </a:r>
            <a:r>
              <a:rPr lang="es-MX" sz="2800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</a:rPr>
              <a:t>Soporte: (a </a:t>
            </a:r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c)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Que tan frecuente es la regla.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Confianza: </a:t>
            </a:r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</a:rPr>
              <a:t>(a </a:t>
            </a:r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c)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Que tanto aparece el consecuente en las transacciones que contiene el antecedente.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 err="1">
                <a:solidFill>
                  <a:srgbClr val="002780"/>
                </a:solidFill>
                <a:cs typeface="Times New Roman" panose="02020603050405020304" pitchFamily="18" charset="0"/>
              </a:rPr>
              <a:t>Lift</a:t>
            </a:r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</a:rPr>
              <a:t>: (a </a:t>
            </a:r>
            <a:r>
              <a:rPr lang="es-MX" sz="2800" dirty="0">
                <a:solidFill>
                  <a:srgbClr val="00278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c)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Fuerza de la regla sobre su ocurrencia aleatoria.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13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21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Soporte de las </a:t>
            </a:r>
            <a:r>
              <a:rPr lang="es-MX" sz="2800" b="1" u="sng" dirty="0">
                <a:cs typeface="Times New Roman" panose="02020603050405020304" pitchFamily="18" charset="0"/>
              </a:rPr>
              <a:t>reglas de asociación</a:t>
            </a:r>
            <a:r>
              <a:rPr lang="es-MX" sz="2800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{pan}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{pan}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crema}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{huevo}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{crema}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{crema,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solidFill>
                <a:srgbClr val="00278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/>
              <p:nvPr/>
            </p:nvSpPr>
            <p:spPr>
              <a:xfrm>
                <a:off x="319193" y="1668747"/>
                <a:ext cx="6517425" cy="586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𝑆𝑜𝑝𝑜𝑟𝑡𝑒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𝑎𝑛𝑡𝑒𝑐𝑒𝑛𝑑𝑒𝑛𝑡𝑒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𝑐𝑜𝑛𝑠𝑒𝑐𝑢𝑒𝑛𝑡𝑒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3" y="1668747"/>
                <a:ext cx="6517425" cy="586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/>
              <p:nvPr/>
            </p:nvSpPr>
            <p:spPr>
              <a:xfrm>
                <a:off x="2728645" y="2805163"/>
                <a:ext cx="3449855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5" y="2805163"/>
                <a:ext cx="3449855" cy="469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/>
              <p:nvPr/>
            </p:nvSpPr>
            <p:spPr>
              <a:xfrm>
                <a:off x="2728646" y="3478026"/>
                <a:ext cx="3449855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6" y="3478026"/>
                <a:ext cx="3449855" cy="469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/>
              <p:nvPr/>
            </p:nvSpPr>
            <p:spPr>
              <a:xfrm>
                <a:off x="4150284" y="4374340"/>
                <a:ext cx="4056431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4" y="4374340"/>
                <a:ext cx="4056431" cy="4691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/>
              <p:nvPr/>
            </p:nvSpPr>
            <p:spPr>
              <a:xfrm>
                <a:off x="4150283" y="4960718"/>
                <a:ext cx="4056431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4960718"/>
                <a:ext cx="4056431" cy="4691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/>
              <p:nvPr/>
            </p:nvSpPr>
            <p:spPr>
              <a:xfrm>
                <a:off x="4150283" y="5557827"/>
                <a:ext cx="4056431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𝑣𝑒𝑛𝑡𝑎𝑠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5557827"/>
                <a:ext cx="4056431" cy="4691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3EAF8A3-9B7D-7C7E-817E-CAAF5D05F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47148"/>
              </p:ext>
            </p:extLst>
          </p:nvPr>
        </p:nvGraphicFramePr>
        <p:xfrm>
          <a:off x="7160653" y="2090643"/>
          <a:ext cx="4605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34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32860745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77348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1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21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Soporte de las </a:t>
            </a:r>
            <a:r>
              <a:rPr lang="es-MX" sz="2800" b="1" u="sng" dirty="0">
                <a:cs typeface="Times New Roman" panose="02020603050405020304" pitchFamily="18" charset="0"/>
              </a:rPr>
              <a:t>reglas de asociación</a:t>
            </a:r>
            <a:r>
              <a:rPr lang="es-MX" sz="2800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{pan}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{pan}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crema}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{huevo}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{crema}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{crema,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solidFill>
                <a:srgbClr val="00278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/>
              <p:nvPr/>
            </p:nvSpPr>
            <p:spPr>
              <a:xfrm>
                <a:off x="211152" y="1590521"/>
                <a:ext cx="677615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𝐶𝑜𝑛𝑓𝑖𝑎𝑛𝑧𝑎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𝑎𝑛𝑡𝑒𝑐𝑒𝑛𝑑𝑒𝑛𝑡𝑒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𝑐𝑜𝑛𝑠𝑒𝑐𝑢𝑒𝑛𝑡𝑒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𝑎𝑛𝑡𝑒𝑐𝑒𝑑𝑒𝑛𝑡𝑒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2" y="1590521"/>
                <a:ext cx="6776150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/>
              <p:nvPr/>
            </p:nvSpPr>
            <p:spPr>
              <a:xfrm>
                <a:off x="2728645" y="2805163"/>
                <a:ext cx="318433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5" y="2805163"/>
                <a:ext cx="3184333" cy="512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/>
              <p:nvPr/>
            </p:nvSpPr>
            <p:spPr>
              <a:xfrm>
                <a:off x="2728646" y="3478026"/>
                <a:ext cx="2915029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6" y="3478026"/>
                <a:ext cx="2915029" cy="512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/>
              <p:nvPr/>
            </p:nvSpPr>
            <p:spPr>
              <a:xfrm>
                <a:off x="4150284" y="4374340"/>
                <a:ext cx="3787127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4" y="4374340"/>
                <a:ext cx="3787127" cy="512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/>
              <p:nvPr/>
            </p:nvSpPr>
            <p:spPr>
              <a:xfrm>
                <a:off x="4150283" y="4960718"/>
                <a:ext cx="4056431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4960718"/>
                <a:ext cx="4056431" cy="5127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/>
              <p:nvPr/>
            </p:nvSpPr>
            <p:spPr>
              <a:xfrm>
                <a:off x="4150283" y="5557827"/>
                <a:ext cx="3787127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𝑐𝑜𝑛𝑡𝑒𝑜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5557827"/>
                <a:ext cx="3787127" cy="5127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C4E70A88-7F78-3E48-DC61-FADD22A2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32655"/>
              </p:ext>
            </p:extLst>
          </p:nvPr>
        </p:nvGraphicFramePr>
        <p:xfrm>
          <a:off x="7160653" y="2090643"/>
          <a:ext cx="4605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34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32860745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77348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73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B4FFBB8-291E-59A6-1F00-815AFCCD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04EC2A-D3F2-4980-C60E-A21EFF8C4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D49B80-EFDA-0FA0-3DAA-41C8877D123E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21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 err="1">
                <a:cs typeface="Times New Roman" panose="02020603050405020304" pitchFamily="18" charset="0"/>
              </a:rPr>
              <a:t>Lift</a:t>
            </a:r>
            <a:r>
              <a:rPr lang="es-MX" sz="2800" dirty="0">
                <a:cs typeface="Times New Roman" panose="02020603050405020304" pitchFamily="18" charset="0"/>
              </a:rPr>
              <a:t> de las </a:t>
            </a:r>
            <a:r>
              <a:rPr lang="es-MX" sz="2800" b="1" u="sng" dirty="0">
                <a:cs typeface="Times New Roman" panose="02020603050405020304" pitchFamily="18" charset="0"/>
              </a:rPr>
              <a:t>reglas de asociación</a:t>
            </a:r>
            <a:r>
              <a:rPr lang="es-MX" sz="2800" dirty="0"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{pan}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{pan}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crema}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{huevo}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{leche,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{crema}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{crema, huevo} 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{leche}</a:t>
            </a:r>
          </a:p>
          <a:p>
            <a:pPr algn="just"/>
            <a:endParaRPr lang="es-MX" sz="2800" dirty="0">
              <a:solidFill>
                <a:srgbClr val="002780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30968-3A45-6447-57D7-01349F8094A3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/>
              <p:nvPr/>
            </p:nvSpPr>
            <p:spPr>
              <a:xfrm>
                <a:off x="84404" y="1635212"/>
                <a:ext cx="6985054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𝑎𝑛𝑡𝑒𝑐𝑒𝑛𝑑𝑒𝑛𝑡𝑒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𝑐𝑜𝑛𝑠𝑒𝑐𝑢𝑒𝑛𝑡𝑒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𝑎𝑛𝑡𝑒𝑐𝑒𝑑𝑒𝑛𝑡𝑒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𝑐𝑜𝑛𝑠𝑒𝑐𝑢𝑒𝑛𝑡𝑒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A40B20-10F0-8930-98E5-D05644D9A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" y="1635212"/>
                <a:ext cx="6985054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/>
              <p:nvPr/>
            </p:nvSpPr>
            <p:spPr>
              <a:xfrm>
                <a:off x="2728645" y="2805163"/>
                <a:ext cx="4545155" cy="597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𝑙𝑒𝑐h𝑒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0.66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4CD9411-B320-8D43-E756-3B40F3A9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5" y="2805163"/>
                <a:ext cx="4545155" cy="597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/>
              <p:nvPr/>
            </p:nvSpPr>
            <p:spPr>
              <a:xfrm>
                <a:off x="2728646" y="3478026"/>
                <a:ext cx="3471143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𝑝𝑎𝑛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𝑝𝑎𝑛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E292D-F387-7915-6940-74708FF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46" y="3478026"/>
                <a:ext cx="3471143" cy="512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/>
              <p:nvPr/>
            </p:nvSpPr>
            <p:spPr>
              <a:xfrm>
                <a:off x="4150284" y="4374340"/>
                <a:ext cx="5492593" cy="617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𝑙𝑒𝑐h𝑒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𝑐𝑟𝑒𝑚𝑎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0.66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type m:val="skw"/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80A3-4208-8CA8-9FD5-50A02B77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4" y="4374340"/>
                <a:ext cx="5492593" cy="61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/>
              <p:nvPr/>
            </p:nvSpPr>
            <p:spPr>
              <a:xfrm>
                <a:off x="4150283" y="4960718"/>
                <a:ext cx="4343240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𝑙𝑒𝑐h𝑒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h𝑢𝑒𝑣𝑜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E95560-6411-B309-FBDF-452963BC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4960718"/>
                <a:ext cx="4343240" cy="5127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/>
              <p:nvPr/>
            </p:nvSpPr>
            <p:spPr>
              <a:xfrm>
                <a:off x="4150283" y="5557827"/>
                <a:ext cx="4343240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𝑐𝑟𝑒𝑚𝑎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h𝑢𝑒𝑣𝑜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𝑐𝑟𝑒𝑚𝑎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h𝑢𝑒𝑣𝑜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𝑠𝑜𝑝𝑜𝑟𝑡𝑒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B18C92-904A-0A32-757F-8CF50525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83" y="5557827"/>
                <a:ext cx="4343240" cy="5127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C4E70A88-7F78-3E48-DC61-FADD22A2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76534"/>
              </p:ext>
            </p:extLst>
          </p:nvPr>
        </p:nvGraphicFramePr>
        <p:xfrm>
          <a:off x="7202171" y="495033"/>
          <a:ext cx="4605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34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32860745"/>
                    </a:ext>
                  </a:extLst>
                </a:gridCol>
                <a:gridCol w="1535134">
                  <a:extLst>
                    <a:ext uri="{9D8B030D-6E8A-4147-A177-3AD203B41FA5}">
                      <a16:colId xmlns:a16="http://schemas.microsoft.com/office/drawing/2014/main" val="77348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Compra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2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4091FE53-F457-881F-0E2C-C4D72E98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F2F44A-09E5-CB32-3841-51409ECA2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503AF4E-42BA-E14D-A8CF-5265656CB0E4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516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MX" dirty="0"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E2B0C0-0DB7-EEEF-936E-853D7AC46E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10D9FE-3507-A27E-11B9-7E7EAC2706DA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D4ECA5E-B633-BCFA-7A9E-3B9B14222507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211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El algoritmo FP-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Growth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Frequent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Pattern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Growth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) es un algoritmo eficiente y popular utilizado en el campo de la minería de datos para descubrir patrones frecuentes (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frequent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MX" sz="28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itemsets</a:t>
            </a:r>
            <a:r>
              <a:rPr lang="es-MX" sz="2800" dirty="0">
                <a:cs typeface="Times New Roman" panose="02020603050405020304" pitchFamily="18" charset="0"/>
                <a:sym typeface="Wingdings" panose="05000000000000000000" pitchFamily="2" charset="2"/>
              </a:rPr>
              <a:t>) en grandes conjuntos de datos transaccionales.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None/>
            </a:pPr>
            <a:r>
              <a:rPr lang="es-MX" sz="2800" dirty="0">
                <a:cs typeface="Times New Roman" panose="02020603050405020304" pitchFamily="18" charset="0"/>
              </a:rPr>
              <a:t>FP-</a:t>
            </a:r>
            <a:r>
              <a:rPr lang="es-MX" sz="2800" dirty="0" err="1">
                <a:cs typeface="Times New Roman" panose="02020603050405020304" pitchFamily="18" charset="0"/>
              </a:rPr>
              <a:t>Growth</a:t>
            </a:r>
            <a:r>
              <a:rPr lang="es-MX" sz="2800" dirty="0">
                <a:cs typeface="Times New Roman" panose="02020603050405020304" pitchFamily="18" charset="0"/>
              </a:rPr>
              <a:t> realiza lo siguiente: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200" dirty="0">
                <a:cs typeface="Times New Roman" panose="02020603050405020304" pitchFamily="18" charset="0"/>
              </a:rPr>
              <a:t>Identifica los </a:t>
            </a:r>
            <a:r>
              <a:rPr lang="es-MX" sz="2200" dirty="0" err="1">
                <a:cs typeface="Times New Roman" panose="02020603050405020304" pitchFamily="18" charset="0"/>
              </a:rPr>
              <a:t>items</a:t>
            </a:r>
            <a:r>
              <a:rPr lang="es-MX" sz="2200" dirty="0">
                <a:cs typeface="Times New Roman" panose="02020603050405020304" pitchFamily="18" charset="0"/>
              </a:rPr>
              <a:t> que aparecen con frecuencia en las transacciones, cumpliendo con un umbral de soporte mínimo definido por el usuario.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200" dirty="0">
                <a:cs typeface="Times New Roman" panose="02020603050405020304" pitchFamily="18" charset="0"/>
              </a:rPr>
              <a:t>Construye una estructura de árbol compacta llamada FP-</a:t>
            </a:r>
            <a:r>
              <a:rPr lang="es-MX" sz="2200" dirty="0" err="1">
                <a:cs typeface="Times New Roman" panose="02020603050405020304" pitchFamily="18" charset="0"/>
              </a:rPr>
              <a:t>Tree</a:t>
            </a:r>
            <a:r>
              <a:rPr lang="es-MX" sz="2200" dirty="0">
                <a:cs typeface="Times New Roman" panose="02020603050405020304" pitchFamily="18" charset="0"/>
              </a:rPr>
              <a:t> (</a:t>
            </a:r>
            <a:r>
              <a:rPr lang="es-MX" sz="2200" dirty="0" err="1">
                <a:cs typeface="Times New Roman" panose="02020603050405020304" pitchFamily="18" charset="0"/>
              </a:rPr>
              <a:t>Frequent</a:t>
            </a:r>
            <a:r>
              <a:rPr lang="es-MX" sz="2200" dirty="0">
                <a:cs typeface="Times New Roman" panose="02020603050405020304" pitchFamily="18" charset="0"/>
              </a:rPr>
              <a:t> </a:t>
            </a:r>
            <a:r>
              <a:rPr lang="es-MX" sz="2200" dirty="0" err="1">
                <a:cs typeface="Times New Roman" panose="02020603050405020304" pitchFamily="18" charset="0"/>
              </a:rPr>
              <a:t>Pattern</a:t>
            </a:r>
            <a:r>
              <a:rPr lang="es-MX" sz="2200" dirty="0">
                <a:cs typeface="Times New Roman" panose="02020603050405020304" pitchFamily="18" charset="0"/>
              </a:rPr>
              <a:t> </a:t>
            </a:r>
            <a:r>
              <a:rPr lang="es-MX" sz="2200" dirty="0" err="1">
                <a:cs typeface="Times New Roman" panose="02020603050405020304" pitchFamily="18" charset="0"/>
              </a:rPr>
              <a:t>Tree</a:t>
            </a:r>
            <a:r>
              <a:rPr lang="es-MX" sz="2200" dirty="0">
                <a:cs typeface="Times New Roman" panose="02020603050405020304" pitchFamily="18" charset="0"/>
              </a:rPr>
              <a:t>) que representa de manera eficiente la información esencial sobre los </a:t>
            </a:r>
            <a:r>
              <a:rPr lang="es-MX" sz="2200" dirty="0" err="1">
                <a:cs typeface="Times New Roman" panose="02020603050405020304" pitchFamily="18" charset="0"/>
              </a:rPr>
              <a:t>items</a:t>
            </a:r>
            <a:r>
              <a:rPr lang="es-MX" sz="2200" dirty="0">
                <a:cs typeface="Times New Roman" panose="02020603050405020304" pitchFamily="18" charset="0"/>
              </a:rPr>
              <a:t> frecuentes y sus </a:t>
            </a:r>
            <a:r>
              <a:rPr lang="es-MX" sz="2200" dirty="0" err="1">
                <a:cs typeface="Times New Roman" panose="02020603050405020304" pitchFamily="18" charset="0"/>
              </a:rPr>
              <a:t>co-ocurrencias</a:t>
            </a:r>
            <a:r>
              <a:rPr lang="es-MX" sz="2200" dirty="0">
                <a:cs typeface="Times New Roman" panose="02020603050405020304" pitchFamily="18" charset="0"/>
              </a:rPr>
              <a:t> en las transacciones.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200" dirty="0">
                <a:cs typeface="Times New Roman" panose="02020603050405020304" pitchFamily="18" charset="0"/>
              </a:rPr>
              <a:t>Extrae los patrones frecuentes directamente del FP-</a:t>
            </a:r>
            <a:r>
              <a:rPr lang="es-MX" sz="2200" dirty="0" err="1">
                <a:cs typeface="Times New Roman" panose="02020603050405020304" pitchFamily="18" charset="0"/>
              </a:rPr>
              <a:t>Tree</a:t>
            </a:r>
            <a:r>
              <a:rPr lang="es-MX" sz="2200" dirty="0">
                <a:cs typeface="Times New Roman" panose="02020603050405020304" pitchFamily="18" charset="0"/>
              </a:rPr>
              <a:t> utilizando un método recursivo. A diferencia de algoritmos más antiguos como </a:t>
            </a:r>
            <a:r>
              <a:rPr lang="es-MX" sz="2200" dirty="0" err="1">
                <a:cs typeface="Times New Roman" panose="02020603050405020304" pitchFamily="18" charset="0"/>
              </a:rPr>
              <a:t>Apriori</a:t>
            </a:r>
            <a:r>
              <a:rPr lang="es-MX" sz="2200" dirty="0">
                <a:cs typeface="Times New Roman" panose="02020603050405020304" pitchFamily="18" charset="0"/>
              </a:rPr>
              <a:t>, FP-</a:t>
            </a:r>
            <a:r>
              <a:rPr lang="es-MX" sz="2200" dirty="0" err="1">
                <a:cs typeface="Times New Roman" panose="02020603050405020304" pitchFamily="18" charset="0"/>
              </a:rPr>
              <a:t>Growth</a:t>
            </a:r>
            <a:r>
              <a:rPr lang="es-MX" sz="2200" dirty="0">
                <a:cs typeface="Times New Roman" panose="02020603050405020304" pitchFamily="18" charset="0"/>
              </a:rPr>
              <a:t> no genera conjuntos de candidatos explícitamente, lo que lo hace significativamente más rápido y eficiente en el uso de memoria, especialmente para grandes bases de datos.</a:t>
            </a:r>
          </a:p>
          <a:p>
            <a:pPr algn="just"/>
            <a:endParaRPr lang="es-MX" sz="28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043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049B929-FF61-91A5-CC5F-678786DF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FEA85C7-15B0-448B-34B4-2A94F8DCADF4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F9851-A28E-FE87-A067-66C26CFB5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B647DB-76F8-F2DD-0B18-20AED0435D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81006C-2351-63F0-66D2-57144D06614D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F312EC2-1D2A-BDAE-0F39-D2D8ECB5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3785"/>
              </p:ext>
            </p:extLst>
          </p:nvPr>
        </p:nvGraphicFramePr>
        <p:xfrm>
          <a:off x="364054" y="2057400"/>
          <a:ext cx="4608780" cy="243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11">
                  <a:extLst>
                    <a:ext uri="{9D8B030D-6E8A-4147-A177-3AD203B41FA5}">
                      <a16:colId xmlns:a16="http://schemas.microsoft.com/office/drawing/2014/main" val="3038395363"/>
                    </a:ext>
                  </a:extLst>
                </a:gridCol>
                <a:gridCol w="2924269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Transacción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a, c, d, g, i, m,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{a, b, c, f. l, m, o}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{b, f, h, j, o}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{b, c, k, s,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{a, f, c, e, l, p, m, 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A491F0C-E593-7E2E-B931-C99DADDBC00C}"/>
              </a:ext>
            </a:extLst>
          </p:cNvPr>
          <p:cNvSpPr txBox="1"/>
          <p:nvPr/>
        </p:nvSpPr>
        <p:spPr>
          <a:xfrm>
            <a:off x="251713" y="1405788"/>
            <a:ext cx="10657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1: Calcular la frecuencia de cada artículo comprado en todas las transacciones.  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B48F176-3629-DC79-3515-2C6273727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20709"/>
              </p:ext>
            </p:extLst>
          </p:nvPr>
        </p:nvGraphicFramePr>
        <p:xfrm>
          <a:off x="5468952" y="1948198"/>
          <a:ext cx="5861300" cy="41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39">
                  <a:extLst>
                    <a:ext uri="{9D8B030D-6E8A-4147-A177-3AD203B41FA5}">
                      <a16:colId xmlns:a16="http://schemas.microsoft.com/office/drawing/2014/main" val="3038395363"/>
                    </a:ext>
                  </a:extLst>
                </a:gridCol>
                <a:gridCol w="1629624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1330860">
                  <a:extLst>
                    <a:ext uri="{9D8B030D-6E8A-4147-A177-3AD203B41FA5}">
                      <a16:colId xmlns:a16="http://schemas.microsoft.com/office/drawing/2014/main" val="2741848264"/>
                    </a:ext>
                  </a:extLst>
                </a:gridCol>
                <a:gridCol w="1638677">
                  <a:extLst>
                    <a:ext uri="{9D8B030D-6E8A-4147-A177-3AD203B41FA5}">
                      <a16:colId xmlns:a16="http://schemas.microsoft.com/office/drawing/2014/main" val="1143461555"/>
                    </a:ext>
                  </a:extLst>
                </a:gridCol>
              </a:tblGrid>
              <a:tr h="304678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4083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39164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821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049B929-FF61-91A5-CC5F-678786DF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FEA85C7-15B0-448B-34B4-2A94F8DCADF4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F9851-A28E-FE87-A067-66C26CFB5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B647DB-76F8-F2DD-0B18-20AED0435D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81006C-2351-63F0-66D2-57144D06614D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491F0C-E593-7E2E-B931-C99DADDBC00C}"/>
              </a:ext>
            </a:extLst>
          </p:cNvPr>
          <p:cNvSpPr txBox="1"/>
          <p:nvPr/>
        </p:nvSpPr>
        <p:spPr>
          <a:xfrm>
            <a:off x="251713" y="1405788"/>
            <a:ext cx="10657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2: Identificar el Conjunto de patrones frecuentes. 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BE7E528-F755-87BC-678A-27332193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94038"/>
              </p:ext>
            </p:extLst>
          </p:nvPr>
        </p:nvGraphicFramePr>
        <p:xfrm>
          <a:off x="353744" y="1971176"/>
          <a:ext cx="5861300" cy="41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39">
                  <a:extLst>
                    <a:ext uri="{9D8B030D-6E8A-4147-A177-3AD203B41FA5}">
                      <a16:colId xmlns:a16="http://schemas.microsoft.com/office/drawing/2014/main" val="3038395363"/>
                    </a:ext>
                  </a:extLst>
                </a:gridCol>
                <a:gridCol w="1629624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1330860">
                  <a:extLst>
                    <a:ext uri="{9D8B030D-6E8A-4147-A177-3AD203B41FA5}">
                      <a16:colId xmlns:a16="http://schemas.microsoft.com/office/drawing/2014/main" val="2741848264"/>
                    </a:ext>
                  </a:extLst>
                </a:gridCol>
                <a:gridCol w="1638677">
                  <a:extLst>
                    <a:ext uri="{9D8B030D-6E8A-4147-A177-3AD203B41FA5}">
                      <a16:colId xmlns:a16="http://schemas.microsoft.com/office/drawing/2014/main" val="1143461555"/>
                    </a:ext>
                  </a:extLst>
                </a:gridCol>
              </a:tblGrid>
              <a:tr h="304678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Frecuencia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4083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39164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821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9966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DC69A93-699D-B2C0-6C18-42AC8F3C93DF}"/>
              </a:ext>
            </a:extLst>
          </p:cNvPr>
          <p:cNvSpPr txBox="1"/>
          <p:nvPr/>
        </p:nvSpPr>
        <p:spPr>
          <a:xfrm>
            <a:off x="6466506" y="2056128"/>
            <a:ext cx="5473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El conjunto de patrones frecuentes (L) contiene los elementos que su frecuencia es igual o mayor a la deseada.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6E4327-7321-C7AB-7AA7-5881857BB650}"/>
              </a:ext>
            </a:extLst>
          </p:cNvPr>
          <p:cNvSpPr txBox="1"/>
          <p:nvPr/>
        </p:nvSpPr>
        <p:spPr>
          <a:xfrm>
            <a:off x="6466505" y="3336293"/>
            <a:ext cx="547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Soporte mínimo: 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9E9168-8EC4-9615-8C0B-6BD1BEA8D034}"/>
              </a:ext>
            </a:extLst>
          </p:cNvPr>
          <p:cNvSpPr txBox="1"/>
          <p:nvPr/>
        </p:nvSpPr>
        <p:spPr>
          <a:xfrm>
            <a:off x="6466505" y="4297680"/>
            <a:ext cx="547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5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(L): {(f:4), (c:4), (a:3), (b:3), (m:3), (p:3)}</a:t>
            </a:r>
          </a:p>
        </p:txBody>
      </p:sp>
    </p:spTree>
    <p:extLst>
      <p:ext uri="{BB962C8B-B14F-4D97-AF65-F5344CB8AC3E}">
        <p14:creationId xmlns:p14="http://schemas.microsoft.com/office/powerpoint/2010/main" val="9376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84DE31-4888-4B79-83EC-E10912947344}"/>
              </a:ext>
            </a:extLst>
          </p:cNvPr>
          <p:cNvSpPr txBox="1">
            <a:spLocks/>
          </p:cNvSpPr>
          <p:nvPr/>
        </p:nvSpPr>
        <p:spPr>
          <a:xfrm>
            <a:off x="466147" y="1055818"/>
            <a:ext cx="11259706" cy="163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 aprendizaje de reglas de asociación es una técnica de minería de datos que identifica patrones frecuentes, conexiones y dependencias entre distintos grupos de elementos denominados </a:t>
            </a:r>
            <a:r>
              <a:rPr lang="es-MX" sz="2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item</a:t>
            </a:r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-sets en los datos.</a:t>
            </a:r>
            <a:endParaRPr lang="es-MX" sz="3600" dirty="0"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FD6564-4E68-449C-974F-822EC277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B6AD52-C39D-77FB-FAF4-D2F25828C636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Definición y concepto del modelo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7D2E3FFA-7F41-6108-6B9C-5EF48C94A5A2}"/>
              </a:ext>
            </a:extLst>
          </p:cNvPr>
          <p:cNvSpPr/>
          <p:nvPr/>
        </p:nvSpPr>
        <p:spPr>
          <a:xfrm>
            <a:off x="2267611" y="3114828"/>
            <a:ext cx="563671" cy="21655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729B177-4E4C-0501-C9F4-FD4B53838680}"/>
              </a:ext>
            </a:extLst>
          </p:cNvPr>
          <p:cNvSpPr/>
          <p:nvPr/>
        </p:nvSpPr>
        <p:spPr>
          <a:xfrm rot="10800000">
            <a:off x="4189164" y="3114828"/>
            <a:ext cx="563671" cy="21655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Cereal - Free food icons">
            <a:extLst>
              <a:ext uri="{FF2B5EF4-FFF2-40B4-BE49-F238E27FC236}">
                <a16:creationId xmlns:a16="http://schemas.microsoft.com/office/drawing/2014/main" id="{987CAC2C-4108-EACF-F8A6-88F78336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64" y="3377763"/>
            <a:ext cx="1639717" cy="16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3EB0FC1B-DC62-5BEF-CF57-84E5151A155C}"/>
              </a:ext>
            </a:extLst>
          </p:cNvPr>
          <p:cNvSpPr/>
          <p:nvPr/>
        </p:nvSpPr>
        <p:spPr>
          <a:xfrm>
            <a:off x="8136301" y="3114828"/>
            <a:ext cx="563671" cy="21655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B2AA4C2D-36D3-F8D0-BAC8-3EA643A8768C}"/>
              </a:ext>
            </a:extLst>
          </p:cNvPr>
          <p:cNvSpPr/>
          <p:nvPr/>
        </p:nvSpPr>
        <p:spPr>
          <a:xfrm rot="10800000">
            <a:off x="10057854" y="3114828"/>
            <a:ext cx="563671" cy="21655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5E7618-BCB6-3A9D-76FC-E5B45DA14052}"/>
              </a:ext>
            </a:extLst>
          </p:cNvPr>
          <p:cNvSpPr txBox="1"/>
          <p:nvPr/>
        </p:nvSpPr>
        <p:spPr>
          <a:xfrm>
            <a:off x="1267351" y="3669600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Si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055487-953C-6178-5ED2-C578EE30E5C2}"/>
              </a:ext>
            </a:extLst>
          </p:cNvPr>
          <p:cNvSpPr txBox="1"/>
          <p:nvPr/>
        </p:nvSpPr>
        <p:spPr>
          <a:xfrm>
            <a:off x="4927261" y="3669599"/>
            <a:ext cx="3034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entonces</a:t>
            </a:r>
          </a:p>
        </p:txBody>
      </p:sp>
      <p:pic>
        <p:nvPicPr>
          <p:cNvPr id="2052" name="Picture 4" descr="Leche - Iconos gratis de comida">
            <a:extLst>
              <a:ext uri="{FF2B5EF4-FFF2-40B4-BE49-F238E27FC236}">
                <a16:creationId xmlns:a16="http://schemas.microsoft.com/office/drawing/2014/main" id="{D63258E5-FFED-3DA9-5274-4FE7D7FD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55" y="3377763"/>
            <a:ext cx="1639717" cy="16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E049B929-FF61-91A5-CC5F-678786DF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FEA85C7-15B0-448B-34B4-2A94F8DCADF4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F9851-A28E-FE87-A067-66C26CFB5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B647DB-76F8-F2DD-0B18-20AED0435D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81006C-2351-63F0-66D2-57144D06614D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491F0C-E593-7E2E-B931-C99DADDBC00C}"/>
              </a:ext>
            </a:extLst>
          </p:cNvPr>
          <p:cNvSpPr txBox="1"/>
          <p:nvPr/>
        </p:nvSpPr>
        <p:spPr>
          <a:xfrm>
            <a:off x="251714" y="1405788"/>
            <a:ext cx="7968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3: Ordenar los artículos frecuentes de cada transacción.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C986CB1-56AF-E045-36ED-47996C5A9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35987"/>
              </p:ext>
            </p:extLst>
          </p:nvPr>
        </p:nvGraphicFramePr>
        <p:xfrm>
          <a:off x="355001" y="2575993"/>
          <a:ext cx="4687064" cy="243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8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2205116">
                  <a:extLst>
                    <a:ext uri="{9D8B030D-6E8A-4147-A177-3AD203B41FA5}">
                      <a16:colId xmlns:a16="http://schemas.microsoft.com/office/drawing/2014/main" val="304964932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Solo frecuentes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{f, a, c, d, g, i, m, 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a, m,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{a, b, c, f. l, m, 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a, b, 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{b, f, h, j, 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{b, c, k, s, 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{c, 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{a, f, c, e, l, p, 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a, m,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9A70EF5-05BC-F77D-A16F-6710C7D708AD}"/>
              </a:ext>
            </a:extLst>
          </p:cNvPr>
          <p:cNvSpPr txBox="1"/>
          <p:nvPr/>
        </p:nvSpPr>
        <p:spPr>
          <a:xfrm>
            <a:off x="355001" y="1990890"/>
            <a:ext cx="547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5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(L): {(f:4), (c:4), (a:3), (b:3), (m:3), (p:3)}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DCE9ABE-689F-B673-0881-C8CA35004AD4}"/>
              </a:ext>
            </a:extLst>
          </p:cNvPr>
          <p:cNvSpPr/>
          <p:nvPr/>
        </p:nvSpPr>
        <p:spPr>
          <a:xfrm>
            <a:off x="9223629" y="872124"/>
            <a:ext cx="1503123" cy="7663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Raíz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9B52CE-8A5C-050E-58B6-81224002E964}"/>
              </a:ext>
            </a:extLst>
          </p:cNvPr>
          <p:cNvSpPr/>
          <p:nvPr/>
        </p:nvSpPr>
        <p:spPr>
          <a:xfrm>
            <a:off x="7400460" y="189830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C49165-2AB2-5385-CC77-2EE631557D98}"/>
              </a:ext>
            </a:extLst>
          </p:cNvPr>
          <p:cNvSpPr/>
          <p:nvPr/>
        </p:nvSpPr>
        <p:spPr>
          <a:xfrm>
            <a:off x="6648896" y="288633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57E5345-E6C3-C4D3-8EDD-F54D24D60474}"/>
              </a:ext>
            </a:extLst>
          </p:cNvPr>
          <p:cNvSpPr/>
          <p:nvPr/>
        </p:nvSpPr>
        <p:spPr>
          <a:xfrm>
            <a:off x="5828782" y="3867196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AEA050-CFC6-3876-9A66-EDF054745708}"/>
              </a:ext>
            </a:extLst>
          </p:cNvPr>
          <p:cNvSpPr/>
          <p:nvPr/>
        </p:nvSpPr>
        <p:spPr>
          <a:xfrm>
            <a:off x="5826357" y="4886082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02503A-9AD5-0894-BCEF-1288F8787CA9}"/>
              </a:ext>
            </a:extLst>
          </p:cNvPr>
          <p:cNvSpPr/>
          <p:nvPr/>
        </p:nvSpPr>
        <p:spPr>
          <a:xfrm>
            <a:off x="5826357" y="586556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p:1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849D6BC-2750-790D-E5D1-2FDCC95A76E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7901501" y="1526212"/>
            <a:ext cx="1542255" cy="372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CD3E2A5-CC66-DE71-4AFE-B42CD75CFDDC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149937" y="2244048"/>
            <a:ext cx="250523" cy="642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1C50545-4BA3-CAEF-DBA1-F2E0E0895303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6329823" y="3232078"/>
            <a:ext cx="319073" cy="6351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4F6E90D-BDAC-4E92-0597-0861493E82D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327398" y="4558674"/>
            <a:ext cx="2425" cy="327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9AD543-3572-B26D-B3BA-88678DB8626C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327398" y="5577560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5D175A1-E24D-03E3-C535-BA2E4B663E3D}"/>
              </a:ext>
            </a:extLst>
          </p:cNvPr>
          <p:cNvSpPr/>
          <p:nvPr/>
        </p:nvSpPr>
        <p:spPr>
          <a:xfrm>
            <a:off x="7467233" y="2002934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3FC931D-9180-B014-9A33-26F501252680}"/>
              </a:ext>
            </a:extLst>
          </p:cNvPr>
          <p:cNvSpPr/>
          <p:nvPr/>
        </p:nvSpPr>
        <p:spPr>
          <a:xfrm>
            <a:off x="6715669" y="298480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c:2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E1716B4-AFE9-28E4-A8FA-ADB0A6233989}"/>
              </a:ext>
            </a:extLst>
          </p:cNvPr>
          <p:cNvSpPr/>
          <p:nvPr/>
        </p:nvSpPr>
        <p:spPr>
          <a:xfrm>
            <a:off x="5893130" y="396084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BADD43D-B1E5-E360-D06C-F007CC3DDE8D}"/>
              </a:ext>
            </a:extLst>
          </p:cNvPr>
          <p:cNvSpPr/>
          <p:nvPr/>
        </p:nvSpPr>
        <p:spPr>
          <a:xfrm>
            <a:off x="7467233" y="4886082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608B6DF-C413-9117-2B7E-E1DF980ABC4C}"/>
              </a:ext>
            </a:extLst>
          </p:cNvPr>
          <p:cNvSpPr/>
          <p:nvPr/>
        </p:nvSpPr>
        <p:spPr>
          <a:xfrm>
            <a:off x="7467233" y="586556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m:1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5C3A00C-1991-36BC-0F1B-AA2DC9DDCA1E}"/>
              </a:ext>
            </a:extLst>
          </p:cNvPr>
          <p:cNvCxnSpPr>
            <a:cxnSpLocks/>
            <a:stCxn id="37" idx="0"/>
            <a:endCxn id="10" idx="3"/>
          </p:cNvCxnSpPr>
          <p:nvPr/>
        </p:nvCxnSpPr>
        <p:spPr>
          <a:xfrm flipH="1" flipV="1">
            <a:off x="6830864" y="4212935"/>
            <a:ext cx="1137410" cy="67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82F19B9-796A-03E0-53AE-3CDDA2D2FDF1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968274" y="5577560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B1EACA3-1D9E-A593-FD69-02AB62C11A8D}"/>
              </a:ext>
            </a:extLst>
          </p:cNvPr>
          <p:cNvSpPr/>
          <p:nvPr/>
        </p:nvSpPr>
        <p:spPr>
          <a:xfrm>
            <a:off x="7467232" y="2005322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f:3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AFCEDE1-338F-F623-FB65-720852F52C05}"/>
              </a:ext>
            </a:extLst>
          </p:cNvPr>
          <p:cNvSpPr/>
          <p:nvPr/>
        </p:nvSpPr>
        <p:spPr>
          <a:xfrm>
            <a:off x="8469315" y="2893035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1FE0BF8-5BFA-5585-B524-8135723112C4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H="1" flipV="1">
            <a:off x="8335767" y="2252600"/>
            <a:ext cx="634589" cy="640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CF9D90A-D74E-18BA-7446-DE474F211974}"/>
              </a:ext>
            </a:extLst>
          </p:cNvPr>
          <p:cNvSpPr/>
          <p:nvPr/>
        </p:nvSpPr>
        <p:spPr>
          <a:xfrm>
            <a:off x="9655145" y="199089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c:1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DF05584-0B11-9116-42D7-8D60676C931F}"/>
              </a:ext>
            </a:extLst>
          </p:cNvPr>
          <p:cNvCxnSpPr>
            <a:cxnSpLocks/>
            <a:stCxn id="5" idx="4"/>
            <a:endCxn id="51" idx="0"/>
          </p:cNvCxnSpPr>
          <p:nvPr/>
        </p:nvCxnSpPr>
        <p:spPr>
          <a:xfrm>
            <a:off x="9975191" y="1638436"/>
            <a:ext cx="180995" cy="352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6F232B3-602A-E935-CFDC-248601581097}"/>
              </a:ext>
            </a:extLst>
          </p:cNvPr>
          <p:cNvSpPr/>
          <p:nvPr/>
        </p:nvSpPr>
        <p:spPr>
          <a:xfrm>
            <a:off x="9655145" y="3183764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B261415-F486-E2B1-7E2C-2D7329C5DE5C}"/>
              </a:ext>
            </a:extLst>
          </p:cNvPr>
          <p:cNvSpPr/>
          <p:nvPr/>
        </p:nvSpPr>
        <p:spPr>
          <a:xfrm>
            <a:off x="9655145" y="437663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p:1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B148B32-3CD1-6634-F8D1-39752A7F6D55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156186" y="2682368"/>
            <a:ext cx="0" cy="50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478BBF3-C23F-EE05-02AC-BFD350C17237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0156186" y="3875242"/>
            <a:ext cx="0" cy="501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33A8161-AD13-F6A8-7CA4-EEAB1B75C014}"/>
              </a:ext>
            </a:extLst>
          </p:cNvPr>
          <p:cNvSpPr/>
          <p:nvPr/>
        </p:nvSpPr>
        <p:spPr>
          <a:xfrm>
            <a:off x="7464855" y="199677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f:4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4FF7920-F26C-A2D9-DEEA-DE76FEB7E309}"/>
              </a:ext>
            </a:extLst>
          </p:cNvPr>
          <p:cNvSpPr/>
          <p:nvPr/>
        </p:nvSpPr>
        <p:spPr>
          <a:xfrm>
            <a:off x="6715669" y="2991496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c:3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919DE5C-03E9-F172-0686-6828C01455E5}"/>
              </a:ext>
            </a:extLst>
          </p:cNvPr>
          <p:cNvSpPr/>
          <p:nvPr/>
        </p:nvSpPr>
        <p:spPr>
          <a:xfrm>
            <a:off x="5872270" y="396084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a:3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7CC5534-5C83-B4C3-FF56-E7BF722FF2A0}"/>
              </a:ext>
            </a:extLst>
          </p:cNvPr>
          <p:cNvSpPr/>
          <p:nvPr/>
        </p:nvSpPr>
        <p:spPr>
          <a:xfrm>
            <a:off x="5893130" y="4991239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8508E4C-16D2-193C-F85F-C0D9ED4AB2D1}"/>
              </a:ext>
            </a:extLst>
          </p:cNvPr>
          <p:cNvSpPr/>
          <p:nvPr/>
        </p:nvSpPr>
        <p:spPr>
          <a:xfrm>
            <a:off x="5872269" y="5971455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p:2</a:t>
            </a:r>
          </a:p>
        </p:txBody>
      </p:sp>
    </p:spTree>
    <p:extLst>
      <p:ext uri="{BB962C8B-B14F-4D97-AF65-F5344CB8AC3E}">
        <p14:creationId xmlns:p14="http://schemas.microsoft.com/office/powerpoint/2010/main" val="26617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10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51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93361ABD-DF33-40DE-47A9-5C9DE6FD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395D142-1085-9620-FC3E-0BA2EAA824A5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E69FD-EB87-052F-501C-19FC9704D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C705D6-F407-BC4C-B14F-ECCCC5C78D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68C1F6-AD3A-2ED6-D4AC-0885BA333DE5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E34EB5-A327-EA0E-57D4-49D291B9089A}"/>
              </a:ext>
            </a:extLst>
          </p:cNvPr>
          <p:cNvSpPr txBox="1"/>
          <p:nvPr/>
        </p:nvSpPr>
        <p:spPr>
          <a:xfrm>
            <a:off x="251714" y="1405788"/>
            <a:ext cx="7968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4: Ordenar los artículos frecuentes de cada transacción.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54D0693-46BB-5869-F41C-4E013F54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5386"/>
              </p:ext>
            </p:extLst>
          </p:nvPr>
        </p:nvGraphicFramePr>
        <p:xfrm>
          <a:off x="355001" y="2575993"/>
          <a:ext cx="4687064" cy="28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70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3563994">
                  <a:extLst>
                    <a:ext uri="{9D8B030D-6E8A-4147-A177-3AD203B41FA5}">
                      <a16:colId xmlns:a16="http://schemas.microsoft.com/office/drawing/2014/main" val="304964932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Patrón condicional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{f, c, a, m: 2} {c, b: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2} {f, c, a, b: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1} {f:1} {c: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9072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352F78F5-B216-1B45-5E8C-40B75A469B38}"/>
              </a:ext>
            </a:extLst>
          </p:cNvPr>
          <p:cNvSpPr txBox="1"/>
          <p:nvPr/>
        </p:nvSpPr>
        <p:spPr>
          <a:xfrm>
            <a:off x="355001" y="1990890"/>
            <a:ext cx="547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5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(L): {(f:4), (c:4), (a:3), (b:3), (m:3), (p:3)}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8D01E1-5387-1BA1-FC6F-74DA88726198}"/>
              </a:ext>
            </a:extLst>
          </p:cNvPr>
          <p:cNvSpPr/>
          <p:nvPr/>
        </p:nvSpPr>
        <p:spPr>
          <a:xfrm>
            <a:off x="9223629" y="872124"/>
            <a:ext cx="1503123" cy="7663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Raíz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D8F7E8-CA33-B281-72E1-3F491B5760D9}"/>
              </a:ext>
            </a:extLst>
          </p:cNvPr>
          <p:cNvSpPr/>
          <p:nvPr/>
        </p:nvSpPr>
        <p:spPr>
          <a:xfrm>
            <a:off x="7400460" y="189830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BF683E-732B-9CB3-8738-456C717ABFEC}"/>
              </a:ext>
            </a:extLst>
          </p:cNvPr>
          <p:cNvSpPr/>
          <p:nvPr/>
        </p:nvSpPr>
        <p:spPr>
          <a:xfrm>
            <a:off x="6648896" y="288633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2797BF3-D7A2-515C-5494-32A2A21109BD}"/>
              </a:ext>
            </a:extLst>
          </p:cNvPr>
          <p:cNvSpPr/>
          <p:nvPr/>
        </p:nvSpPr>
        <p:spPr>
          <a:xfrm>
            <a:off x="5828782" y="3867196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7DFD5C0-71AF-62F0-5FC2-AE6D2F5CD2C9}"/>
              </a:ext>
            </a:extLst>
          </p:cNvPr>
          <p:cNvSpPr/>
          <p:nvPr/>
        </p:nvSpPr>
        <p:spPr>
          <a:xfrm>
            <a:off x="5826357" y="4886082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530C4B8-28C2-54D7-7069-825180D6FBB0}"/>
              </a:ext>
            </a:extLst>
          </p:cNvPr>
          <p:cNvSpPr/>
          <p:nvPr/>
        </p:nvSpPr>
        <p:spPr>
          <a:xfrm>
            <a:off x="5826357" y="586556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p:1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906CE9D-E57C-4229-3760-A69F77831D7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7901501" y="1526212"/>
            <a:ext cx="1542255" cy="372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450881-4886-A957-271A-6FF1B2AFCAA5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149937" y="2244048"/>
            <a:ext cx="250523" cy="642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85D57E6-A825-8E71-F584-26AD61CFF3A0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6329823" y="3232078"/>
            <a:ext cx="319073" cy="6351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5182021-0021-7C94-88E0-3C486E76BD0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327398" y="4558674"/>
            <a:ext cx="2425" cy="327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2EBA6D8-E5F6-C2C8-32E0-499E94BE7CA0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327398" y="5577560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B3BD21A-887A-915D-4C4D-598BB065FABA}"/>
              </a:ext>
            </a:extLst>
          </p:cNvPr>
          <p:cNvSpPr/>
          <p:nvPr/>
        </p:nvSpPr>
        <p:spPr>
          <a:xfrm>
            <a:off x="7467233" y="2002934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42132F5-BBA4-06CE-7A0C-7EF7D0137184}"/>
              </a:ext>
            </a:extLst>
          </p:cNvPr>
          <p:cNvSpPr/>
          <p:nvPr/>
        </p:nvSpPr>
        <p:spPr>
          <a:xfrm>
            <a:off x="6715669" y="298480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c:2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93DCFB0-CF38-8AA1-4224-B3C9AA038B8F}"/>
              </a:ext>
            </a:extLst>
          </p:cNvPr>
          <p:cNvSpPr/>
          <p:nvPr/>
        </p:nvSpPr>
        <p:spPr>
          <a:xfrm>
            <a:off x="5893130" y="396084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0EFC617-AA70-756E-253C-DB40773E4F6B}"/>
              </a:ext>
            </a:extLst>
          </p:cNvPr>
          <p:cNvSpPr/>
          <p:nvPr/>
        </p:nvSpPr>
        <p:spPr>
          <a:xfrm>
            <a:off x="7467233" y="4886082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7C3D6CB-4E92-6CAB-E943-D29EA682C4D8}"/>
              </a:ext>
            </a:extLst>
          </p:cNvPr>
          <p:cNvSpPr/>
          <p:nvPr/>
        </p:nvSpPr>
        <p:spPr>
          <a:xfrm>
            <a:off x="7467233" y="586556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m:1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2DAAF60-5D92-7344-9C6C-4B9310787F62}"/>
              </a:ext>
            </a:extLst>
          </p:cNvPr>
          <p:cNvCxnSpPr>
            <a:cxnSpLocks/>
            <a:stCxn id="37" idx="0"/>
            <a:endCxn id="10" idx="3"/>
          </p:cNvCxnSpPr>
          <p:nvPr/>
        </p:nvCxnSpPr>
        <p:spPr>
          <a:xfrm flipH="1" flipV="1">
            <a:off x="6830864" y="4212935"/>
            <a:ext cx="1137410" cy="67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A4B1679-E18D-7D19-6AA9-E4BC46FCD53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968274" y="5577560"/>
            <a:ext cx="0" cy="28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603832C-F39C-EA6C-E8EC-C713E5B223AE}"/>
              </a:ext>
            </a:extLst>
          </p:cNvPr>
          <p:cNvSpPr/>
          <p:nvPr/>
        </p:nvSpPr>
        <p:spPr>
          <a:xfrm>
            <a:off x="7467232" y="2005322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f:3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0B026E2-926F-27A5-EB77-BA6EA41AC56C}"/>
              </a:ext>
            </a:extLst>
          </p:cNvPr>
          <p:cNvSpPr/>
          <p:nvPr/>
        </p:nvSpPr>
        <p:spPr>
          <a:xfrm>
            <a:off x="8469315" y="2893035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564157E-01CC-D87B-8688-39C068AEDB06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H="1" flipV="1">
            <a:off x="8335767" y="2252600"/>
            <a:ext cx="634589" cy="640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A688C73-D3CB-772D-6F17-F5273A476F65}"/>
              </a:ext>
            </a:extLst>
          </p:cNvPr>
          <p:cNvSpPr/>
          <p:nvPr/>
        </p:nvSpPr>
        <p:spPr>
          <a:xfrm>
            <a:off x="9655145" y="1990890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c:1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330B090-5C99-56B8-AB6B-2D388E0D1A5B}"/>
              </a:ext>
            </a:extLst>
          </p:cNvPr>
          <p:cNvCxnSpPr>
            <a:cxnSpLocks/>
            <a:stCxn id="5" idx="4"/>
            <a:endCxn id="51" idx="0"/>
          </p:cNvCxnSpPr>
          <p:nvPr/>
        </p:nvCxnSpPr>
        <p:spPr>
          <a:xfrm>
            <a:off x="9975191" y="1638436"/>
            <a:ext cx="180995" cy="352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91C20D7-FE99-6380-D1D3-3F1C492B1928}"/>
              </a:ext>
            </a:extLst>
          </p:cNvPr>
          <p:cNvSpPr/>
          <p:nvPr/>
        </p:nvSpPr>
        <p:spPr>
          <a:xfrm>
            <a:off x="9655145" y="3183764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b:1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21A1D03-408F-E5ED-3367-65225E899FAC}"/>
              </a:ext>
            </a:extLst>
          </p:cNvPr>
          <p:cNvSpPr/>
          <p:nvPr/>
        </p:nvSpPr>
        <p:spPr>
          <a:xfrm>
            <a:off x="9655145" y="4376639"/>
            <a:ext cx="1002082" cy="6914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p:1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0EC828E-98D9-581F-F0D9-65E10C4D1111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156186" y="2682368"/>
            <a:ext cx="0" cy="50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BD13001-1592-9C3E-54D6-BB13AF195843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0156186" y="3875242"/>
            <a:ext cx="0" cy="501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BE76242-0C74-C071-E841-E569389867C5}"/>
              </a:ext>
            </a:extLst>
          </p:cNvPr>
          <p:cNvSpPr/>
          <p:nvPr/>
        </p:nvSpPr>
        <p:spPr>
          <a:xfrm>
            <a:off x="7464855" y="199677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f:4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9150B37-F7BA-B021-517E-7988BB841830}"/>
              </a:ext>
            </a:extLst>
          </p:cNvPr>
          <p:cNvSpPr/>
          <p:nvPr/>
        </p:nvSpPr>
        <p:spPr>
          <a:xfrm>
            <a:off x="6715669" y="2991496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c:3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28E52E5-9DD3-05ED-666D-C0ED7F4AB692}"/>
              </a:ext>
            </a:extLst>
          </p:cNvPr>
          <p:cNvSpPr/>
          <p:nvPr/>
        </p:nvSpPr>
        <p:spPr>
          <a:xfrm>
            <a:off x="5872270" y="3960840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a:3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9D5724A9-47E9-A0D0-AB0A-55B7A18BA3B6}"/>
              </a:ext>
            </a:extLst>
          </p:cNvPr>
          <p:cNvSpPr/>
          <p:nvPr/>
        </p:nvSpPr>
        <p:spPr>
          <a:xfrm>
            <a:off x="5893130" y="4991239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m:2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1B03E55-7291-385E-F6BE-3B0F5316C390}"/>
              </a:ext>
            </a:extLst>
          </p:cNvPr>
          <p:cNvSpPr/>
          <p:nvPr/>
        </p:nvSpPr>
        <p:spPr>
          <a:xfrm>
            <a:off x="5872269" y="5971455"/>
            <a:ext cx="868535" cy="4945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ysClr val="windowText" lastClr="000000"/>
                </a:solidFill>
              </a:rPr>
              <a:t>p:2</a:t>
            </a:r>
          </a:p>
        </p:txBody>
      </p:sp>
    </p:spTree>
    <p:extLst>
      <p:ext uri="{BB962C8B-B14F-4D97-AF65-F5344CB8AC3E}">
        <p14:creationId xmlns:p14="http://schemas.microsoft.com/office/powerpoint/2010/main" val="193745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0C5749C-1E9C-416D-8B3E-E33B103FE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1F666EE-1F88-4DAC-F527-76EA66023CAD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DE3688-EBB6-FF54-78A7-3ECE647E8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CB83E3-53CE-B187-C85A-847E759130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11AA3F-1796-E50B-D22D-23419E4D51B0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186240-CA85-6FDA-6387-0CE84EF037E9}"/>
              </a:ext>
            </a:extLst>
          </p:cNvPr>
          <p:cNvSpPr txBox="1"/>
          <p:nvPr/>
        </p:nvSpPr>
        <p:spPr>
          <a:xfrm>
            <a:off x="251714" y="1405788"/>
            <a:ext cx="11485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5: Obtener las condiciones comunes de cada conjunto de artículo en cada patrón condicional.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84D2CF4-9F81-9453-F51E-65718222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11239"/>
              </p:ext>
            </p:extLst>
          </p:nvPr>
        </p:nvGraphicFramePr>
        <p:xfrm>
          <a:off x="2023710" y="2489961"/>
          <a:ext cx="7941182" cy="286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8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3014416">
                  <a:extLst>
                    <a:ext uri="{9D8B030D-6E8A-4147-A177-3AD203B41FA5}">
                      <a16:colId xmlns:a16="http://schemas.microsoft.com/office/drawing/2014/main" val="304964932"/>
                    </a:ext>
                  </a:extLst>
                </a:gridCol>
                <a:gridCol w="3883068">
                  <a:extLst>
                    <a:ext uri="{9D8B030D-6E8A-4147-A177-3AD203B41FA5}">
                      <a16:colId xmlns:a16="http://schemas.microsoft.com/office/drawing/2014/main" val="3994437227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Patrón condicional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Patrón Frecuente Condicional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{f, c, a, m: 2} {c, b: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{c:3}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2} {f, c, a, b: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1} {f:1} {c: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9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7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840361F8-8E26-B117-1B1C-05F093865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803606-793B-B755-C47B-D1463D7C765B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84D52A-4539-685F-59DB-765E869E1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14014A-9CC1-C5EB-3E81-2ED32436B9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0CBD65-D5F2-9E07-A4C5-0CE70A7C3FF7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E75F8F-8A0A-4D38-7B23-0D954ED71DE0}"/>
              </a:ext>
            </a:extLst>
          </p:cNvPr>
          <p:cNvSpPr txBox="1"/>
          <p:nvPr/>
        </p:nvSpPr>
        <p:spPr>
          <a:xfrm>
            <a:off x="251714" y="1405788"/>
            <a:ext cx="11485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6: Obtener las reglas de asociación.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77B7EF3-1383-2751-C662-DE6FD1F1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65649"/>
              </p:ext>
            </p:extLst>
          </p:nvPr>
        </p:nvGraphicFramePr>
        <p:xfrm>
          <a:off x="506638" y="2286732"/>
          <a:ext cx="11178723" cy="31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0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2664717">
                  <a:extLst>
                    <a:ext uri="{9D8B030D-6E8A-4147-A177-3AD203B41FA5}">
                      <a16:colId xmlns:a16="http://schemas.microsoft.com/office/drawing/2014/main" val="304964932"/>
                    </a:ext>
                  </a:extLst>
                </a:gridCol>
                <a:gridCol w="3435458">
                  <a:extLst>
                    <a:ext uri="{9D8B030D-6E8A-4147-A177-3AD203B41FA5}">
                      <a16:colId xmlns:a16="http://schemas.microsoft.com/office/drawing/2014/main" val="3994437227"/>
                    </a:ext>
                  </a:extLst>
                </a:gridCol>
                <a:gridCol w="3906698">
                  <a:extLst>
                    <a:ext uri="{9D8B030D-6E8A-4147-A177-3AD203B41FA5}">
                      <a16:colId xmlns:a16="http://schemas.microsoft.com/office/drawing/2014/main" val="615185674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Patrón condicional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Patrón Frecuente Condicional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Reglas de Asociación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{f, c, a, m: 2} {c, b: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{c:3}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{c, p: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2} {f, c, a, b: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m: 3} {c, m: 3} {a, m: 3} {f, c, m:3} {f, a, m: 3} {c, a, m: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c, a: 1} {f:1} {c: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a: 3} {c, a: 3} {f, c, a: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{f: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/>
                        <a:t>φ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9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4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35B56C6-2147-D9AB-70C2-393793B8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747DFBE-7391-23CD-5E19-82C93D8349C7}"/>
              </a:ext>
            </a:extLst>
          </p:cNvPr>
          <p:cNvSpPr txBox="1">
            <a:spLocks/>
          </p:cNvSpPr>
          <p:nvPr/>
        </p:nvSpPr>
        <p:spPr>
          <a:xfrm>
            <a:off x="251713" y="872124"/>
            <a:ext cx="11688574" cy="50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Ejemplo: Lista de cinco transacciones con distintos artículos.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67FD21-F0A0-8108-912C-773BC05BD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E43C8C-1F97-3E8F-A5E8-A81281B19E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777DA4-1412-0B0C-18B3-66F5ECDB77EC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FP-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Growth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590E2F-9414-B6C8-DCE9-2C8B13605AFF}"/>
              </a:ext>
            </a:extLst>
          </p:cNvPr>
          <p:cNvSpPr txBox="1"/>
          <p:nvPr/>
        </p:nvSpPr>
        <p:spPr>
          <a:xfrm>
            <a:off x="251714" y="1405788"/>
            <a:ext cx="11485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cs typeface="Times New Roman" panose="02020603050405020304" pitchFamily="18" charset="0"/>
                <a:sym typeface="Wingdings" panose="05000000000000000000" pitchFamily="2" charset="2"/>
              </a:rPr>
              <a:t>Paso 7: Medir la relevancia de las reglas de asociación.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F21AECF-BE9B-E023-01D1-5B16B95A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1969"/>
              </p:ext>
            </p:extLst>
          </p:nvPr>
        </p:nvGraphicFramePr>
        <p:xfrm>
          <a:off x="506638" y="2286732"/>
          <a:ext cx="5078548" cy="31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0">
                  <a:extLst>
                    <a:ext uri="{9D8B030D-6E8A-4147-A177-3AD203B41FA5}">
                      <a16:colId xmlns:a16="http://schemas.microsoft.com/office/drawing/2014/main" val="4217277293"/>
                    </a:ext>
                  </a:extLst>
                </a:gridCol>
                <a:gridCol w="3906698">
                  <a:extLst>
                    <a:ext uri="{9D8B030D-6E8A-4147-A177-3AD203B41FA5}">
                      <a16:colId xmlns:a16="http://schemas.microsoft.com/office/drawing/2014/main" val="615185674"/>
                    </a:ext>
                  </a:extLst>
                </a:gridCol>
              </a:tblGrid>
              <a:tr h="309764">
                <a:tc>
                  <a:txBody>
                    <a:bodyPr/>
                    <a:lstStyle/>
                    <a:p>
                      <a:r>
                        <a:rPr lang="es-MX" sz="2000" dirty="0"/>
                        <a:t>Artículo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Patrones Frecuentes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8933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{c, p: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9535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m: 3} {c, m: 3} {a, m: 3} {f, c, m:3} {f, a, m: 3} {c, a, m: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09573"/>
                  </a:ext>
                </a:extLst>
              </a:tr>
              <a:tr h="267279">
                <a:tc>
                  <a:txBody>
                    <a:bodyPr/>
                    <a:lstStyle/>
                    <a:p>
                      <a:r>
                        <a:rPr lang="es-MX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826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a: 3} {c, a: 3} {f, c, a: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3672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{f, c: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4068"/>
                  </a:ext>
                </a:extLst>
              </a:tr>
              <a:tr h="425240">
                <a:tc>
                  <a:txBody>
                    <a:bodyPr/>
                    <a:lstStyle/>
                    <a:p>
                      <a:r>
                        <a:rPr lang="es-MX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90723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7053F9E-14AE-8C3A-5E19-F8577AB950AD}"/>
              </a:ext>
            </a:extLst>
          </p:cNvPr>
          <p:cNvSpPr txBox="1">
            <a:spLocks/>
          </p:cNvSpPr>
          <p:nvPr/>
        </p:nvSpPr>
        <p:spPr>
          <a:xfrm>
            <a:off x="7426684" y="1534149"/>
            <a:ext cx="3796696" cy="5261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>
                <a:cs typeface="Times New Roman" panose="02020603050405020304" pitchFamily="18" charset="0"/>
              </a:rPr>
              <a:t>si {c}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{p}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{c}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{a}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{f, c}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{f, a}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{c, a}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{m}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{a}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{c}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{a}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{f, c}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{a}</a:t>
            </a:r>
          </a:p>
          <a:p>
            <a:pPr algn="just"/>
            <a:r>
              <a:rPr lang="es-MX" dirty="0">
                <a:cs typeface="Times New Roman" panose="02020603050405020304" pitchFamily="18" charset="0"/>
              </a:rPr>
              <a:t>si {f} </a:t>
            </a:r>
            <a:r>
              <a:rPr lang="es-MX" dirty="0">
                <a:cs typeface="Times New Roman" panose="02020603050405020304" pitchFamily="18" charset="0"/>
                <a:sym typeface="Wingdings" panose="05000000000000000000" pitchFamily="2" charset="2"/>
              </a:rPr>
              <a:t> entonces {c}</a:t>
            </a:r>
          </a:p>
        </p:txBody>
      </p:sp>
    </p:spTree>
    <p:extLst>
      <p:ext uri="{BB962C8B-B14F-4D97-AF65-F5344CB8AC3E}">
        <p14:creationId xmlns:p14="http://schemas.microsoft.com/office/powerpoint/2010/main" val="326121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cap="small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896697-A984-4F19-B48F-64271A7121EA}"/>
              </a:ext>
            </a:extLst>
          </p:cNvPr>
          <p:cNvSpPr txBox="1">
            <a:spLocks/>
          </p:cNvSpPr>
          <p:nvPr/>
        </p:nvSpPr>
        <p:spPr>
          <a:xfrm>
            <a:off x="5600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11AC51-D638-4958-AE56-0400FA30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91EB4-B78A-49A7-B305-12A4E4C7C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809B89-3FBE-41A8-B9C8-F82169FBB83D}"/>
              </a:ext>
            </a:extLst>
          </p:cNvPr>
          <p:cNvSpPr txBox="1">
            <a:spLocks/>
          </p:cNvSpPr>
          <p:nvPr/>
        </p:nvSpPr>
        <p:spPr>
          <a:xfrm>
            <a:off x="706315" y="2546030"/>
            <a:ext cx="10515600" cy="369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Alejandro Gómez García</a:t>
            </a:r>
          </a:p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________________</a:t>
            </a:r>
          </a:p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Más información acerca de este tema:</a:t>
            </a:r>
          </a:p>
          <a:p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  <a:hlinkClick r:id="rId5"/>
              </a:rPr>
              <a:t>alejandro.gomez0796@alumnos.udg.mx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73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2DBF678B-B367-2002-17EB-2195FA1A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4EBCC3-0C68-02C8-5353-645355ADE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C871425-6C1C-C6B5-52D5-945B9B17746A}"/>
              </a:ext>
            </a:extLst>
          </p:cNvPr>
          <p:cNvSpPr txBox="1">
            <a:spLocks/>
          </p:cNvSpPr>
          <p:nvPr/>
        </p:nvSpPr>
        <p:spPr>
          <a:xfrm>
            <a:off x="535040" y="1072387"/>
            <a:ext cx="11121920" cy="4814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 algoritmo </a:t>
            </a:r>
            <a:r>
              <a:rPr lang="es-MX" sz="2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Apriori</a:t>
            </a:r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es un algoritmo de machine </a:t>
            </a:r>
            <a:r>
              <a:rPr lang="es-MX" sz="2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no supervisado que se utiliza para el aprendizaje de reglas de </a:t>
            </a:r>
            <a:r>
              <a:rPr lang="es-MX" sz="2800" dirty="0">
                <a:cs typeface="Times New Roman" panose="02020603050405020304" pitchFamily="18" charset="0"/>
              </a:rPr>
              <a:t>asociación.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El algoritmo ejecuta iteraciones sobre los datos para identificar grupos (k), es decir, (k) elementos que frecuentemente ocurren juntos. Luego utiliza los grupos para identificar los conjuntos de elementos (k+1). 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Calcula la probabilidad de un elemento de estar presente en un conjunto de otros de otros elementos.</a:t>
            </a:r>
          </a:p>
          <a:p>
            <a:pPr algn="just"/>
            <a:endParaRPr lang="es-MX" sz="2800" dirty="0"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 objetivo final de este tipo de algoritmo es descubrir asociaciones entre los elementos en un conjunto de datos.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098426-D636-2810-F12D-C514F75309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02552A-F89D-9BFD-3812-63D1AF980EB8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8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1C2FD60-A450-21F4-FF1C-E150F881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91B8A7-B506-A37A-23DA-6923A1AD2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4B62D26-240E-AB30-1843-09F9852A24BB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516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1: Identificar grupos de elementos frecuentes (Combinaciones de elementos).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cs typeface="Times New Roman" panose="02020603050405020304" pitchFamily="18" charset="0"/>
              </a:rPr>
              <a:t>k-grupos: un grupo de productos que a menudo se compran juntos con k elementos.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cs typeface="Times New Roman" panose="02020603050405020304" pitchFamily="18" charset="0"/>
              </a:rPr>
              <a:t>k=1: ventas de un solo producto.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cs typeface="Times New Roman" panose="02020603050405020304" pitchFamily="18" charset="0"/>
              </a:rPr>
              <a:t>k=2: ventas de dos productos.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cs typeface="Times New Roman" panose="02020603050405020304" pitchFamily="18" charset="0"/>
              </a:rPr>
              <a:t>k=3: ventas de tres productos.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D69839-FA78-1C2F-B84E-EAFDE84BC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01907-CC1B-36B6-BF64-6810977B9332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0339672-E72C-112E-31B5-ED2C2D1E1C8B}"/>
              </a:ext>
            </a:extLst>
          </p:cNvPr>
          <p:cNvSpPr/>
          <p:nvPr/>
        </p:nvSpPr>
        <p:spPr>
          <a:xfrm>
            <a:off x="4173757" y="4761103"/>
            <a:ext cx="563671" cy="143079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AC810F71-8DC2-0243-0CB0-8E147938DF5F}"/>
              </a:ext>
            </a:extLst>
          </p:cNvPr>
          <p:cNvSpPr/>
          <p:nvPr/>
        </p:nvSpPr>
        <p:spPr>
          <a:xfrm rot="10800000">
            <a:off x="6512934" y="4780500"/>
            <a:ext cx="563671" cy="14307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2" descr="Cereal - Free food icons">
            <a:extLst>
              <a:ext uri="{FF2B5EF4-FFF2-40B4-BE49-F238E27FC236}">
                <a16:creationId xmlns:a16="http://schemas.microsoft.com/office/drawing/2014/main" id="{93FAA7D2-4B5A-E01D-8933-2697EF41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04" y="4957878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eche - Iconos gratis de comida">
            <a:extLst>
              <a:ext uri="{FF2B5EF4-FFF2-40B4-BE49-F238E27FC236}">
                <a16:creationId xmlns:a16="http://schemas.microsoft.com/office/drawing/2014/main" id="{D630AE6E-8FE4-0F68-E163-1943E477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24" y="4957878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brir llave 14">
            <a:extLst>
              <a:ext uri="{FF2B5EF4-FFF2-40B4-BE49-F238E27FC236}">
                <a16:creationId xmlns:a16="http://schemas.microsoft.com/office/drawing/2014/main" id="{4F584A34-C31D-C172-E74A-69F45CCA9351}"/>
              </a:ext>
            </a:extLst>
          </p:cNvPr>
          <p:cNvSpPr/>
          <p:nvPr/>
        </p:nvSpPr>
        <p:spPr>
          <a:xfrm>
            <a:off x="1246475" y="4732202"/>
            <a:ext cx="563671" cy="143079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CB6E4567-E67D-BCBA-4205-30A8907EACBA}"/>
              </a:ext>
            </a:extLst>
          </p:cNvPr>
          <p:cNvSpPr/>
          <p:nvPr/>
        </p:nvSpPr>
        <p:spPr>
          <a:xfrm rot="10800000">
            <a:off x="2746410" y="4751599"/>
            <a:ext cx="563671" cy="14307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9" name="Picture 5" descr="Chicken, cooked, food, leg, meat icon - Download on Iconfinder">
            <a:extLst>
              <a:ext uri="{FF2B5EF4-FFF2-40B4-BE49-F238E27FC236}">
                <a16:creationId xmlns:a16="http://schemas.microsoft.com/office/drawing/2014/main" id="{ABDEDCB3-E7B8-8F86-FED9-5F189783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5" y="4957878"/>
            <a:ext cx="1076046" cy="10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brir llave 18">
            <a:extLst>
              <a:ext uri="{FF2B5EF4-FFF2-40B4-BE49-F238E27FC236}">
                <a16:creationId xmlns:a16="http://schemas.microsoft.com/office/drawing/2014/main" id="{2526EDAC-D4A0-51AA-43D7-0E31E8C293C7}"/>
              </a:ext>
            </a:extLst>
          </p:cNvPr>
          <p:cNvSpPr/>
          <p:nvPr/>
        </p:nvSpPr>
        <p:spPr>
          <a:xfrm>
            <a:off x="7416606" y="4761103"/>
            <a:ext cx="563671" cy="143079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8C84FD24-836E-F645-4681-EDA124B3806C}"/>
              </a:ext>
            </a:extLst>
          </p:cNvPr>
          <p:cNvSpPr/>
          <p:nvPr/>
        </p:nvSpPr>
        <p:spPr>
          <a:xfrm rot="10800000">
            <a:off x="11334059" y="4780500"/>
            <a:ext cx="563671" cy="14307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1" name="Picture 7" descr="Bean - Free food icons">
            <a:extLst>
              <a:ext uri="{FF2B5EF4-FFF2-40B4-BE49-F238E27FC236}">
                <a16:creationId xmlns:a16="http://schemas.microsoft.com/office/drawing/2014/main" id="{C4D58F04-BB4E-4A45-7B7A-FC47C62E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616" y="4957876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utter Icon">
            <a:extLst>
              <a:ext uri="{FF2B5EF4-FFF2-40B4-BE49-F238E27FC236}">
                <a16:creationId xmlns:a16="http://schemas.microsoft.com/office/drawing/2014/main" id="{91C90CB4-6D29-5303-0F88-044E06B0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51" y="4957876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치즈 - 무료 음식개 아이콘">
            <a:extLst>
              <a:ext uri="{FF2B5EF4-FFF2-40B4-BE49-F238E27FC236}">
                <a16:creationId xmlns:a16="http://schemas.microsoft.com/office/drawing/2014/main" id="{065FE562-1D36-E5F2-D7C9-A50AEA34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376" y="4957876"/>
            <a:ext cx="1081436" cy="10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4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4F0BCDBF-C7E1-5A26-21F3-7B8B1FA6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A1E87F-0CCC-51C3-66B6-FBDDC4294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7751544-C773-A7C7-B165-FD6A95082938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516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2: Reglas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Expresar la ocurrencia de </a:t>
            </a:r>
            <a:r>
              <a:rPr lang="es-MX" sz="2800" dirty="0" err="1">
                <a:cs typeface="Times New Roman" panose="02020603050405020304" pitchFamily="18" charset="0"/>
              </a:rPr>
              <a:t>co-ocurrencia</a:t>
            </a:r>
            <a:r>
              <a:rPr lang="es-MX" sz="2800" dirty="0">
                <a:cs typeface="Times New Roman" panose="02020603050405020304" pitchFamily="18" charset="0"/>
              </a:rPr>
              <a:t> de los elementos</a:t>
            </a:r>
            <a:endParaRPr lang="es-MX" sz="2400" dirty="0"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F7E820-2974-7979-F6A5-E727BD0F03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C9A946-386A-B052-8B2F-705F59272CD7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9DB3D325-0870-B36A-2985-AA1EB3BC5CC6}"/>
              </a:ext>
            </a:extLst>
          </p:cNvPr>
          <p:cNvSpPr/>
          <p:nvPr/>
        </p:nvSpPr>
        <p:spPr>
          <a:xfrm>
            <a:off x="3245879" y="3122281"/>
            <a:ext cx="563671" cy="143079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CF92462F-7C9A-57A2-487C-87A4336F87FB}"/>
              </a:ext>
            </a:extLst>
          </p:cNvPr>
          <p:cNvSpPr/>
          <p:nvPr/>
        </p:nvSpPr>
        <p:spPr>
          <a:xfrm rot="10800000">
            <a:off x="4608028" y="3141678"/>
            <a:ext cx="563671" cy="14307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ereal - Free food icons">
            <a:extLst>
              <a:ext uri="{FF2B5EF4-FFF2-40B4-BE49-F238E27FC236}">
                <a16:creationId xmlns:a16="http://schemas.microsoft.com/office/drawing/2014/main" id="{33F06FE5-097D-E99E-7292-DF676C93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6" y="3319056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32F55FB6-1C10-A073-4C28-0DADA6705D77}"/>
              </a:ext>
            </a:extLst>
          </p:cNvPr>
          <p:cNvSpPr/>
          <p:nvPr/>
        </p:nvSpPr>
        <p:spPr>
          <a:xfrm>
            <a:off x="7665325" y="3122281"/>
            <a:ext cx="563671" cy="143079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DB911D3-6492-43D5-5453-442E4BAF5019}"/>
              </a:ext>
            </a:extLst>
          </p:cNvPr>
          <p:cNvSpPr/>
          <p:nvPr/>
        </p:nvSpPr>
        <p:spPr>
          <a:xfrm rot="10800000">
            <a:off x="8802006" y="3141678"/>
            <a:ext cx="563671" cy="14307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4" descr="Leche - Iconos gratis de comida">
            <a:extLst>
              <a:ext uri="{FF2B5EF4-FFF2-40B4-BE49-F238E27FC236}">
                <a16:creationId xmlns:a16="http://schemas.microsoft.com/office/drawing/2014/main" id="{9690394D-E794-86CA-04FA-F5440D24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796" y="3319056"/>
            <a:ext cx="1076045" cy="10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FF3AA4D-5930-9B97-DAD0-96DCD5377FA8}"/>
              </a:ext>
            </a:extLst>
          </p:cNvPr>
          <p:cNvSpPr txBox="1">
            <a:spLocks/>
          </p:cNvSpPr>
          <p:nvPr/>
        </p:nvSpPr>
        <p:spPr>
          <a:xfrm>
            <a:off x="3245879" y="4749854"/>
            <a:ext cx="2343730" cy="81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Antecedente </a:t>
            </a:r>
            <a:endParaRPr lang="es-MX" sz="2400" dirty="0">
              <a:cs typeface="Times New Roman" panose="02020603050405020304" pitchFamily="18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EFF5EFE-CC65-4F45-B4AD-7EA332C5D5FE}"/>
              </a:ext>
            </a:extLst>
          </p:cNvPr>
          <p:cNvSpPr txBox="1">
            <a:spLocks/>
          </p:cNvSpPr>
          <p:nvPr/>
        </p:nvSpPr>
        <p:spPr>
          <a:xfrm>
            <a:off x="7579007" y="4790868"/>
            <a:ext cx="2343730" cy="81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Consecuente </a:t>
            </a:r>
            <a:endParaRPr lang="es-MX" sz="2400" dirty="0">
              <a:cs typeface="Times New Roman" panose="02020603050405020304" pitchFamily="18" charset="0"/>
            </a:endParaRP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12DBE8D8-6D8A-9437-AE1C-0C4E9872E105}"/>
              </a:ext>
            </a:extLst>
          </p:cNvPr>
          <p:cNvSpPr/>
          <p:nvPr/>
        </p:nvSpPr>
        <p:spPr>
          <a:xfrm>
            <a:off x="5639327" y="3522913"/>
            <a:ext cx="1639354" cy="629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2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68BE380-871D-C1AC-9DA4-DABA80DE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B1E70E-8FBE-1868-99E4-65A12BBBC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541FAE2-00A9-283F-6ED8-BF6092B7AED9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0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2: Reglas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EEAE41-6A2A-5A4D-6DC3-48AF022577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1B580A-2241-19F9-826E-09C4DD5597B0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4132702-52B0-86AC-A9DC-797E5E12D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5939"/>
              </p:ext>
            </p:extLst>
          </p:nvPr>
        </p:nvGraphicFramePr>
        <p:xfrm>
          <a:off x="2127003" y="2348220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860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348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6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E89CF81-C728-9E12-1CAA-D57C7E1B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FF574F-149B-1906-98E8-EA0A76625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052BDB6-2C2C-138A-1B50-C6DC45328E02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0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2: Reglas: creación de conjuntos de elementos (combinaciones)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A8DCC9-A9C5-517A-CA91-1CE34B35D7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119706-194B-64B0-0BB8-77046BFE1B3F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FBA942F-F4CE-5451-C770-3EE32546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01474"/>
              </p:ext>
            </p:extLst>
          </p:nvPr>
        </p:nvGraphicFramePr>
        <p:xfrm>
          <a:off x="799244" y="2630863"/>
          <a:ext cx="2709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9D6D0E3-ADFC-F048-4F7C-B9139D73351F}"/>
              </a:ext>
            </a:extLst>
          </p:cNvPr>
          <p:cNvSpPr txBox="1">
            <a:spLocks/>
          </p:cNvSpPr>
          <p:nvPr/>
        </p:nvSpPr>
        <p:spPr>
          <a:xfrm>
            <a:off x="4262127" y="2402171"/>
            <a:ext cx="5558276" cy="2546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cs typeface="Times New Roman" panose="02020603050405020304" pitchFamily="18" charset="0"/>
              </a:rPr>
              <a:t>{leche,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cs typeface="Times New Roman" panose="02020603050405020304" pitchFamily="18" charset="0"/>
              </a:rPr>
              <a:t>{pan,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cs typeface="Times New Roman" panose="02020603050405020304" pitchFamily="18" charset="0"/>
              </a:rPr>
              <a:t>{leche, pan, huevo}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0932857-25E5-4E43-FBF9-EFB70AF6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425" y="2205713"/>
            <a:ext cx="3126276" cy="130547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6D46C4D-711D-C180-2590-14518BF60C06}"/>
              </a:ext>
            </a:extLst>
          </p:cNvPr>
          <p:cNvSpPr txBox="1">
            <a:spLocks/>
          </p:cNvSpPr>
          <p:nvPr/>
        </p:nvSpPr>
        <p:spPr>
          <a:xfrm>
            <a:off x="251713" y="5272643"/>
            <a:ext cx="11688574" cy="10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Se puede especificar la cardinalidad de las combinaciones, es decir, el número mínimo y máximo de elementos por combinación.</a:t>
            </a:r>
          </a:p>
        </p:txBody>
      </p:sp>
    </p:spTree>
    <p:extLst>
      <p:ext uri="{BB962C8B-B14F-4D97-AF65-F5344CB8AC3E}">
        <p14:creationId xmlns:p14="http://schemas.microsoft.com/office/powerpoint/2010/main" val="135455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E56C512-11DD-503A-53DB-0A88EEF8A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E25B7A-2E75-905A-B4DE-1C9317091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2E55EF1-FE37-8A7B-4BBD-DEE4B4FC858C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0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2: Reglas: creación de conjuntos de elementos (combinaciones)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E82E67-BF65-554E-974A-A8CE92C1F9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5B447-A951-ED9C-8703-F60438135D3A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E79C265-56B1-12D0-C749-674E69C0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99562"/>
              </p:ext>
            </p:extLst>
          </p:nvPr>
        </p:nvGraphicFramePr>
        <p:xfrm>
          <a:off x="799244" y="2630863"/>
          <a:ext cx="2709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Cereal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75F7E8D-8620-C371-CB21-8D8A12F5E9EC}"/>
              </a:ext>
            </a:extLst>
          </p:cNvPr>
          <p:cNvSpPr txBox="1">
            <a:spLocks/>
          </p:cNvSpPr>
          <p:nvPr/>
        </p:nvSpPr>
        <p:spPr>
          <a:xfrm>
            <a:off x="4174445" y="2205713"/>
            <a:ext cx="5558276" cy="4274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leche}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{cereal, 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crema, huevo}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56B680B5-47DA-8D11-254B-9A82764F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425" y="2205713"/>
            <a:ext cx="3126276" cy="13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9CC8807C-7D17-7AE8-63C7-40845016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3647F-3ED7-18D6-0259-DC98C6E90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4" y="6182398"/>
            <a:ext cx="1761393" cy="67560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B41983B-4D86-8061-E0EA-4ECDE11DE2A9}"/>
              </a:ext>
            </a:extLst>
          </p:cNvPr>
          <p:cNvSpPr txBox="1">
            <a:spLocks/>
          </p:cNvSpPr>
          <p:nvPr/>
        </p:nvSpPr>
        <p:spPr>
          <a:xfrm>
            <a:off x="251713" y="1047334"/>
            <a:ext cx="11688574" cy="10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>
                <a:cs typeface="Times New Roman" panose="02020603050405020304" pitchFamily="18" charset="0"/>
              </a:rPr>
              <a:t>Ejemplo (venta de abarrotes):</a:t>
            </a:r>
          </a:p>
          <a:p>
            <a:pPr algn="just"/>
            <a:r>
              <a:rPr lang="es-MX" sz="2800" dirty="0">
                <a:cs typeface="Times New Roman" panose="02020603050405020304" pitchFamily="18" charset="0"/>
              </a:rPr>
              <a:t>Paso 2: Reglas: creación de conjuntos de elementos (combinaciones)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398789-FB76-686A-02D2-0723495D2D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35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E765C3-C55E-DEB5-3AAD-A148E6987177}"/>
              </a:ext>
            </a:extLst>
          </p:cNvPr>
          <p:cNvSpPr txBox="1">
            <a:spLocks/>
          </p:cNvSpPr>
          <p:nvPr/>
        </p:nvSpPr>
        <p:spPr>
          <a:xfrm>
            <a:off x="211152" y="62631"/>
            <a:ext cx="10515600" cy="76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cap="small" dirty="0">
                <a:solidFill>
                  <a:srgbClr val="002780"/>
                </a:solidFill>
                <a:latin typeface="+mn-lt"/>
              </a:rPr>
              <a:t>Algoritmo </a:t>
            </a:r>
            <a:r>
              <a:rPr lang="es-MX" sz="4000" cap="small" dirty="0" err="1">
                <a:solidFill>
                  <a:srgbClr val="002780"/>
                </a:solidFill>
                <a:latin typeface="+mn-lt"/>
              </a:rPr>
              <a:t>Apriori</a:t>
            </a:r>
            <a:endParaRPr lang="es-MX" sz="4000" cap="small" dirty="0">
              <a:solidFill>
                <a:srgbClr val="002780"/>
              </a:solidFill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B8EB0A-47CE-F243-13C8-4179C537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90477"/>
              </p:ext>
            </p:extLst>
          </p:nvPr>
        </p:nvGraphicFramePr>
        <p:xfrm>
          <a:off x="799244" y="2630863"/>
          <a:ext cx="2709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4044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Compra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Leche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2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Huevo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7787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DACF0F-2277-5E68-23BD-A9E5630ED470}"/>
              </a:ext>
            </a:extLst>
          </p:cNvPr>
          <p:cNvSpPr txBox="1">
            <a:spLocks/>
          </p:cNvSpPr>
          <p:nvPr/>
        </p:nvSpPr>
        <p:spPr>
          <a:xfrm>
            <a:off x="4174445" y="2205713"/>
            <a:ext cx="5558276" cy="4274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crema}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{crema,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crema, pan}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crema,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{leche, pan, huevo}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>
                <a:cs typeface="Times New Roman" panose="02020603050405020304" pitchFamily="18" charset="0"/>
              </a:rPr>
              <a:t>{crema, pan, huevo}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77542D50-2ACE-8EA1-0561-D0BA3E9B5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425" y="2205713"/>
            <a:ext cx="3126276" cy="13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9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2812</Words>
  <Application>Microsoft Office PowerPoint</Application>
  <PresentationFormat>Panorámica</PresentationFormat>
  <Paragraphs>532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Análisis de Asociación (Apriori y FP-Growth)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Coloquio 2021B Maestría en ciencias de los datos Centro Universitario de Ciencias Económico-Administrativas</dc:title>
  <dc:creator>MCD</dc:creator>
  <cp:lastModifiedBy>Alejandro Gómez García</cp:lastModifiedBy>
  <cp:revision>9</cp:revision>
  <dcterms:created xsi:type="dcterms:W3CDTF">2021-11-10T18:45:26Z</dcterms:created>
  <dcterms:modified xsi:type="dcterms:W3CDTF">2025-05-14T23:45:00Z</dcterms:modified>
</cp:coreProperties>
</file>