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4"/>
  </p:sldMasterIdLst>
  <p:notesMasterIdLst>
    <p:notesMasterId r:id="rId11"/>
  </p:notesMasterIdLst>
  <p:sldIdLst>
    <p:sldId id="267" r:id="rId5"/>
    <p:sldId id="269" r:id="rId6"/>
    <p:sldId id="273" r:id="rId7"/>
    <p:sldId id="268" r:id="rId8"/>
    <p:sldId id="272" r:id="rId9"/>
    <p:sldId id="280" r:id="rId10"/>
  </p:sldIdLst>
  <p:sldSz cx="9144000" cy="5143500" type="screen16x9"/>
  <p:notesSz cx="6858000" cy="9144000"/>
  <p:embeddedFontLst>
    <p:embeddedFont>
      <p:font typeface="Nunito Sans" pitchFamily="2" charset="77"/>
      <p:regular r:id="rId12"/>
      <p:bold r:id="rId13"/>
      <p:italic r:id="rId14"/>
      <p:boldItalic r:id="rId15"/>
    </p:embeddedFont>
    <p:embeddedFont>
      <p:font typeface="Nunito Sans Black" pitchFamily="2" charset="77"/>
      <p:bold r:id="rId16"/>
      <p:italic r:id="rId17"/>
      <p:boldItalic r:id="rId18"/>
    </p:embeddedFont>
    <p:embeddedFont>
      <p:font typeface="Nunito Sans ExtraLight" pitchFamily="2" charset="77"/>
      <p:regular r:id="rId19"/>
      <p:italic r:id="rId20"/>
    </p:embeddedFont>
    <p:embeddedFont>
      <p:font typeface="Nunito Sans Light" pitchFamily="2" charset="77"/>
      <p:regular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830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12E6D"/>
    <a:srgbClr val="130C16"/>
    <a:srgbClr val="0080C9"/>
    <a:srgbClr val="005BB8"/>
    <a:srgbClr val="002E6D"/>
    <a:srgbClr val="003BA6"/>
    <a:srgbClr val="315698"/>
    <a:srgbClr val="002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/>
    <p:restoredTop sz="96240"/>
  </p:normalViewPr>
  <p:slideViewPr>
    <p:cSldViewPr snapToGrid="0">
      <p:cViewPr varScale="1">
        <p:scale>
          <a:sx n="293" d="100"/>
          <a:sy n="293" d="100"/>
        </p:scale>
        <p:origin x="1248" y="192"/>
      </p:cViewPr>
      <p:guideLst>
        <p:guide pos="4830"/>
        <p:guide pos="907"/>
        <p:guide orient="horz" pos="2958"/>
        <p:guide orient="horz" pos="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fr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6EE919CC-CAFF-BB42-9A7F-E7FCB6C04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7566" y="0"/>
            <a:ext cx="7181465" cy="5143500"/>
          </a:xfrm>
          <a:custGeom>
            <a:avLst/>
            <a:gdLst>
              <a:gd name="connsiteX0" fmla="*/ 0 w 9575286"/>
              <a:gd name="connsiteY0" fmla="*/ 0 h 6858000"/>
              <a:gd name="connsiteX1" fmla="*/ 9575286 w 9575286"/>
              <a:gd name="connsiteY1" fmla="*/ 0 h 6858000"/>
              <a:gd name="connsiteX2" fmla="*/ 2679823 w 9575286"/>
              <a:gd name="connsiteY2" fmla="*/ 6858000 h 6858000"/>
              <a:gd name="connsiteX3" fmla="*/ 0 w 9575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5286" h="6858000">
                <a:moveTo>
                  <a:pt x="0" y="0"/>
                </a:moveTo>
                <a:lnTo>
                  <a:pt x="9575286" y="0"/>
                </a:lnTo>
                <a:lnTo>
                  <a:pt x="26798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id-ID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FE07F2F-4BC8-4645-AD07-F8A7BFC8C3DE}"/>
              </a:ext>
            </a:extLst>
          </p:cNvPr>
          <p:cNvGrpSpPr/>
          <p:nvPr userDrawn="1"/>
        </p:nvGrpSpPr>
        <p:grpSpPr>
          <a:xfrm>
            <a:off x="3934834" y="3157762"/>
            <a:ext cx="4018892" cy="3240105"/>
            <a:chOff x="3934834" y="2971622"/>
            <a:chExt cx="4018892" cy="3240105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09699C3C-D265-3E4C-BFE7-58C090606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CEAC813D-7C2D-2749-9B1E-F7866DCD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30A649C-E887-EA4C-9C91-A5890872DE1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3850" y="1143000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Nunito Sans Black" pitchFamily="2" charset="77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19437892-1F4B-E14C-9156-504D311B95D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3850" y="1908974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1400" b="0" i="0">
                <a:solidFill>
                  <a:schemeClr val="accent1"/>
                </a:solidFill>
                <a:latin typeface="Nunito Sans" pitchFamily="2" charset="77"/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2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8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 dirty="0"/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FF9E57BF-604F-D947-894F-7C4E98AF3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699" y="2109354"/>
            <a:ext cx="8643615" cy="237951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7" name="Gruppo">
            <a:extLst>
              <a:ext uri="{FF2B5EF4-FFF2-40B4-BE49-F238E27FC236}">
                <a16:creationId xmlns:a16="http://schemas.microsoft.com/office/drawing/2014/main" id="{5D8CE1D1-2C91-3240-A8F3-408E4C3D6F6F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8" name="Gruppo" descr="Gruppo">
              <a:extLst>
                <a:ext uri="{FF2B5EF4-FFF2-40B4-BE49-F238E27FC236}">
                  <a16:creationId xmlns:a16="http://schemas.microsoft.com/office/drawing/2014/main" id="{EADBDF5F-E186-0747-8268-279892BD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magine 13" descr="Immagine 13">
              <a:extLst>
                <a:ext uri="{FF2B5EF4-FFF2-40B4-BE49-F238E27FC236}">
                  <a16:creationId xmlns:a16="http://schemas.microsoft.com/office/drawing/2014/main" id="{BAA6A0B9-5D78-3E4B-9339-E119BE275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602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71650"/>
            <a:ext cx="9144000" cy="337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5" name="Segnaposto testo 9">
            <a:extLst>
              <a:ext uri="{FF2B5EF4-FFF2-40B4-BE49-F238E27FC236}">
                <a16:creationId xmlns:a16="http://schemas.microsoft.com/office/drawing/2014/main" id="{AD862238-5300-0749-88B1-FAFFEA554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151" y="137999"/>
            <a:ext cx="5215164" cy="921544"/>
          </a:xfrm>
          <a:prstGeom prst="rect">
            <a:avLst/>
          </a:prstGeom>
        </p:spPr>
        <p:txBody>
          <a:bodyPr/>
          <a:lstStyle>
            <a:lvl1pPr>
              <a:buNone/>
              <a:defRPr sz="900" b="0" i="0">
                <a:latin typeface="Nunito Sans ExtraLight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D3F73949-7DF9-764E-AFA7-07A2D74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3156769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83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D3F73949-7DF9-764E-AFA7-07A2D74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741680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1231C964-9308-5949-8C28-F80F93E5394B}"/>
              </a:ext>
            </a:extLst>
          </p:cNvPr>
          <p:cNvSpPr/>
          <p:nvPr userDrawn="1"/>
        </p:nvSpPr>
        <p:spPr>
          <a:xfrm rot="10800000" flipH="1">
            <a:off x="3098730" y="732142"/>
            <a:ext cx="2651830" cy="2651830"/>
          </a:xfrm>
          <a:prstGeom prst="teardrop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7;p5">
            <a:extLst>
              <a:ext uri="{FF2B5EF4-FFF2-40B4-BE49-F238E27FC236}">
                <a16:creationId xmlns:a16="http://schemas.microsoft.com/office/drawing/2014/main" id="{E943E079-3764-014E-931D-2E0FE4216D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03350" y="3726871"/>
            <a:ext cx="6337300" cy="58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2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custom 9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23850" y="303213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48D4368C-D8AC-F148-B817-D9467A92D62B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299B4F50-7DE9-484B-BA00-BE674EE7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6422"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4CC0E04D-A0A2-CB40-BCED-4A234A76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9062"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6450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10FE096-CCA9-6F4E-98CC-CFF7E232DB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</a:blip>
          <a:srcRect t="26607" r="440" b="29280"/>
          <a:stretch/>
        </p:blipFill>
        <p:spPr>
          <a:xfrm>
            <a:off x="0" y="-66446"/>
            <a:ext cx="9144000" cy="2636995"/>
          </a:xfrm>
          <a:prstGeom prst="rect">
            <a:avLst/>
          </a:prstGeom>
          <a:solidFill>
            <a:srgbClr val="130C16"/>
          </a:solidFill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D470E5-ED2F-41E1-BF3C-5FBBC7509E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0088"/>
            <a:ext cx="9144000" cy="3743325"/>
          </a:xfrm>
          <a:custGeom>
            <a:avLst/>
            <a:gdLst>
              <a:gd name="connsiteX0" fmla="*/ 12192000 w 12192000"/>
              <a:gd name="connsiteY0" fmla="*/ 0 h 4991100"/>
              <a:gd name="connsiteX1" fmla="*/ 12192000 w 12192000"/>
              <a:gd name="connsiteY1" fmla="*/ 4991100 h 4991100"/>
              <a:gd name="connsiteX2" fmla="*/ 9713590 w 12192000"/>
              <a:gd name="connsiteY2" fmla="*/ 2495550 h 4991100"/>
              <a:gd name="connsiteX3" fmla="*/ 0 w 12192000"/>
              <a:gd name="connsiteY3" fmla="*/ 0 h 4991100"/>
              <a:gd name="connsiteX4" fmla="*/ 2478410 w 12192000"/>
              <a:gd name="connsiteY4" fmla="*/ 2495550 h 4991100"/>
              <a:gd name="connsiteX5" fmla="*/ 0 w 12192000"/>
              <a:gd name="connsiteY5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991100">
                <a:moveTo>
                  <a:pt x="12192000" y="0"/>
                </a:moveTo>
                <a:lnTo>
                  <a:pt x="12192000" y="4991100"/>
                </a:lnTo>
                <a:lnTo>
                  <a:pt x="9713590" y="2495550"/>
                </a:lnTo>
                <a:close/>
                <a:moveTo>
                  <a:pt x="0" y="0"/>
                </a:moveTo>
                <a:lnTo>
                  <a:pt x="2478410" y="2495550"/>
                </a:lnTo>
                <a:lnTo>
                  <a:pt x="0" y="49911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id-ID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5FD3EC8-820B-244C-9284-F6B4424FA90D}"/>
              </a:ext>
            </a:extLst>
          </p:cNvPr>
          <p:cNvGrpSpPr/>
          <p:nvPr userDrawn="1"/>
        </p:nvGrpSpPr>
        <p:grpSpPr>
          <a:xfrm>
            <a:off x="3934834" y="2971622"/>
            <a:ext cx="4018892" cy="3240105"/>
            <a:chOff x="3934834" y="2971622"/>
            <a:chExt cx="4018892" cy="3240105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BA4655FF-04D9-FE41-AB20-043555B5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4353CC39-5E87-9B4D-B661-CB7C2D47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E06143-BF8F-9B4E-9D3D-3FD5797FE7B8}"/>
              </a:ext>
            </a:extLst>
          </p:cNvPr>
          <p:cNvSpPr txBox="1"/>
          <p:nvPr userDrawn="1"/>
        </p:nvSpPr>
        <p:spPr>
          <a:xfrm>
            <a:off x="3766737" y="4707532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latin typeface="Nunito Sans" pitchFamily="2" charset="77"/>
              </a:rPr>
              <a:t>Applied</a:t>
            </a:r>
            <a:r>
              <a:rPr lang="it-IT" sz="800" dirty="0">
                <a:latin typeface="Nunito Sans" pitchFamily="2" charset="77"/>
              </a:rPr>
              <a:t> </a:t>
            </a:r>
            <a:r>
              <a:rPr lang="it-IT" sz="800" dirty="0" err="1">
                <a:latin typeface="Nunito Sans" pitchFamily="2" charset="77"/>
              </a:rPr>
              <a:t>srl</a:t>
            </a:r>
            <a:r>
              <a:rPr lang="it-IT" sz="800" dirty="0">
                <a:latin typeface="Nunito Sans" pitchFamily="2" charset="77"/>
              </a:rPr>
              <a:t> – </a:t>
            </a:r>
            <a:r>
              <a:rPr lang="it-IT" sz="800" dirty="0" err="1">
                <a:latin typeface="Nunito Sans" pitchFamily="2" charset="77"/>
              </a:rPr>
              <a:t>All</a:t>
            </a:r>
            <a:r>
              <a:rPr lang="it-IT" sz="800" dirty="0">
                <a:latin typeface="Nunito Sans" pitchFamily="2" charset="77"/>
              </a:rPr>
              <a:t> </a:t>
            </a:r>
            <a:r>
              <a:rPr lang="it-IT" sz="800" dirty="0" err="1">
                <a:latin typeface="Nunito Sans" pitchFamily="2" charset="77"/>
              </a:rPr>
              <a:t>rights</a:t>
            </a:r>
            <a:r>
              <a:rPr lang="it-IT" sz="800" dirty="0">
                <a:latin typeface="Nunito Sans" pitchFamily="2" charset="77"/>
              </a:rPr>
              <a:t> </a:t>
            </a:r>
            <a:r>
              <a:rPr lang="it-IT" sz="800" dirty="0" err="1">
                <a:latin typeface="Nunito Sans" pitchFamily="2" charset="77"/>
              </a:rPr>
              <a:t>reserved</a:t>
            </a:r>
            <a:endParaRPr lang="it-IT" sz="800" dirty="0">
              <a:latin typeface="Nunito Sans" pitchFamily="2" charset="77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DEC615FC-32BA-9342-8518-68F6EA4B80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700085"/>
            <a:ext cx="9144000" cy="3743325"/>
          </a:xfrm>
          <a:custGeom>
            <a:avLst/>
            <a:gdLst>
              <a:gd name="connsiteX0" fmla="*/ 12192000 w 12192000"/>
              <a:gd name="connsiteY0" fmla="*/ 0 h 4991100"/>
              <a:gd name="connsiteX1" fmla="*/ 12192000 w 12192000"/>
              <a:gd name="connsiteY1" fmla="*/ 4991100 h 4991100"/>
              <a:gd name="connsiteX2" fmla="*/ 9713590 w 12192000"/>
              <a:gd name="connsiteY2" fmla="*/ 2495550 h 4991100"/>
              <a:gd name="connsiteX3" fmla="*/ 0 w 12192000"/>
              <a:gd name="connsiteY3" fmla="*/ 0 h 4991100"/>
              <a:gd name="connsiteX4" fmla="*/ 2478410 w 12192000"/>
              <a:gd name="connsiteY4" fmla="*/ 2495550 h 4991100"/>
              <a:gd name="connsiteX5" fmla="*/ 0 w 12192000"/>
              <a:gd name="connsiteY5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991100">
                <a:moveTo>
                  <a:pt x="12192000" y="0"/>
                </a:moveTo>
                <a:lnTo>
                  <a:pt x="12192000" y="4991100"/>
                </a:lnTo>
                <a:lnTo>
                  <a:pt x="9713590" y="2495550"/>
                </a:lnTo>
                <a:close/>
                <a:moveTo>
                  <a:pt x="0" y="0"/>
                </a:moveTo>
                <a:lnTo>
                  <a:pt x="2478410" y="2495550"/>
                </a:lnTo>
                <a:lnTo>
                  <a:pt x="0" y="4991100"/>
                </a:lnTo>
                <a:close/>
              </a:path>
            </a:pathLst>
          </a:custGeom>
          <a:solidFill>
            <a:srgbClr val="002E6D"/>
          </a:solidFill>
        </p:spPr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3F621B8E-AF31-9A47-BDC8-CFFFE7C8E367}"/>
              </a:ext>
            </a:extLst>
          </p:cNvPr>
          <p:cNvSpPr txBox="1">
            <a:spLocks/>
          </p:cNvSpPr>
          <p:nvPr userDrawn="1"/>
        </p:nvSpPr>
        <p:spPr>
          <a:xfrm>
            <a:off x="265432" y="1408039"/>
            <a:ext cx="8643615" cy="15608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dirty="0">
                <a:solidFill>
                  <a:schemeClr val="tx1"/>
                </a:solidFill>
              </a:rPr>
              <a:t>Sosteniamo la crescita delle imprese attraverso lo sviluppo di processi di OPEN INNOVATION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</a:rPr>
              <a:t>acceleratori nel cambiamento del proprio modello di business.</a:t>
            </a:r>
          </a:p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fr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9FE07F2F-4BC8-4645-AD07-F8A7BFC8C3DE}"/>
              </a:ext>
            </a:extLst>
          </p:cNvPr>
          <p:cNvGrpSpPr/>
          <p:nvPr userDrawn="1"/>
        </p:nvGrpSpPr>
        <p:grpSpPr>
          <a:xfrm>
            <a:off x="3934834" y="3157762"/>
            <a:ext cx="4018892" cy="3240105"/>
            <a:chOff x="3934834" y="2971622"/>
            <a:chExt cx="4018892" cy="3240105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09699C3C-D265-3E4C-BFE7-58C090606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CEAC813D-7C2D-2749-9B1E-F7866DCD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30A649C-E887-EA4C-9C91-A5890872DE1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3850" y="1143000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Nunito Sans Black" pitchFamily="2" charset="77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19437892-1F4B-E14C-9156-504D311B95D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3850" y="1908974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1400" b="0" i="0">
                <a:solidFill>
                  <a:schemeClr val="accent1"/>
                </a:solidFill>
                <a:latin typeface="Nunito Sans" pitchFamily="2" charset="77"/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8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8CBB9-F21D-FA49-ABE1-57EE459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9930C306-DA6C-274C-8EB0-59651557F5A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209619"/>
            <a:ext cx="788670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72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8CBB9-F21D-FA49-ABE1-57EE459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cxnSp>
        <p:nvCxnSpPr>
          <p:cNvPr id="3" name="Google Shape;271;p25">
            <a:extLst>
              <a:ext uri="{FF2B5EF4-FFF2-40B4-BE49-F238E27FC236}">
                <a16:creationId xmlns:a16="http://schemas.microsoft.com/office/drawing/2014/main" id="{6BCFD4B6-5F4A-5840-9A36-013E78CACAAD}"/>
              </a:ext>
            </a:extLst>
          </p:cNvPr>
          <p:cNvCxnSpPr>
            <a:cxnSpLocks/>
          </p:cNvCxnSpPr>
          <p:nvPr userDrawn="1"/>
        </p:nvCxnSpPr>
        <p:spPr>
          <a:xfrm>
            <a:off x="5105768" y="1783840"/>
            <a:ext cx="0" cy="2533051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0002E39-27BC-3E41-ABFF-950DC3B40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9700" y="1209619"/>
            <a:ext cx="2552700" cy="285240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Nunito Sans Light" pitchFamily="2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9CBA4B0-F12E-D94A-B5A2-9568DDCDD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19700" y="2006600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 dirty="0"/>
              <a:t>Elenco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B4EF30D4-63CD-C84E-B722-80185EE5C2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19700" y="2327841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 dirty="0"/>
              <a:t>Elenco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C368A7ED-6E41-AC47-9730-72D76447CE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9700" y="2649082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 dirty="0"/>
              <a:t>Elenco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C7D82E04-B468-2741-BF9F-84E8DCA54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9700" y="2970323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 dirty="0"/>
              <a:t>Elenco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B7EE3D16-6D87-1F41-B7E2-CAD96A71FF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700" y="3291564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 dirty="0"/>
              <a:t>Elenco</a:t>
            </a:r>
          </a:p>
        </p:txBody>
      </p:sp>
      <p:sp>
        <p:nvSpPr>
          <p:cNvPr id="20" name="Google Shape;27;p5">
            <a:extLst>
              <a:ext uri="{FF2B5EF4-FFF2-40B4-BE49-F238E27FC236}">
                <a16:creationId xmlns:a16="http://schemas.microsoft.com/office/drawing/2014/main" id="{42F4F50A-419A-CB41-B79F-D10CD0A842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209619"/>
            <a:ext cx="360867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6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ustom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37E0AA-8843-2E47-9BA5-F11C31150C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 dirty="0"/>
          </a:p>
        </p:txBody>
      </p:sp>
      <p:sp>
        <p:nvSpPr>
          <p:cNvPr id="19" name="Google Shape;27;p5">
            <a:extLst>
              <a:ext uri="{FF2B5EF4-FFF2-40B4-BE49-F238E27FC236}">
                <a16:creationId xmlns:a16="http://schemas.microsoft.com/office/drawing/2014/main" id="{D353E209-78AC-084E-ADDD-5646E5C76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91707" y="1577792"/>
            <a:ext cx="3999900" cy="2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 Sans" pitchFamily="2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" name="Gruppo">
            <a:extLst>
              <a:ext uri="{FF2B5EF4-FFF2-40B4-BE49-F238E27FC236}">
                <a16:creationId xmlns:a16="http://schemas.microsoft.com/office/drawing/2014/main" id="{1E7DA351-2EE6-F846-994D-DDFE42C3B3D3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31C321CA-A5D7-6642-B2D6-2693A9A34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magine 13" descr="Immagine 13">
              <a:extLst>
                <a:ext uri="{FF2B5EF4-FFF2-40B4-BE49-F238E27FC236}">
                  <a16:creationId xmlns:a16="http://schemas.microsoft.com/office/drawing/2014/main" id="{ADD8BEC0-8205-854C-B1FE-B3DDE977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485812EA-8F16-5E41-9A3D-491326C6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06" y="303213"/>
            <a:ext cx="3218843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7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ustom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2">
            <a:extLst>
              <a:ext uri="{FF2B5EF4-FFF2-40B4-BE49-F238E27FC236}">
                <a16:creationId xmlns:a16="http://schemas.microsoft.com/office/drawing/2014/main" id="{3C3ABAF9-92F9-4A42-9394-8B3181087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 dirty="0"/>
          </a:p>
        </p:txBody>
      </p:sp>
      <p:sp>
        <p:nvSpPr>
          <p:cNvPr id="19" name="Google Shape;27;p5">
            <a:extLst>
              <a:ext uri="{FF2B5EF4-FFF2-40B4-BE49-F238E27FC236}">
                <a16:creationId xmlns:a16="http://schemas.microsoft.com/office/drawing/2014/main" id="{D353E209-78AC-084E-ADDD-5646E5C76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615249"/>
            <a:ext cx="360867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5569E6A8-A935-434F-AB13-FCB77A4D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351217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01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94CB6723-28B2-7945-9B6D-72EFA63FB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25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A5DA4660-213F-A745-8927-F8D7DD6B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0795" y="2127250"/>
            <a:ext cx="5705475" cy="24050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4E461B88-FCAF-364C-B747-749673BB0FA9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AC4A5650-3BB8-684D-BF7E-76DB0541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89222AFC-8CEA-8147-AE5E-9A27962D4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63F074E9-67CF-CA40-BAD5-859CEC4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94" y="303213"/>
            <a:ext cx="5079755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6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94CB6723-28B2-7945-9B6D-72EFA63FB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8300" y="0"/>
            <a:ext cx="2425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A5DA4660-213F-A745-8927-F8D7DD6B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162273"/>
            <a:ext cx="5705475" cy="24050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F79B2A47-9FAB-D54C-8938-2DFE0D67B50A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949E9D8D-AB78-5E47-AC5A-95477C55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D6FB5EDC-10C3-914B-B122-06F3AE37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575A74-5006-4F4C-BC43-8DD3C82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5768975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4828"/>
            <a:ext cx="9144000" cy="188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5" name="Segnaposto testo 9">
            <a:extLst>
              <a:ext uri="{FF2B5EF4-FFF2-40B4-BE49-F238E27FC236}">
                <a16:creationId xmlns:a16="http://schemas.microsoft.com/office/drawing/2014/main" id="{AD862238-5300-0749-88B1-FAFFEA554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151" y="137999"/>
            <a:ext cx="5215164" cy="921544"/>
          </a:xfrm>
          <a:prstGeom prst="rect">
            <a:avLst/>
          </a:prstGeom>
        </p:spPr>
        <p:txBody>
          <a:bodyPr/>
          <a:lstStyle>
            <a:lvl1pPr>
              <a:buNone/>
              <a:defRPr sz="900" b="0" i="0">
                <a:latin typeface="Nunito Sans ExtraLight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FF9E57BF-604F-D947-894F-7C4E98AF3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699" y="1235641"/>
            <a:ext cx="8643615" cy="18886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79FF270D-0B12-6844-A5C3-FC352D50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303213"/>
            <a:ext cx="318135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0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">
            <a:extLst>
              <a:ext uri="{FF2B5EF4-FFF2-40B4-BE49-F238E27FC236}">
                <a16:creationId xmlns:a16="http://schemas.microsoft.com/office/drawing/2014/main" id="{EAE11BC5-F587-524D-8827-9C8BB9C8CF16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3BF1C728-DA13-7E47-969B-FF21E701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74467AE0-BEFA-E948-B154-239EFB99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25A732-2CA7-4C46-AFCE-9A38D5C1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788670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72" r:id="rId3"/>
    <p:sldLayoutId id="2147483673" r:id="rId4"/>
    <p:sldLayoutId id="2147483665" r:id="rId5"/>
    <p:sldLayoutId id="2147483666" r:id="rId6"/>
    <p:sldLayoutId id="2147483668" r:id="rId7"/>
    <p:sldLayoutId id="2147483667" r:id="rId8"/>
    <p:sldLayoutId id="2147483669" r:id="rId9"/>
    <p:sldLayoutId id="2147483670" r:id="rId10"/>
    <p:sldLayoutId id="2147483671" r:id="rId11"/>
    <p:sldLayoutId id="2147483677" r:id="rId12"/>
    <p:sldLayoutId id="2147483678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1" i="0" u="none" strike="noStrike" cap="all" baseline="0">
          <a:solidFill>
            <a:schemeClr val="accent1"/>
          </a:solidFill>
          <a:latin typeface="Nunito Sans" pitchFamily="2" charset="77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orient="horz" pos="1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01685F10-81FA-CB4A-86BF-F23E9730F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riangolo 4">
            <a:extLst>
              <a:ext uri="{FF2B5EF4-FFF2-40B4-BE49-F238E27FC236}">
                <a16:creationId xmlns:a16="http://schemas.microsoft.com/office/drawing/2014/main" id="{F076A697-4FFE-DF46-B84F-029593EF83A3}"/>
              </a:ext>
            </a:extLst>
          </p:cNvPr>
          <p:cNvSpPr/>
          <p:nvPr/>
        </p:nvSpPr>
        <p:spPr>
          <a:xfrm flipV="1">
            <a:off x="1130300" y="1143000"/>
            <a:ext cx="5181600" cy="2583266"/>
          </a:xfrm>
          <a:prstGeom prst="triangle">
            <a:avLst/>
          </a:prstGeom>
          <a:solidFill>
            <a:srgbClr val="EEEEE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AD3B3-75F4-F44E-8B04-C37516154B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POC </a:t>
            </a:r>
            <a:r>
              <a:rPr lang="it-IT" dirty="0" err="1"/>
              <a:t>Proposal</a:t>
            </a:r>
            <a:r>
              <a:rPr lang="it-IT" dirty="0"/>
              <a:t> 4 Lambo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63833C-FDEB-DA44-BC6B-2B1C16704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D8BC9-20BB-7648-AB1E-0C7B8888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9ECB10-8965-EC4D-A2E2-7F398D645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POC PROPOSALS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C8C87A-D97B-4741-A1EB-964DCD467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7E51BB-1B90-4B4F-87E5-803592073F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95A4B35-3E41-1344-9716-8188646F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2CCEEAB-6476-FB42-A183-9933FD8113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5D45C7E-C851-A244-B355-78A098756E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9FAAF5D-1B6B-B744-B3B4-F874DA3FA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1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49B6993C-F06D-674F-988B-AD4823CDA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3C3016-85AA-5943-A266-1CA50F2FA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Breve </a:t>
            </a:r>
            <a:r>
              <a:rPr lang="it-IT" dirty="0" err="1"/>
              <a:t>descr</a:t>
            </a:r>
            <a:r>
              <a:rPr lang="it-IT" dirty="0"/>
              <a:t>.</a:t>
            </a:r>
          </a:p>
          <a:p>
            <a:r>
              <a:rPr lang="it-IT" dirty="0"/>
              <a:t>Dati dei motori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2A11231-335A-014F-A6C6-DCD21B88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POC #1</a:t>
            </a:r>
          </a:p>
        </p:txBody>
      </p:sp>
    </p:spTree>
    <p:extLst>
      <p:ext uri="{BB962C8B-B14F-4D97-AF65-F5344CB8AC3E}">
        <p14:creationId xmlns:p14="http://schemas.microsoft.com/office/powerpoint/2010/main" val="6431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69AE7-4DCF-9345-9169-C47B9C08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POC #1 focus: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E79913-0810-864F-807D-F6520E260B5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3850" y="739356"/>
            <a:ext cx="8471807" cy="823833"/>
          </a:xfrm>
        </p:spPr>
        <p:txBody>
          <a:bodyPr/>
          <a:lstStyle/>
          <a:p>
            <a:r>
              <a:rPr lang="it-IT" dirty="0"/>
              <a:t>Input Data:</a:t>
            </a:r>
          </a:p>
          <a:p>
            <a:pPr marL="342900" indent="-342900">
              <a:buAutoNum type="arabicPeriod"/>
            </a:pPr>
            <a:r>
              <a:rPr lang="it-IT" dirty="0" err="1"/>
              <a:t>Xx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xx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EAF4DA3-2409-9440-B26A-794A308C1C23}"/>
              </a:ext>
            </a:extLst>
          </p:cNvPr>
          <p:cNvSpPr txBox="1">
            <a:spLocks/>
          </p:cNvSpPr>
          <p:nvPr/>
        </p:nvSpPr>
        <p:spPr>
          <a:xfrm>
            <a:off x="323849" y="1662464"/>
            <a:ext cx="8471807" cy="82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do:</a:t>
            </a:r>
          </a:p>
          <a:p>
            <a:pPr marL="342900" indent="-342900">
              <a:buFont typeface="Arial"/>
              <a:buAutoNum type="arabicPeriod"/>
            </a:pPr>
            <a:r>
              <a:rPr lang="it-IT" dirty="0" err="1"/>
              <a:t>Xx</a:t>
            </a:r>
            <a:endParaRPr lang="it-IT" dirty="0"/>
          </a:p>
          <a:p>
            <a:pPr marL="342900" indent="-342900">
              <a:buFont typeface="Arial"/>
              <a:buAutoNum type="arabicPeriod"/>
            </a:pPr>
            <a:r>
              <a:rPr lang="it-IT" dirty="0"/>
              <a:t>xx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7ABAE662-91A6-174D-B1F9-B6DCA3F73B63}"/>
              </a:ext>
            </a:extLst>
          </p:cNvPr>
          <p:cNvSpPr txBox="1">
            <a:spLocks/>
          </p:cNvSpPr>
          <p:nvPr/>
        </p:nvSpPr>
        <p:spPr>
          <a:xfrm>
            <a:off x="323848" y="2667002"/>
            <a:ext cx="8471807" cy="82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pPr marL="342900" indent="-342900">
              <a:buFont typeface="Arial"/>
              <a:buAutoNum type="arabicPeriod"/>
            </a:pPr>
            <a:r>
              <a:rPr lang="it-IT" dirty="0" err="1"/>
              <a:t>Xx</a:t>
            </a:r>
            <a:endParaRPr lang="it-IT" dirty="0"/>
          </a:p>
          <a:p>
            <a:pPr marL="342900" indent="-342900">
              <a:buFont typeface="Arial"/>
              <a:buAutoNum type="arabicPeriod"/>
            </a:pPr>
            <a:r>
              <a:rPr lang="it-IT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31449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454CD25A-95FD-1343-8340-8BF8C4782F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1D22E3-A983-794B-B8F9-A8C32BBCE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730D6B-3DF8-D447-867F-61CBE8B5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POC #2</a:t>
            </a:r>
          </a:p>
        </p:txBody>
      </p:sp>
    </p:spTree>
    <p:extLst>
      <p:ext uri="{BB962C8B-B14F-4D97-AF65-F5344CB8AC3E}">
        <p14:creationId xmlns:p14="http://schemas.microsoft.com/office/powerpoint/2010/main" val="40681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69AE7-4DCF-9345-9169-C47B9C08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POC #2 focus: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E79913-0810-864F-807D-F6520E260B5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3850" y="739356"/>
            <a:ext cx="8471807" cy="823833"/>
          </a:xfrm>
        </p:spPr>
        <p:txBody>
          <a:bodyPr/>
          <a:lstStyle/>
          <a:p>
            <a:r>
              <a:rPr lang="it-IT" dirty="0"/>
              <a:t>Input Data:</a:t>
            </a:r>
          </a:p>
          <a:p>
            <a:pPr marL="342900" indent="-342900">
              <a:buAutoNum type="arabicPeriod"/>
            </a:pPr>
            <a:r>
              <a:rPr lang="it-IT" dirty="0" err="1"/>
              <a:t>Calendars</a:t>
            </a:r>
            <a:r>
              <a:rPr lang="it-IT" dirty="0"/>
              <a:t> and </a:t>
            </a:r>
            <a:r>
              <a:rPr lang="it-IT" dirty="0" err="1"/>
              <a:t>occupation</a:t>
            </a:r>
            <a:r>
              <a:rPr lang="it-IT" dirty="0"/>
              <a:t> of work-</a:t>
            </a:r>
            <a:r>
              <a:rPr lang="it-IT" dirty="0" err="1"/>
              <a:t>benches</a:t>
            </a:r>
            <a:r>
              <a:rPr lang="it-IT" dirty="0"/>
              <a:t> </a:t>
            </a:r>
            <a:r>
              <a:rPr lang="it-IT" dirty="0" err="1"/>
              <a:t>utilization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xx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EAF4DA3-2409-9440-B26A-794A308C1C23}"/>
              </a:ext>
            </a:extLst>
          </p:cNvPr>
          <p:cNvSpPr txBox="1">
            <a:spLocks/>
          </p:cNvSpPr>
          <p:nvPr/>
        </p:nvSpPr>
        <p:spPr>
          <a:xfrm>
            <a:off x="323849" y="1662464"/>
            <a:ext cx="8471807" cy="82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do:</a:t>
            </a:r>
          </a:p>
          <a:p>
            <a:pPr marL="342900" indent="-342900">
              <a:buFont typeface="Arial"/>
              <a:buAutoNum type="arabicPeriod"/>
            </a:pPr>
            <a:r>
              <a:rPr lang="it-IT" dirty="0" err="1"/>
              <a:t>MonteCarlo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  <a:p>
            <a:pPr marL="342900" indent="-342900">
              <a:buFont typeface="Arial"/>
              <a:buAutoNum type="arabicPeriod"/>
            </a:pPr>
            <a:r>
              <a:rPr lang="it-IT" dirty="0"/>
              <a:t>xx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7ABAE662-91A6-174D-B1F9-B6DCA3F73B63}"/>
              </a:ext>
            </a:extLst>
          </p:cNvPr>
          <p:cNvSpPr txBox="1">
            <a:spLocks/>
          </p:cNvSpPr>
          <p:nvPr/>
        </p:nvSpPr>
        <p:spPr>
          <a:xfrm>
            <a:off x="323848" y="2667002"/>
            <a:ext cx="8471807" cy="82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pPr marL="342900" indent="-342900">
              <a:buFont typeface="Arial"/>
              <a:buAutoNum type="arabicPeriod"/>
            </a:pP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the work-</a:t>
            </a:r>
            <a:r>
              <a:rPr lang="it-IT" dirty="0" err="1"/>
              <a:t>benches</a:t>
            </a:r>
            <a:r>
              <a:rPr lang="it-IT" dirty="0"/>
              <a:t> are </a:t>
            </a:r>
            <a:r>
              <a:rPr lang="it-IT" dirty="0" err="1"/>
              <a:t>saturated</a:t>
            </a:r>
            <a:endParaRPr lang="it-IT" dirty="0"/>
          </a:p>
          <a:p>
            <a:pPr marL="342900" indent="-342900">
              <a:buFont typeface="Arial"/>
              <a:buAutoNum type="arabicPeriod"/>
            </a:pPr>
            <a:r>
              <a:rPr lang="it-IT" dirty="0" err="1"/>
              <a:t>Pre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twin</a:t>
            </a:r>
          </a:p>
          <a:p>
            <a:pPr marL="342900" indent="-342900">
              <a:buFont typeface="Arial"/>
              <a:buAutoNum type="arabicPeriod"/>
            </a:pPr>
            <a:r>
              <a:rPr lang="it-IT" dirty="0"/>
              <a:t>Asset </a:t>
            </a:r>
            <a:r>
              <a:rPr lang="it-IT"/>
              <a:t>mngt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1127481"/>
      </p:ext>
    </p:extLst>
  </p:cSld>
  <p:clrMapOvr>
    <a:masterClrMapping/>
  </p:clrMapOvr>
</p:sld>
</file>

<file path=ppt/theme/theme1.xml><?xml version="1.0" encoding="utf-8"?>
<a:theme xmlns:a="http://schemas.openxmlformats.org/drawingml/2006/main" name="APPLIED">
  <a:themeElements>
    <a:clrScheme name="Simple Light">
      <a:dk1>
        <a:srgbClr val="FFFFFF"/>
      </a:dk1>
      <a:lt1>
        <a:srgbClr val="000000"/>
      </a:lt1>
      <a:dk2>
        <a:srgbClr val="595959"/>
      </a:dk2>
      <a:lt2>
        <a:srgbClr val="EEEEEE"/>
      </a:lt2>
      <a:accent1>
        <a:srgbClr val="007FC2"/>
      </a:accent1>
      <a:accent2>
        <a:srgbClr val="005BB2"/>
      </a:accent2>
      <a:accent3>
        <a:srgbClr val="78909C"/>
      </a:accent3>
      <a:accent4>
        <a:srgbClr val="003CA0"/>
      </a:accent4>
      <a:accent5>
        <a:srgbClr val="002E69"/>
      </a:accent5>
      <a:accent6>
        <a:srgbClr val="FFD966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template-250320.pptx" id="{7A52F4F5-5518-1A45-8CFD-618E313752CC}" vid="{26F3AED2-6241-9244-96E8-A524CA40A4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DA670D1F2B44BBA786BCB99EB8230" ma:contentTypeVersion="4" ma:contentTypeDescription="Create a new document." ma:contentTypeScope="" ma:versionID="c17bca4fb693fb2972b07c20f925f98e">
  <xsd:schema xmlns:xsd="http://www.w3.org/2001/XMLSchema" xmlns:xs="http://www.w3.org/2001/XMLSchema" xmlns:p="http://schemas.microsoft.com/office/2006/metadata/properties" xmlns:ns2="7b8ef0a9-b9b8-4f6c-8ca9-35eb87a149de" xmlns:ns3="3e8849ca-68a6-4ac9-b153-c1b91cdf1eac" targetNamespace="http://schemas.microsoft.com/office/2006/metadata/properties" ma:root="true" ma:fieldsID="0f413e9fc87466e72f32bdca17ad7681" ns2:_="" ns3:_="">
    <xsd:import namespace="7b8ef0a9-b9b8-4f6c-8ca9-35eb87a149de"/>
    <xsd:import namespace="3e8849ca-68a6-4ac9-b153-c1b91cdf1e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ef0a9-b9b8-4f6c-8ca9-35eb87a14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849ca-68a6-4ac9-b153-c1b91cdf1e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4E2834-D8A7-44FD-9CFF-A88D234495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E5295E-BE89-43A8-9524-A1236D0473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83A5E-B6DC-4B72-A6CD-DE6F57CB20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ef0a9-b9b8-4f6c-8ca9-35eb87a149de"/>
    <ds:schemaRef ds:uri="3e8849ca-68a6-4ac9-b153-c1b91cdf1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</Template>
  <TotalTime>22</TotalTime>
  <Words>78</Words>
  <Application>Microsoft Macintosh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Nunito Sans Light</vt:lpstr>
      <vt:lpstr>Nunito Sans</vt:lpstr>
      <vt:lpstr>Nunito Sans Black</vt:lpstr>
      <vt:lpstr>Nunito Sans ExtraLight</vt:lpstr>
      <vt:lpstr>Roboto</vt:lpstr>
      <vt:lpstr>APPLIED</vt:lpstr>
      <vt:lpstr>PowerPoint Presentation</vt:lpstr>
      <vt:lpstr>agenda</vt:lpstr>
      <vt:lpstr>POC #1</vt:lpstr>
      <vt:lpstr>POC #1 focus:</vt:lpstr>
      <vt:lpstr>POC #2</vt:lpstr>
      <vt:lpstr>POC #2 focus: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Ruberti</dc:creator>
  <cp:lastModifiedBy>Alex Ruberti</cp:lastModifiedBy>
  <cp:revision>2</cp:revision>
  <dcterms:created xsi:type="dcterms:W3CDTF">2021-10-06T12:39:56Z</dcterms:created>
  <dcterms:modified xsi:type="dcterms:W3CDTF">2021-10-06T13:02:25Z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0x010100E7ADA670D1F2B44BBA786BCB99EB8230</vt:lpwstr>
  </property>
</Properties>
</file>