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4"/>
  </p:sldMasterIdLst>
  <p:notesMasterIdLst>
    <p:notesMasterId r:id="rId12"/>
  </p:notesMasterIdLst>
  <p:sldIdLst>
    <p:sldId id="267" r:id="rId5"/>
    <p:sldId id="269" r:id="rId6"/>
    <p:sldId id="272" r:id="rId7"/>
    <p:sldId id="268" r:id="rId8"/>
    <p:sldId id="273" r:id="rId9"/>
    <p:sldId id="280" r:id="rId10"/>
    <p:sldId id="281" r:id="rId11"/>
  </p:sldIdLst>
  <p:sldSz cx="9144000" cy="5143500" type="screen16x9"/>
  <p:notesSz cx="6858000" cy="9144000"/>
  <p:embeddedFontLst>
    <p:embeddedFont>
      <p:font typeface="Nunito Sans" pitchFamily="2" charset="77"/>
      <p:regular r:id="rId13"/>
      <p:bold r:id="rId14"/>
      <p:italic r:id="rId15"/>
      <p:boldItalic r:id="rId16"/>
    </p:embeddedFont>
    <p:embeddedFont>
      <p:font typeface="Nunito Sans Black" pitchFamily="2" charset="77"/>
      <p:bold r:id="rId17"/>
      <p:italic r:id="rId18"/>
      <p:boldItalic r:id="rId19"/>
    </p:embeddedFont>
    <p:embeddedFont>
      <p:font typeface="Nunito Sans ExtraLight" pitchFamily="2" charset="77"/>
      <p:regular r:id="rId20"/>
      <p:italic r:id="rId21"/>
    </p:embeddedFont>
    <p:embeddedFont>
      <p:font typeface="Nunito Sans Light" pitchFamily="2" charset="77"/>
      <p:regular r:id="rId22"/>
      <p: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4830" userDrawn="1">
          <p15:clr>
            <a:srgbClr val="A4A3A4"/>
          </p15:clr>
        </p15:guide>
        <p15:guide id="3" pos="907" userDrawn="1">
          <p15:clr>
            <a:srgbClr val="A4A3A4"/>
          </p15:clr>
        </p15:guide>
        <p15:guide id="4" orient="horz" pos="2958" userDrawn="1">
          <p15:clr>
            <a:srgbClr val="A4A3A4"/>
          </p15:clr>
        </p15:guide>
        <p15:guide id="5" orient="horz" pos="7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ano Battistini" initials="EB" lastIdx="3" clrIdx="0">
    <p:extLst>
      <p:ext uri="{19B8F6BF-5375-455C-9EA6-DF929625EA0E}">
        <p15:presenceInfo xmlns:p15="http://schemas.microsoft.com/office/powerpoint/2012/main" userId="S::emiliano.battistini@talea.it::3edd0540-730c-471c-aa20-0282b24e63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012E6D"/>
    <a:srgbClr val="130C16"/>
    <a:srgbClr val="0080C9"/>
    <a:srgbClr val="005BB8"/>
    <a:srgbClr val="002E6D"/>
    <a:srgbClr val="003BA6"/>
    <a:srgbClr val="315698"/>
    <a:srgbClr val="002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4"/>
    <p:restoredTop sz="96240"/>
  </p:normalViewPr>
  <p:slideViewPr>
    <p:cSldViewPr snapToGrid="0">
      <p:cViewPr varScale="1">
        <p:scale>
          <a:sx n="263" d="100"/>
          <a:sy n="263" d="100"/>
        </p:scale>
        <p:origin x="192" y="664"/>
      </p:cViewPr>
      <p:guideLst>
        <p:guide pos="4830"/>
        <p:guide pos="907"/>
        <p:guide orient="horz" pos="2958"/>
        <p:guide orient="horz" pos="7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customXml" Target="../customXml/item3.xml"/><Relationship Id="rId21"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front 2">
    <p:spTree>
      <p:nvGrpSpPr>
        <p:cNvPr id="1" name=""/>
        <p:cNvGrpSpPr/>
        <p:nvPr/>
      </p:nvGrpSpPr>
      <p:grpSpPr>
        <a:xfrm>
          <a:off x="0" y="0"/>
          <a:ext cx="0" cy="0"/>
          <a:chOff x="0" y="0"/>
          <a:chExt cx="0" cy="0"/>
        </a:xfrm>
      </p:grpSpPr>
      <p:sp>
        <p:nvSpPr>
          <p:cNvPr id="3" name="Picture Placeholder 15">
            <a:extLst>
              <a:ext uri="{FF2B5EF4-FFF2-40B4-BE49-F238E27FC236}">
                <a16:creationId xmlns:a16="http://schemas.microsoft.com/office/drawing/2014/main" id="{6EE919CC-CAFF-BB42-9A7F-E7FCB6C04F99}"/>
              </a:ext>
            </a:extLst>
          </p:cNvPr>
          <p:cNvSpPr>
            <a:spLocks noGrp="1"/>
          </p:cNvSpPr>
          <p:nvPr>
            <p:ph type="pic" sz="quarter" idx="11"/>
          </p:nvPr>
        </p:nvSpPr>
        <p:spPr>
          <a:xfrm>
            <a:off x="-17566" y="0"/>
            <a:ext cx="7181465" cy="5143500"/>
          </a:xfrm>
          <a:custGeom>
            <a:avLst/>
            <a:gdLst>
              <a:gd name="connsiteX0" fmla="*/ 0 w 9575286"/>
              <a:gd name="connsiteY0" fmla="*/ 0 h 6858000"/>
              <a:gd name="connsiteX1" fmla="*/ 9575286 w 9575286"/>
              <a:gd name="connsiteY1" fmla="*/ 0 h 6858000"/>
              <a:gd name="connsiteX2" fmla="*/ 2679823 w 9575286"/>
              <a:gd name="connsiteY2" fmla="*/ 6858000 h 6858000"/>
              <a:gd name="connsiteX3" fmla="*/ 0 w 9575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575286" h="6858000">
                <a:moveTo>
                  <a:pt x="0" y="0"/>
                </a:moveTo>
                <a:lnTo>
                  <a:pt x="9575286" y="0"/>
                </a:lnTo>
                <a:lnTo>
                  <a:pt x="2679823" y="6858000"/>
                </a:lnTo>
                <a:lnTo>
                  <a:pt x="0" y="6858000"/>
                </a:lnTo>
                <a:close/>
              </a:path>
            </a:pathLst>
          </a:custGeom>
          <a:solidFill>
            <a:schemeClr val="accent1">
              <a:lumMod val="20000"/>
              <a:lumOff val="80000"/>
            </a:schemeClr>
          </a:solidFill>
        </p:spPr>
        <p:txBody>
          <a:bodyPr wrap="square">
            <a:noAutofit/>
          </a:bodyPr>
          <a:lstStyle>
            <a:lvl1pPr marL="0" indent="0" algn="ctr">
              <a:buNone/>
              <a:defRPr sz="1500"/>
            </a:lvl1pPr>
          </a:lstStyle>
          <a:p>
            <a:r>
              <a:rPr lang="en-GB" dirty="0"/>
              <a:t>Click icon to add picture</a:t>
            </a:r>
            <a:endParaRPr lang="id-ID"/>
          </a:p>
        </p:txBody>
      </p:sp>
      <p:grpSp>
        <p:nvGrpSpPr>
          <p:cNvPr id="6" name="Gruppo 5">
            <a:extLst>
              <a:ext uri="{FF2B5EF4-FFF2-40B4-BE49-F238E27FC236}">
                <a16:creationId xmlns:a16="http://schemas.microsoft.com/office/drawing/2014/main" id="{9FE07F2F-4BC8-4645-AD07-F8A7BFC8C3DE}"/>
              </a:ext>
            </a:extLst>
          </p:cNvPr>
          <p:cNvGrpSpPr/>
          <p:nvPr userDrawn="1"/>
        </p:nvGrpSpPr>
        <p:grpSpPr>
          <a:xfrm>
            <a:off x="3934834" y="3157762"/>
            <a:ext cx="4018892" cy="3240105"/>
            <a:chOff x="3934834" y="2971622"/>
            <a:chExt cx="4018892" cy="3240105"/>
          </a:xfrm>
        </p:grpSpPr>
        <p:pic>
          <p:nvPicPr>
            <p:cNvPr id="7" name="Gruppo" descr="Gruppo">
              <a:extLst>
                <a:ext uri="{FF2B5EF4-FFF2-40B4-BE49-F238E27FC236}">
                  <a16:creationId xmlns:a16="http://schemas.microsoft.com/office/drawing/2014/main" id="{09699C3C-D265-3E4C-BFE7-58C090606AE2}"/>
                </a:ext>
              </a:extLst>
            </p:cNvPr>
            <p:cNvPicPr>
              <a:picLocks noChangeAspect="1"/>
            </p:cNvPicPr>
            <p:nvPr/>
          </p:nvPicPr>
          <p:blipFill>
            <a:blip r:embed="rId2"/>
            <a:srcRect l="70719" t="68298" r="79" b="4642"/>
            <a:stretch>
              <a:fillRect/>
            </a:stretch>
          </p:blipFill>
          <p:spPr>
            <a:xfrm>
              <a:off x="4290038" y="2973305"/>
              <a:ext cx="3663688" cy="3238422"/>
            </a:xfrm>
            <a:prstGeom prst="rect">
              <a:avLst/>
            </a:prstGeom>
            <a:ln w="12700">
              <a:miter lim="400000"/>
            </a:ln>
          </p:spPr>
        </p:pic>
        <p:pic>
          <p:nvPicPr>
            <p:cNvPr id="8" name="Immagine 13" descr="Immagine 13">
              <a:extLst>
                <a:ext uri="{FF2B5EF4-FFF2-40B4-BE49-F238E27FC236}">
                  <a16:creationId xmlns:a16="http://schemas.microsoft.com/office/drawing/2014/main" id="{CEAC813D-7C2D-2749-9B1E-F7866DCD16A9}"/>
                </a:ext>
              </a:extLst>
            </p:cNvPr>
            <p:cNvPicPr>
              <a:picLocks noChangeAspect="1"/>
            </p:cNvPicPr>
            <p:nvPr/>
          </p:nvPicPr>
          <p:blipFill>
            <a:blip r:embed="rId3"/>
            <a:stretch>
              <a:fillRect/>
            </a:stretch>
          </p:blipFill>
          <p:spPr>
            <a:xfrm>
              <a:off x="3934834" y="2971622"/>
              <a:ext cx="1274332" cy="1497345"/>
            </a:xfrm>
            <a:prstGeom prst="rect">
              <a:avLst/>
            </a:prstGeom>
            <a:ln w="12700">
              <a:miter lim="400000"/>
            </a:ln>
          </p:spPr>
        </p:pic>
      </p:grpSp>
      <p:sp>
        <p:nvSpPr>
          <p:cNvPr id="13" name="Segnaposto testo 12">
            <a:extLst>
              <a:ext uri="{FF2B5EF4-FFF2-40B4-BE49-F238E27FC236}">
                <a16:creationId xmlns:a16="http://schemas.microsoft.com/office/drawing/2014/main" id="{F30A649C-E887-EA4C-9C91-A5890872DE1E}"/>
              </a:ext>
            </a:extLst>
          </p:cNvPr>
          <p:cNvSpPr>
            <a:spLocks noGrp="1"/>
          </p:cNvSpPr>
          <p:nvPr userDrawn="1">
            <p:ph type="body" sz="quarter" idx="12" hasCustomPrompt="1"/>
          </p:nvPr>
        </p:nvSpPr>
        <p:spPr>
          <a:xfrm>
            <a:off x="323850" y="1143000"/>
            <a:ext cx="8451850" cy="760395"/>
          </a:xfrm>
          <a:prstGeom prst="rect">
            <a:avLst/>
          </a:prstGeom>
        </p:spPr>
        <p:txBody>
          <a:bodyPr anchor="ctr"/>
          <a:lstStyle>
            <a:lvl1pPr algn="ctr">
              <a:defRPr sz="4800" b="0" i="0">
                <a:latin typeface="Nunito Sans Black" pitchFamily="2" charset="77"/>
              </a:defRPr>
            </a:lvl1pPr>
          </a:lstStyle>
          <a:p>
            <a:r>
              <a:rPr lang="it-IT" dirty="0"/>
              <a:t>Title</a:t>
            </a:r>
          </a:p>
        </p:txBody>
      </p:sp>
      <p:sp>
        <p:nvSpPr>
          <p:cNvPr id="14" name="Segnaposto testo 12">
            <a:extLst>
              <a:ext uri="{FF2B5EF4-FFF2-40B4-BE49-F238E27FC236}">
                <a16:creationId xmlns:a16="http://schemas.microsoft.com/office/drawing/2014/main" id="{19437892-1F4B-E14C-9156-504D311B95D4}"/>
              </a:ext>
            </a:extLst>
          </p:cNvPr>
          <p:cNvSpPr>
            <a:spLocks noGrp="1"/>
          </p:cNvSpPr>
          <p:nvPr userDrawn="1">
            <p:ph type="body" sz="quarter" idx="13" hasCustomPrompt="1"/>
          </p:nvPr>
        </p:nvSpPr>
        <p:spPr>
          <a:xfrm>
            <a:off x="323850" y="1908974"/>
            <a:ext cx="8451850" cy="760395"/>
          </a:xfrm>
          <a:prstGeom prst="rect">
            <a:avLst/>
          </a:prstGeom>
        </p:spPr>
        <p:txBody>
          <a:bodyPr anchor="ctr"/>
          <a:lstStyle>
            <a:lvl1pPr algn="ctr">
              <a:defRPr sz="1400" b="0" i="0">
                <a:solidFill>
                  <a:schemeClr val="accent1"/>
                </a:solidFill>
                <a:latin typeface="Nunito Sans" pitchFamily="2" charset="77"/>
              </a:defRPr>
            </a:lvl1pPr>
          </a:lstStyle>
          <a:p>
            <a:r>
              <a:rPr lang="it-IT" dirty="0" err="1"/>
              <a:t>Subtitle</a:t>
            </a:r>
            <a:endParaRPr lang="it-IT" dirty="0"/>
          </a:p>
        </p:txBody>
      </p:sp>
    </p:spTree>
    <p:extLst>
      <p:ext uri="{BB962C8B-B14F-4D97-AF65-F5344CB8AC3E}">
        <p14:creationId xmlns:p14="http://schemas.microsoft.com/office/powerpoint/2010/main" val="290427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6">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ECCD89A-6F2E-4797-86D1-54E20C844D60}"/>
              </a:ext>
            </a:extLst>
          </p:cNvPr>
          <p:cNvSpPr>
            <a:spLocks noGrp="1"/>
          </p:cNvSpPr>
          <p:nvPr>
            <p:ph type="pic" sz="quarter" idx="10"/>
          </p:nvPr>
        </p:nvSpPr>
        <p:spPr>
          <a:xfrm>
            <a:off x="0" y="0"/>
            <a:ext cx="9144000" cy="1888672"/>
          </a:xfrm>
          <a:prstGeom prst="rect">
            <a:avLst/>
          </a:prstGeom>
          <a:solidFill>
            <a:schemeClr val="accent1">
              <a:lumMod val="20000"/>
              <a:lumOff val="80000"/>
            </a:schemeClr>
          </a:solidFill>
        </p:spPr>
        <p:txBody>
          <a:bodyPr/>
          <a:lstStyle/>
          <a:p>
            <a:r>
              <a:rPr lang="en-GB" dirty="0"/>
              <a:t>Click icon to add picture</a:t>
            </a:r>
            <a:endParaRPr lang="id-ID" dirty="0"/>
          </a:p>
        </p:txBody>
      </p:sp>
      <p:sp>
        <p:nvSpPr>
          <p:cNvPr id="6" name="Segnaposto testo 9">
            <a:extLst>
              <a:ext uri="{FF2B5EF4-FFF2-40B4-BE49-F238E27FC236}">
                <a16:creationId xmlns:a16="http://schemas.microsoft.com/office/drawing/2014/main" id="{FF9E57BF-604F-D947-894F-7C4E98AF3C39}"/>
              </a:ext>
            </a:extLst>
          </p:cNvPr>
          <p:cNvSpPr>
            <a:spLocks noGrp="1"/>
          </p:cNvSpPr>
          <p:nvPr>
            <p:ph type="body" sz="quarter" idx="12"/>
          </p:nvPr>
        </p:nvSpPr>
        <p:spPr>
          <a:xfrm>
            <a:off x="311699" y="2109354"/>
            <a:ext cx="8643615" cy="2379519"/>
          </a:xfrm>
          <a:prstGeom prst="rect">
            <a:avLst/>
          </a:prstGeom>
        </p:spPr>
        <p:txBody>
          <a:bodyPr/>
          <a:lstStyle>
            <a:lvl1pPr>
              <a:buNone/>
              <a:defRPr sz="1400">
                <a:latin typeface="Nunito Sans" pitchFamily="2" charset="77"/>
              </a:defRPr>
            </a:lvl1pPr>
            <a:lvl2pPr>
              <a:buNone/>
              <a:defRPr/>
            </a:lvl2pPr>
            <a:lvl3pPr>
              <a:buNone/>
              <a:defRPr/>
            </a:lvl3pPr>
            <a:lvl4pPr>
              <a:buNone/>
              <a:defRPr/>
            </a:lvl4pPr>
            <a:lvl5pPr>
              <a:buNone/>
              <a:defRPr/>
            </a:lvl5pPr>
          </a:lstStyle>
          <a:p>
            <a:pPr lvl="0"/>
            <a:r>
              <a:rPr lang="en-GB"/>
              <a:t>Click to edit Master text styles</a:t>
            </a:r>
          </a:p>
        </p:txBody>
      </p:sp>
      <p:grpSp>
        <p:nvGrpSpPr>
          <p:cNvPr id="7" name="Gruppo">
            <a:extLst>
              <a:ext uri="{FF2B5EF4-FFF2-40B4-BE49-F238E27FC236}">
                <a16:creationId xmlns:a16="http://schemas.microsoft.com/office/drawing/2014/main" id="{5D8CE1D1-2C91-3240-A8F3-408E4C3D6F6F}"/>
              </a:ext>
            </a:extLst>
          </p:cNvPr>
          <p:cNvGrpSpPr/>
          <p:nvPr userDrawn="1"/>
        </p:nvGrpSpPr>
        <p:grpSpPr>
          <a:xfrm>
            <a:off x="5956390" y="4567336"/>
            <a:ext cx="1455776" cy="1714396"/>
            <a:chOff x="0" y="0"/>
            <a:chExt cx="1455774" cy="1714394"/>
          </a:xfrm>
        </p:grpSpPr>
        <p:pic>
          <p:nvPicPr>
            <p:cNvPr id="8" name="Gruppo" descr="Gruppo">
              <a:extLst>
                <a:ext uri="{FF2B5EF4-FFF2-40B4-BE49-F238E27FC236}">
                  <a16:creationId xmlns:a16="http://schemas.microsoft.com/office/drawing/2014/main" id="{EADBDF5F-E186-0747-8268-279892BDCB51}"/>
                </a:ext>
              </a:extLst>
            </p:cNvPr>
            <p:cNvPicPr>
              <a:picLocks noChangeAspect="1"/>
            </p:cNvPicPr>
            <p:nvPr/>
          </p:nvPicPr>
          <p:blipFill>
            <a:blip r:embed="rId2" cstate="hqprint">
              <a:extLst>
                <a:ext uri="{28A0092B-C50C-407E-A947-70E740481C1C}">
                  <a14:useLocalDpi xmlns:a14="http://schemas.microsoft.com/office/drawing/2010/main"/>
                </a:ext>
              </a:extLst>
            </a:blip>
            <a:srcRect/>
            <a:stretch>
              <a:fillRect/>
            </a:stretch>
          </p:blipFill>
          <p:spPr>
            <a:xfrm>
              <a:off x="160436" y="760"/>
              <a:ext cx="1295339" cy="1713635"/>
            </a:xfrm>
            <a:prstGeom prst="rect">
              <a:avLst/>
            </a:prstGeom>
            <a:ln w="12700" cap="flat">
              <a:noFill/>
              <a:miter lim="400000"/>
            </a:ln>
            <a:effectLst/>
          </p:spPr>
        </p:pic>
        <p:pic>
          <p:nvPicPr>
            <p:cNvPr id="9" name="Immagine 13" descr="Immagine 13">
              <a:extLst>
                <a:ext uri="{FF2B5EF4-FFF2-40B4-BE49-F238E27FC236}">
                  <a16:creationId xmlns:a16="http://schemas.microsoft.com/office/drawing/2014/main" id="{BAA6A0B9-5D78-3E4B-9339-E119BE2751D4}"/>
                </a:ext>
              </a:extLst>
            </p:cNvPr>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a:xfrm>
              <a:off x="0" y="0"/>
              <a:ext cx="575582" cy="412129"/>
            </a:xfrm>
            <a:prstGeom prst="rect">
              <a:avLst/>
            </a:prstGeom>
            <a:ln w="12700" cap="flat">
              <a:noFill/>
              <a:miter lim="400000"/>
            </a:ln>
            <a:effectLst/>
          </p:spPr>
        </p:pic>
      </p:grpSp>
    </p:spTree>
    <p:extLst>
      <p:ext uri="{BB962C8B-B14F-4D97-AF65-F5344CB8AC3E}">
        <p14:creationId xmlns:p14="http://schemas.microsoft.com/office/powerpoint/2010/main" val="196025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7">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ECCD89A-6F2E-4797-86D1-54E20C844D60}"/>
              </a:ext>
            </a:extLst>
          </p:cNvPr>
          <p:cNvSpPr>
            <a:spLocks noGrp="1"/>
          </p:cNvSpPr>
          <p:nvPr>
            <p:ph type="pic" sz="quarter" idx="10"/>
          </p:nvPr>
        </p:nvSpPr>
        <p:spPr>
          <a:xfrm>
            <a:off x="0" y="1771650"/>
            <a:ext cx="9144000" cy="3371850"/>
          </a:xfrm>
          <a:prstGeom prst="rect">
            <a:avLst/>
          </a:prstGeom>
          <a:solidFill>
            <a:schemeClr val="accent1">
              <a:lumMod val="20000"/>
              <a:lumOff val="80000"/>
            </a:schemeClr>
          </a:solidFill>
        </p:spPr>
        <p:txBody>
          <a:bodyPr/>
          <a:lstStyle/>
          <a:p>
            <a:r>
              <a:rPr lang="en-GB" dirty="0"/>
              <a:t>Click icon to add picture</a:t>
            </a:r>
            <a:endParaRPr lang="id-ID"/>
          </a:p>
        </p:txBody>
      </p:sp>
      <p:sp>
        <p:nvSpPr>
          <p:cNvPr id="5" name="Segnaposto testo 9">
            <a:extLst>
              <a:ext uri="{FF2B5EF4-FFF2-40B4-BE49-F238E27FC236}">
                <a16:creationId xmlns:a16="http://schemas.microsoft.com/office/drawing/2014/main" id="{AD862238-5300-0749-88B1-FAFFEA554790}"/>
              </a:ext>
            </a:extLst>
          </p:cNvPr>
          <p:cNvSpPr>
            <a:spLocks noGrp="1"/>
          </p:cNvSpPr>
          <p:nvPr>
            <p:ph type="body" sz="quarter" idx="11"/>
          </p:nvPr>
        </p:nvSpPr>
        <p:spPr>
          <a:xfrm>
            <a:off x="3740151" y="137999"/>
            <a:ext cx="5215164" cy="921544"/>
          </a:xfrm>
          <a:prstGeom prst="rect">
            <a:avLst/>
          </a:prstGeom>
        </p:spPr>
        <p:txBody>
          <a:bodyPr/>
          <a:lstStyle>
            <a:lvl1pPr>
              <a:buNone/>
              <a:defRPr sz="900" b="0" i="0">
                <a:latin typeface="Nunito Sans ExtraLight" pitchFamily="2" charset="77"/>
              </a:defRPr>
            </a:lvl1pPr>
            <a:lvl2pPr>
              <a:buNone/>
              <a:defRPr/>
            </a:lvl2pPr>
            <a:lvl3pPr>
              <a:buNone/>
              <a:defRPr/>
            </a:lvl3pPr>
            <a:lvl4pPr>
              <a:buNone/>
              <a:defRPr/>
            </a:lvl4pPr>
            <a:lvl5pPr>
              <a:buNone/>
              <a:defRPr/>
            </a:lvl5pPr>
          </a:lstStyle>
          <a:p>
            <a:pPr lvl="0"/>
            <a:r>
              <a:rPr lang="en-GB"/>
              <a:t>Click to edit Master text styles</a:t>
            </a:r>
          </a:p>
        </p:txBody>
      </p:sp>
      <p:sp>
        <p:nvSpPr>
          <p:cNvPr id="6" name="Segnaposto titolo 1">
            <a:extLst>
              <a:ext uri="{FF2B5EF4-FFF2-40B4-BE49-F238E27FC236}">
                <a16:creationId xmlns:a16="http://schemas.microsoft.com/office/drawing/2014/main" id="{D3F73949-7DF9-764E-AFA7-07A2D741BA4C}"/>
              </a:ext>
            </a:extLst>
          </p:cNvPr>
          <p:cNvSpPr>
            <a:spLocks noGrp="1"/>
          </p:cNvSpPr>
          <p:nvPr>
            <p:ph type="title"/>
          </p:nvPr>
        </p:nvSpPr>
        <p:spPr>
          <a:xfrm>
            <a:off x="323850" y="303213"/>
            <a:ext cx="3156769" cy="394665"/>
          </a:xfrm>
          <a:prstGeom prst="rect">
            <a:avLst/>
          </a:prstGeom>
        </p:spPr>
        <p:txBody>
          <a:bodyPr vert="horz" lIns="91440" tIns="45720" rIns="91440" bIns="45720" rtlCol="0" anchor="ctr">
            <a:normAutofit/>
          </a:bodyPr>
          <a:lstStyle/>
          <a:p>
            <a:r>
              <a:rPr lang="en-GB"/>
              <a:t>Click to edit Master title style</a:t>
            </a:r>
            <a:endParaRPr lang="it-IT" dirty="0"/>
          </a:p>
        </p:txBody>
      </p:sp>
    </p:spTree>
    <p:extLst>
      <p:ext uri="{BB962C8B-B14F-4D97-AF65-F5344CB8AC3E}">
        <p14:creationId xmlns:p14="http://schemas.microsoft.com/office/powerpoint/2010/main" val="3240837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8">
    <p:spTree>
      <p:nvGrpSpPr>
        <p:cNvPr id="1" name=""/>
        <p:cNvGrpSpPr/>
        <p:nvPr/>
      </p:nvGrpSpPr>
      <p:grpSpPr>
        <a:xfrm>
          <a:off x="0" y="0"/>
          <a:ext cx="0" cy="0"/>
          <a:chOff x="0" y="0"/>
          <a:chExt cx="0" cy="0"/>
        </a:xfrm>
      </p:grpSpPr>
      <p:sp>
        <p:nvSpPr>
          <p:cNvPr id="6" name="Segnaposto titolo 1">
            <a:extLst>
              <a:ext uri="{FF2B5EF4-FFF2-40B4-BE49-F238E27FC236}">
                <a16:creationId xmlns:a16="http://schemas.microsoft.com/office/drawing/2014/main" id="{D3F73949-7DF9-764E-AFA7-07A2D741BA4C}"/>
              </a:ext>
            </a:extLst>
          </p:cNvPr>
          <p:cNvSpPr>
            <a:spLocks noGrp="1"/>
          </p:cNvSpPr>
          <p:nvPr>
            <p:ph type="title"/>
          </p:nvPr>
        </p:nvSpPr>
        <p:spPr>
          <a:xfrm>
            <a:off x="323850" y="303213"/>
            <a:ext cx="7416800" cy="394665"/>
          </a:xfrm>
          <a:prstGeom prst="rect">
            <a:avLst/>
          </a:prstGeom>
        </p:spPr>
        <p:txBody>
          <a:bodyPr vert="horz" lIns="91440" tIns="45720" rIns="91440" bIns="45720" rtlCol="0" anchor="ctr">
            <a:normAutofit/>
          </a:bodyPr>
          <a:lstStyle/>
          <a:p>
            <a:r>
              <a:rPr lang="en-GB"/>
              <a:t>Click to edit Master title style</a:t>
            </a:r>
            <a:endParaRPr lang="it-IT" dirty="0"/>
          </a:p>
        </p:txBody>
      </p:sp>
      <p:sp>
        <p:nvSpPr>
          <p:cNvPr id="7" name="Google Shape;202;p21">
            <a:extLst>
              <a:ext uri="{FF2B5EF4-FFF2-40B4-BE49-F238E27FC236}">
                <a16:creationId xmlns:a16="http://schemas.microsoft.com/office/drawing/2014/main" id="{1231C964-9308-5949-8C28-F80F93E5394B}"/>
              </a:ext>
            </a:extLst>
          </p:cNvPr>
          <p:cNvSpPr/>
          <p:nvPr userDrawn="1"/>
        </p:nvSpPr>
        <p:spPr>
          <a:xfrm rot="10800000" flipH="1">
            <a:off x="3098730" y="732142"/>
            <a:ext cx="2651830" cy="2651830"/>
          </a:xfrm>
          <a:prstGeom prst="teardrop">
            <a:avLst>
              <a:gd name="adj" fmla="val 100000"/>
            </a:avLst>
          </a:prstGeom>
          <a:solidFill>
            <a:schemeClr val="accent1">
              <a:lumMod val="20000"/>
              <a:lumOff val="80000"/>
            </a:scheme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dirty="0">
              <a:solidFill>
                <a:schemeClr val="dk1"/>
              </a:solidFill>
              <a:latin typeface="Roboto"/>
              <a:ea typeface="Roboto"/>
              <a:cs typeface="Roboto"/>
              <a:sym typeface="Roboto"/>
            </a:endParaRPr>
          </a:p>
        </p:txBody>
      </p:sp>
      <p:sp>
        <p:nvSpPr>
          <p:cNvPr id="8" name="Google Shape;27;p5">
            <a:extLst>
              <a:ext uri="{FF2B5EF4-FFF2-40B4-BE49-F238E27FC236}">
                <a16:creationId xmlns:a16="http://schemas.microsoft.com/office/drawing/2014/main" id="{E943E079-3764-014E-931D-2E0FE4216DD9}"/>
              </a:ext>
            </a:extLst>
          </p:cNvPr>
          <p:cNvSpPr txBox="1">
            <a:spLocks noGrp="1"/>
          </p:cNvSpPr>
          <p:nvPr>
            <p:ph type="body" idx="2"/>
          </p:nvPr>
        </p:nvSpPr>
        <p:spPr>
          <a:xfrm>
            <a:off x="1403350" y="3726871"/>
            <a:ext cx="6337300" cy="584183"/>
          </a:xfrm>
          <a:prstGeom prst="rect">
            <a:avLst/>
          </a:prstGeom>
        </p:spPr>
        <p:txBody>
          <a:bodyPr spcFirstLastPara="1" wrap="square" lIns="91425" tIns="91425" rIns="91425" bIns="91425" anchor="t" anchorCtr="0">
            <a:normAutofit/>
          </a:bodyPr>
          <a:lstStyle>
            <a:lvl1pPr marL="0" lvl="0" indent="0">
              <a:spcBef>
                <a:spcPts val="0"/>
              </a:spcBef>
              <a:spcAft>
                <a:spcPts val="0"/>
              </a:spcAft>
              <a:buSzPts val="1400"/>
              <a:buNone/>
              <a:defRPr sz="10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spcBef>
                <a:spcPts val="600"/>
              </a:spcBef>
            </a:pPr>
            <a:r>
              <a:rPr lang="en-GB">
                <a:latin typeface="Nunito Sans" pitchFamily="2" charset="77"/>
                <a:sym typeface="Nunito Sans"/>
              </a:rPr>
              <a:t>Click to edit Master text styles</a:t>
            </a:r>
          </a:p>
        </p:txBody>
      </p:sp>
    </p:spTree>
    <p:extLst>
      <p:ext uri="{BB962C8B-B14F-4D97-AF65-F5344CB8AC3E}">
        <p14:creationId xmlns:p14="http://schemas.microsoft.com/office/powerpoint/2010/main" val="288628716"/>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reserve="1">
  <p:cSld name="custom 9">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23850" y="303213"/>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GB"/>
              <a:t>Click to edit Master title style</a:t>
            </a:r>
            <a:endParaRPr dirty="0"/>
          </a:p>
        </p:txBody>
      </p:sp>
      <p:grpSp>
        <p:nvGrpSpPr>
          <p:cNvPr id="6" name="Gruppo">
            <a:extLst>
              <a:ext uri="{FF2B5EF4-FFF2-40B4-BE49-F238E27FC236}">
                <a16:creationId xmlns:a16="http://schemas.microsoft.com/office/drawing/2014/main" id="{48D4368C-D8AC-F148-B817-D9467A92D62B}"/>
              </a:ext>
            </a:extLst>
          </p:cNvPr>
          <p:cNvGrpSpPr/>
          <p:nvPr userDrawn="1"/>
        </p:nvGrpSpPr>
        <p:grpSpPr>
          <a:xfrm>
            <a:off x="5956390" y="4567336"/>
            <a:ext cx="1455776" cy="1714396"/>
            <a:chOff x="0" y="0"/>
            <a:chExt cx="1455774" cy="1714394"/>
          </a:xfrm>
        </p:grpSpPr>
        <p:pic>
          <p:nvPicPr>
            <p:cNvPr id="7" name="Gruppo" descr="Gruppo">
              <a:extLst>
                <a:ext uri="{FF2B5EF4-FFF2-40B4-BE49-F238E27FC236}">
                  <a16:creationId xmlns:a16="http://schemas.microsoft.com/office/drawing/2014/main" id="{299B4F50-7DE9-484B-BA00-BE674EE72910}"/>
                </a:ext>
              </a:extLst>
            </p:cNvPr>
            <p:cNvPicPr>
              <a:picLocks noChangeAspect="1"/>
            </p:cNvPicPr>
            <p:nvPr/>
          </p:nvPicPr>
          <p:blipFill>
            <a:blip r:embed="rId2"/>
            <a:srcRect l="70719" t="68298" r="6422"/>
            <a:stretch>
              <a:fillRect/>
            </a:stretch>
          </p:blipFill>
          <p:spPr>
            <a:xfrm>
              <a:off x="160436" y="760"/>
              <a:ext cx="1295339" cy="1713635"/>
            </a:xfrm>
            <a:prstGeom prst="rect">
              <a:avLst/>
            </a:prstGeom>
            <a:ln w="12700" cap="flat">
              <a:noFill/>
              <a:miter lim="400000"/>
            </a:ln>
            <a:effectLst/>
          </p:spPr>
        </p:pic>
        <p:pic>
          <p:nvPicPr>
            <p:cNvPr id="8" name="Immagine 13" descr="Immagine 13">
              <a:extLst>
                <a:ext uri="{FF2B5EF4-FFF2-40B4-BE49-F238E27FC236}">
                  <a16:creationId xmlns:a16="http://schemas.microsoft.com/office/drawing/2014/main" id="{4CC0E04D-A0A2-CB40-BCED-4A234A76B2EB}"/>
                </a:ext>
              </a:extLst>
            </p:cNvPr>
            <p:cNvPicPr>
              <a:picLocks noChangeAspect="1"/>
            </p:cNvPicPr>
            <p:nvPr/>
          </p:nvPicPr>
          <p:blipFill>
            <a:blip r:embed="rId3"/>
            <a:srcRect b="39062"/>
            <a:stretch>
              <a:fillRect/>
            </a:stretch>
          </p:blipFill>
          <p:spPr>
            <a:xfrm>
              <a:off x="0" y="0"/>
              <a:ext cx="575582" cy="412129"/>
            </a:xfrm>
            <a:prstGeom prst="rect">
              <a:avLst/>
            </a:prstGeom>
            <a:ln w="12700" cap="flat">
              <a:noFill/>
              <a:miter lim="400000"/>
            </a:ln>
            <a:effectLst/>
          </p:spPr>
        </p:pic>
      </p:grpSp>
    </p:spTree>
    <p:extLst>
      <p:ext uri="{BB962C8B-B14F-4D97-AF65-F5344CB8AC3E}">
        <p14:creationId xmlns:p14="http://schemas.microsoft.com/office/powerpoint/2010/main" val="406450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back">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710FE096-CCA9-6F4E-98CC-CFF7E232DBF4}"/>
              </a:ext>
            </a:extLst>
          </p:cNvPr>
          <p:cNvPicPr>
            <a:picLocks noChangeAspect="1"/>
          </p:cNvPicPr>
          <p:nvPr userDrawn="1"/>
        </p:nvPicPr>
        <p:blipFill rotWithShape="1">
          <a:blip r:embed="rId2">
            <a:alphaModFix amt="25000"/>
          </a:blip>
          <a:srcRect t="26607" r="440" b="29280"/>
          <a:stretch/>
        </p:blipFill>
        <p:spPr>
          <a:xfrm>
            <a:off x="0" y="-66446"/>
            <a:ext cx="9144000" cy="2636995"/>
          </a:xfrm>
          <a:prstGeom prst="rect">
            <a:avLst/>
          </a:prstGeom>
          <a:solidFill>
            <a:srgbClr val="130C16"/>
          </a:solidFill>
        </p:spPr>
      </p:pic>
      <p:sp>
        <p:nvSpPr>
          <p:cNvPr id="7" name="Picture Placeholder 6">
            <a:extLst>
              <a:ext uri="{FF2B5EF4-FFF2-40B4-BE49-F238E27FC236}">
                <a16:creationId xmlns:a16="http://schemas.microsoft.com/office/drawing/2014/main" id="{88D470E5-ED2F-41E1-BF3C-5FBBC7509EB9}"/>
              </a:ext>
            </a:extLst>
          </p:cNvPr>
          <p:cNvSpPr>
            <a:spLocks noGrp="1"/>
          </p:cNvSpPr>
          <p:nvPr>
            <p:ph type="pic" sz="quarter" idx="10"/>
          </p:nvPr>
        </p:nvSpPr>
        <p:spPr>
          <a:xfrm>
            <a:off x="0" y="700088"/>
            <a:ext cx="9144000" cy="3743325"/>
          </a:xfrm>
          <a:custGeom>
            <a:avLst/>
            <a:gdLst>
              <a:gd name="connsiteX0" fmla="*/ 12192000 w 12192000"/>
              <a:gd name="connsiteY0" fmla="*/ 0 h 4991100"/>
              <a:gd name="connsiteX1" fmla="*/ 12192000 w 12192000"/>
              <a:gd name="connsiteY1" fmla="*/ 4991100 h 4991100"/>
              <a:gd name="connsiteX2" fmla="*/ 9713590 w 12192000"/>
              <a:gd name="connsiteY2" fmla="*/ 2495550 h 4991100"/>
              <a:gd name="connsiteX3" fmla="*/ 0 w 12192000"/>
              <a:gd name="connsiteY3" fmla="*/ 0 h 4991100"/>
              <a:gd name="connsiteX4" fmla="*/ 2478410 w 12192000"/>
              <a:gd name="connsiteY4" fmla="*/ 2495550 h 4991100"/>
              <a:gd name="connsiteX5" fmla="*/ 0 w 12192000"/>
              <a:gd name="connsiteY5" fmla="*/ 4991100 h 499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991100">
                <a:moveTo>
                  <a:pt x="12192000" y="0"/>
                </a:moveTo>
                <a:lnTo>
                  <a:pt x="12192000" y="4991100"/>
                </a:lnTo>
                <a:lnTo>
                  <a:pt x="9713590" y="2495550"/>
                </a:lnTo>
                <a:close/>
                <a:moveTo>
                  <a:pt x="0" y="0"/>
                </a:moveTo>
                <a:lnTo>
                  <a:pt x="2478410" y="2495550"/>
                </a:lnTo>
                <a:lnTo>
                  <a:pt x="0" y="4991100"/>
                </a:lnTo>
                <a:close/>
              </a:path>
            </a:pathLst>
          </a:custGeom>
          <a:solidFill>
            <a:schemeClr val="accent1"/>
          </a:solidFill>
        </p:spPr>
        <p:txBody>
          <a:bodyPr wrap="square">
            <a:noAutofit/>
          </a:bodyPr>
          <a:lstStyle>
            <a:lvl1pPr marL="0" indent="0" algn="ctr">
              <a:buNone/>
              <a:defRPr sz="1500">
                <a:solidFill>
                  <a:schemeClr val="bg1">
                    <a:lumMod val="50000"/>
                  </a:schemeClr>
                </a:solidFill>
              </a:defRPr>
            </a:lvl1pPr>
          </a:lstStyle>
          <a:p>
            <a:r>
              <a:rPr lang="en-GB" dirty="0"/>
              <a:t>Click icon to add picture</a:t>
            </a:r>
            <a:endParaRPr lang="id-ID" dirty="0"/>
          </a:p>
        </p:txBody>
      </p:sp>
      <p:grpSp>
        <p:nvGrpSpPr>
          <p:cNvPr id="4" name="Gruppo 3">
            <a:extLst>
              <a:ext uri="{FF2B5EF4-FFF2-40B4-BE49-F238E27FC236}">
                <a16:creationId xmlns:a16="http://schemas.microsoft.com/office/drawing/2014/main" id="{85FD3EC8-820B-244C-9284-F6B4424FA90D}"/>
              </a:ext>
            </a:extLst>
          </p:cNvPr>
          <p:cNvGrpSpPr/>
          <p:nvPr userDrawn="1"/>
        </p:nvGrpSpPr>
        <p:grpSpPr>
          <a:xfrm>
            <a:off x="3934834" y="2971622"/>
            <a:ext cx="4018892" cy="3240105"/>
            <a:chOff x="3934834" y="2971622"/>
            <a:chExt cx="4018892" cy="3240105"/>
          </a:xfrm>
        </p:grpSpPr>
        <p:pic>
          <p:nvPicPr>
            <p:cNvPr id="5" name="Gruppo" descr="Gruppo">
              <a:extLst>
                <a:ext uri="{FF2B5EF4-FFF2-40B4-BE49-F238E27FC236}">
                  <a16:creationId xmlns:a16="http://schemas.microsoft.com/office/drawing/2014/main" id="{BA4655FF-04D9-FE41-AB20-043555B5C708}"/>
                </a:ext>
              </a:extLst>
            </p:cNvPr>
            <p:cNvPicPr>
              <a:picLocks noChangeAspect="1"/>
            </p:cNvPicPr>
            <p:nvPr/>
          </p:nvPicPr>
          <p:blipFill>
            <a:blip r:embed="rId3"/>
            <a:srcRect l="70719" t="68298" r="79" b="4642"/>
            <a:stretch>
              <a:fillRect/>
            </a:stretch>
          </p:blipFill>
          <p:spPr>
            <a:xfrm>
              <a:off x="4290038" y="2973305"/>
              <a:ext cx="3663688" cy="3238422"/>
            </a:xfrm>
            <a:prstGeom prst="rect">
              <a:avLst/>
            </a:prstGeom>
            <a:ln w="12700">
              <a:miter lim="400000"/>
            </a:ln>
          </p:spPr>
        </p:pic>
        <p:pic>
          <p:nvPicPr>
            <p:cNvPr id="8" name="Immagine 13" descr="Immagine 13">
              <a:extLst>
                <a:ext uri="{FF2B5EF4-FFF2-40B4-BE49-F238E27FC236}">
                  <a16:creationId xmlns:a16="http://schemas.microsoft.com/office/drawing/2014/main" id="{4353CC39-5E87-9B4D-B661-CB7C2D47A3AD}"/>
                </a:ext>
              </a:extLst>
            </p:cNvPr>
            <p:cNvPicPr>
              <a:picLocks noChangeAspect="1"/>
            </p:cNvPicPr>
            <p:nvPr/>
          </p:nvPicPr>
          <p:blipFill>
            <a:blip r:embed="rId4"/>
            <a:stretch>
              <a:fillRect/>
            </a:stretch>
          </p:blipFill>
          <p:spPr>
            <a:xfrm>
              <a:off x="3934834" y="2971622"/>
              <a:ext cx="1274332" cy="1497345"/>
            </a:xfrm>
            <a:prstGeom prst="rect">
              <a:avLst/>
            </a:prstGeom>
            <a:ln w="12700">
              <a:miter lim="400000"/>
            </a:ln>
          </p:spPr>
        </p:pic>
      </p:grpSp>
      <p:sp>
        <p:nvSpPr>
          <p:cNvPr id="10" name="CasellaDiTesto 9">
            <a:extLst>
              <a:ext uri="{FF2B5EF4-FFF2-40B4-BE49-F238E27FC236}">
                <a16:creationId xmlns:a16="http://schemas.microsoft.com/office/drawing/2014/main" id="{9FE06143-BF8F-9B4E-9D3D-3FD5797FE7B8}"/>
              </a:ext>
            </a:extLst>
          </p:cNvPr>
          <p:cNvSpPr txBox="1"/>
          <p:nvPr userDrawn="1"/>
        </p:nvSpPr>
        <p:spPr>
          <a:xfrm>
            <a:off x="3766737" y="4707532"/>
            <a:ext cx="1625766" cy="215444"/>
          </a:xfrm>
          <a:prstGeom prst="rect">
            <a:avLst/>
          </a:prstGeom>
          <a:noFill/>
        </p:spPr>
        <p:txBody>
          <a:bodyPr wrap="none" rtlCol="0">
            <a:spAutoFit/>
          </a:bodyPr>
          <a:lstStyle/>
          <a:p>
            <a:r>
              <a:rPr lang="it-IT" sz="800" dirty="0">
                <a:latin typeface="Nunito Sans" pitchFamily="2" charset="77"/>
              </a:rPr>
              <a:t>Applied </a:t>
            </a:r>
            <a:r>
              <a:rPr lang="it-IT" sz="800" dirty="0" err="1">
                <a:latin typeface="Nunito Sans" pitchFamily="2" charset="77"/>
              </a:rPr>
              <a:t>srl</a:t>
            </a:r>
            <a:r>
              <a:rPr lang="it-IT" sz="800" dirty="0">
                <a:latin typeface="Nunito Sans" pitchFamily="2" charset="77"/>
              </a:rPr>
              <a:t> – </a:t>
            </a:r>
            <a:r>
              <a:rPr lang="it-IT" sz="800" dirty="0" err="1">
                <a:latin typeface="Nunito Sans" pitchFamily="2" charset="77"/>
              </a:rPr>
              <a:t>All</a:t>
            </a:r>
            <a:r>
              <a:rPr lang="it-IT" sz="800" dirty="0">
                <a:latin typeface="Nunito Sans" pitchFamily="2" charset="77"/>
              </a:rPr>
              <a:t> </a:t>
            </a:r>
            <a:r>
              <a:rPr lang="it-IT" sz="800" dirty="0" err="1">
                <a:latin typeface="Nunito Sans" pitchFamily="2" charset="77"/>
              </a:rPr>
              <a:t>rights</a:t>
            </a:r>
            <a:r>
              <a:rPr lang="it-IT" sz="800" dirty="0">
                <a:latin typeface="Nunito Sans" pitchFamily="2" charset="77"/>
              </a:rPr>
              <a:t> </a:t>
            </a:r>
            <a:r>
              <a:rPr lang="it-IT" sz="800" dirty="0" err="1">
                <a:latin typeface="Nunito Sans" pitchFamily="2" charset="77"/>
              </a:rPr>
              <a:t>reserved</a:t>
            </a:r>
            <a:endParaRPr lang="it-IT" sz="800" dirty="0">
              <a:latin typeface="Nunito Sans" pitchFamily="2" charset="77"/>
            </a:endParaRPr>
          </a:p>
        </p:txBody>
      </p:sp>
      <p:sp>
        <p:nvSpPr>
          <p:cNvPr id="11" name="Segnaposto immagine 2">
            <a:extLst>
              <a:ext uri="{FF2B5EF4-FFF2-40B4-BE49-F238E27FC236}">
                <a16:creationId xmlns:a16="http://schemas.microsoft.com/office/drawing/2014/main" id="{DEC615FC-32BA-9342-8518-68F6EA4B802B}"/>
              </a:ext>
            </a:extLst>
          </p:cNvPr>
          <p:cNvSpPr>
            <a:spLocks noGrp="1"/>
          </p:cNvSpPr>
          <p:nvPr>
            <p:ph type="pic" sz="quarter" idx="11"/>
          </p:nvPr>
        </p:nvSpPr>
        <p:spPr>
          <a:xfrm>
            <a:off x="0" y="700085"/>
            <a:ext cx="9144000" cy="3743325"/>
          </a:xfrm>
          <a:custGeom>
            <a:avLst/>
            <a:gdLst>
              <a:gd name="connsiteX0" fmla="*/ 12192000 w 12192000"/>
              <a:gd name="connsiteY0" fmla="*/ 0 h 4991100"/>
              <a:gd name="connsiteX1" fmla="*/ 12192000 w 12192000"/>
              <a:gd name="connsiteY1" fmla="*/ 4991100 h 4991100"/>
              <a:gd name="connsiteX2" fmla="*/ 9713590 w 12192000"/>
              <a:gd name="connsiteY2" fmla="*/ 2495550 h 4991100"/>
              <a:gd name="connsiteX3" fmla="*/ 0 w 12192000"/>
              <a:gd name="connsiteY3" fmla="*/ 0 h 4991100"/>
              <a:gd name="connsiteX4" fmla="*/ 2478410 w 12192000"/>
              <a:gd name="connsiteY4" fmla="*/ 2495550 h 4991100"/>
              <a:gd name="connsiteX5" fmla="*/ 0 w 12192000"/>
              <a:gd name="connsiteY5" fmla="*/ 4991100 h 499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991100">
                <a:moveTo>
                  <a:pt x="12192000" y="0"/>
                </a:moveTo>
                <a:lnTo>
                  <a:pt x="12192000" y="4991100"/>
                </a:lnTo>
                <a:lnTo>
                  <a:pt x="9713590" y="2495550"/>
                </a:lnTo>
                <a:close/>
                <a:moveTo>
                  <a:pt x="0" y="0"/>
                </a:moveTo>
                <a:lnTo>
                  <a:pt x="2478410" y="2495550"/>
                </a:lnTo>
                <a:lnTo>
                  <a:pt x="0" y="4991100"/>
                </a:lnTo>
                <a:close/>
              </a:path>
            </a:pathLst>
          </a:custGeom>
          <a:solidFill>
            <a:srgbClr val="002E6D"/>
          </a:solidFill>
        </p:spPr>
      </p:sp>
      <p:sp>
        <p:nvSpPr>
          <p:cNvPr id="13" name="Segnaposto testo 4">
            <a:extLst>
              <a:ext uri="{FF2B5EF4-FFF2-40B4-BE49-F238E27FC236}">
                <a16:creationId xmlns:a16="http://schemas.microsoft.com/office/drawing/2014/main" id="{3F621B8E-AF31-9A47-BDC8-CFFFE7C8E367}"/>
              </a:ext>
            </a:extLst>
          </p:cNvPr>
          <p:cNvSpPr txBox="1">
            <a:spLocks/>
          </p:cNvSpPr>
          <p:nvPr userDrawn="1"/>
        </p:nvSpPr>
        <p:spPr>
          <a:xfrm>
            <a:off x="265432" y="1408039"/>
            <a:ext cx="8643615" cy="15608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sz="1200" dirty="0">
                <a:solidFill>
                  <a:schemeClr val="tx1"/>
                </a:solidFill>
              </a:rPr>
              <a:t>Sosteniamo la crescita delle imprese attraverso lo sviluppo di processi di OPEN INNOVATION</a:t>
            </a:r>
          </a:p>
          <a:p>
            <a:pPr algn="ctr"/>
            <a:r>
              <a:rPr lang="it-IT" sz="1200" dirty="0">
                <a:solidFill>
                  <a:schemeClr val="tx1"/>
                </a:solidFill>
              </a:rPr>
              <a:t>acceleratori nel cambiamento del proprio modello di business.</a:t>
            </a:r>
          </a:p>
          <a:p>
            <a:pPr algn="ctr"/>
            <a:endParaRPr lang="it-IT" sz="1200" dirty="0">
              <a:solidFill>
                <a:schemeClr val="tx1"/>
              </a:solidFill>
            </a:endParaRPr>
          </a:p>
        </p:txBody>
      </p:sp>
    </p:spTree>
    <p:extLst>
      <p:ext uri="{BB962C8B-B14F-4D97-AF65-F5344CB8AC3E}">
        <p14:creationId xmlns:p14="http://schemas.microsoft.com/office/powerpoint/2010/main" val="768259061"/>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front 2">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9FE07F2F-4BC8-4645-AD07-F8A7BFC8C3DE}"/>
              </a:ext>
            </a:extLst>
          </p:cNvPr>
          <p:cNvGrpSpPr/>
          <p:nvPr userDrawn="1"/>
        </p:nvGrpSpPr>
        <p:grpSpPr>
          <a:xfrm>
            <a:off x="3934834" y="3157762"/>
            <a:ext cx="4018892" cy="3240105"/>
            <a:chOff x="3934834" y="2971622"/>
            <a:chExt cx="4018892" cy="3240105"/>
          </a:xfrm>
        </p:grpSpPr>
        <p:pic>
          <p:nvPicPr>
            <p:cNvPr id="7" name="Gruppo" descr="Gruppo">
              <a:extLst>
                <a:ext uri="{FF2B5EF4-FFF2-40B4-BE49-F238E27FC236}">
                  <a16:creationId xmlns:a16="http://schemas.microsoft.com/office/drawing/2014/main" id="{09699C3C-D265-3E4C-BFE7-58C090606AE2}"/>
                </a:ext>
              </a:extLst>
            </p:cNvPr>
            <p:cNvPicPr>
              <a:picLocks noChangeAspect="1"/>
            </p:cNvPicPr>
            <p:nvPr/>
          </p:nvPicPr>
          <p:blipFill>
            <a:blip r:embed="rId2"/>
            <a:srcRect l="70719" t="68298" r="79" b="4642"/>
            <a:stretch>
              <a:fillRect/>
            </a:stretch>
          </p:blipFill>
          <p:spPr>
            <a:xfrm>
              <a:off x="4290038" y="2973305"/>
              <a:ext cx="3663688" cy="3238422"/>
            </a:xfrm>
            <a:prstGeom prst="rect">
              <a:avLst/>
            </a:prstGeom>
            <a:ln w="12700">
              <a:miter lim="400000"/>
            </a:ln>
          </p:spPr>
        </p:pic>
        <p:pic>
          <p:nvPicPr>
            <p:cNvPr id="8" name="Immagine 13" descr="Immagine 13">
              <a:extLst>
                <a:ext uri="{FF2B5EF4-FFF2-40B4-BE49-F238E27FC236}">
                  <a16:creationId xmlns:a16="http://schemas.microsoft.com/office/drawing/2014/main" id="{CEAC813D-7C2D-2749-9B1E-F7866DCD16A9}"/>
                </a:ext>
              </a:extLst>
            </p:cNvPr>
            <p:cNvPicPr>
              <a:picLocks noChangeAspect="1"/>
            </p:cNvPicPr>
            <p:nvPr/>
          </p:nvPicPr>
          <p:blipFill>
            <a:blip r:embed="rId3"/>
            <a:stretch>
              <a:fillRect/>
            </a:stretch>
          </p:blipFill>
          <p:spPr>
            <a:xfrm>
              <a:off x="3934834" y="2971622"/>
              <a:ext cx="1274332" cy="1497345"/>
            </a:xfrm>
            <a:prstGeom prst="rect">
              <a:avLst/>
            </a:prstGeom>
            <a:ln w="12700">
              <a:miter lim="400000"/>
            </a:ln>
          </p:spPr>
        </p:pic>
      </p:grpSp>
      <p:sp>
        <p:nvSpPr>
          <p:cNvPr id="13" name="Segnaposto testo 12">
            <a:extLst>
              <a:ext uri="{FF2B5EF4-FFF2-40B4-BE49-F238E27FC236}">
                <a16:creationId xmlns:a16="http://schemas.microsoft.com/office/drawing/2014/main" id="{F30A649C-E887-EA4C-9C91-A5890872DE1E}"/>
              </a:ext>
            </a:extLst>
          </p:cNvPr>
          <p:cNvSpPr>
            <a:spLocks noGrp="1"/>
          </p:cNvSpPr>
          <p:nvPr userDrawn="1">
            <p:ph type="body" sz="quarter" idx="12" hasCustomPrompt="1"/>
          </p:nvPr>
        </p:nvSpPr>
        <p:spPr>
          <a:xfrm>
            <a:off x="323850" y="1143000"/>
            <a:ext cx="8451850" cy="760395"/>
          </a:xfrm>
          <a:prstGeom prst="rect">
            <a:avLst/>
          </a:prstGeom>
        </p:spPr>
        <p:txBody>
          <a:bodyPr anchor="ctr"/>
          <a:lstStyle>
            <a:lvl1pPr algn="ctr">
              <a:defRPr sz="4800" b="0" i="0">
                <a:latin typeface="Nunito Sans Black" pitchFamily="2" charset="77"/>
              </a:defRPr>
            </a:lvl1pPr>
          </a:lstStyle>
          <a:p>
            <a:r>
              <a:rPr lang="it-IT" dirty="0"/>
              <a:t>Title</a:t>
            </a:r>
          </a:p>
        </p:txBody>
      </p:sp>
      <p:sp>
        <p:nvSpPr>
          <p:cNvPr id="14" name="Segnaposto testo 12">
            <a:extLst>
              <a:ext uri="{FF2B5EF4-FFF2-40B4-BE49-F238E27FC236}">
                <a16:creationId xmlns:a16="http://schemas.microsoft.com/office/drawing/2014/main" id="{19437892-1F4B-E14C-9156-504D311B95D4}"/>
              </a:ext>
            </a:extLst>
          </p:cNvPr>
          <p:cNvSpPr>
            <a:spLocks noGrp="1"/>
          </p:cNvSpPr>
          <p:nvPr userDrawn="1">
            <p:ph type="body" sz="quarter" idx="13" hasCustomPrompt="1"/>
          </p:nvPr>
        </p:nvSpPr>
        <p:spPr>
          <a:xfrm>
            <a:off x="323850" y="1908974"/>
            <a:ext cx="8451850" cy="760395"/>
          </a:xfrm>
          <a:prstGeom prst="rect">
            <a:avLst/>
          </a:prstGeom>
        </p:spPr>
        <p:txBody>
          <a:bodyPr anchor="ctr"/>
          <a:lstStyle>
            <a:lvl1pPr algn="ctr">
              <a:defRPr sz="1400" b="0" i="0">
                <a:solidFill>
                  <a:schemeClr val="accent1"/>
                </a:solidFill>
                <a:latin typeface="Nunito Sans" pitchFamily="2" charset="77"/>
              </a:defRPr>
            </a:lvl1pPr>
          </a:lstStyle>
          <a:p>
            <a:r>
              <a:rPr lang="it-IT" dirty="0" err="1"/>
              <a:t>Subtitle</a:t>
            </a:r>
            <a:endParaRPr lang="it-IT" dirty="0"/>
          </a:p>
        </p:txBody>
      </p:sp>
    </p:spTree>
    <p:extLst>
      <p:ext uri="{BB962C8B-B14F-4D97-AF65-F5344CB8AC3E}">
        <p14:creationId xmlns:p14="http://schemas.microsoft.com/office/powerpoint/2010/main" val="72180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68CBB9-F21D-FA49-ABE1-57EE459C424A}"/>
              </a:ext>
            </a:extLst>
          </p:cNvPr>
          <p:cNvSpPr>
            <a:spLocks noGrp="1"/>
          </p:cNvSpPr>
          <p:nvPr>
            <p:ph type="title"/>
          </p:nvPr>
        </p:nvSpPr>
        <p:spPr/>
        <p:txBody>
          <a:bodyPr/>
          <a:lstStyle/>
          <a:p>
            <a:r>
              <a:rPr lang="en-GB"/>
              <a:t>Click to edit Master title style</a:t>
            </a:r>
            <a:endParaRPr lang="it-IT"/>
          </a:p>
        </p:txBody>
      </p:sp>
      <p:sp>
        <p:nvSpPr>
          <p:cNvPr id="3" name="Google Shape;27;p5">
            <a:extLst>
              <a:ext uri="{FF2B5EF4-FFF2-40B4-BE49-F238E27FC236}">
                <a16:creationId xmlns:a16="http://schemas.microsoft.com/office/drawing/2014/main" id="{9930C306-DA6C-274C-8EB0-59651557F5AD}"/>
              </a:ext>
            </a:extLst>
          </p:cNvPr>
          <p:cNvSpPr txBox="1">
            <a:spLocks noGrp="1"/>
          </p:cNvSpPr>
          <p:nvPr>
            <p:ph type="body" idx="2"/>
          </p:nvPr>
        </p:nvSpPr>
        <p:spPr>
          <a:xfrm>
            <a:off x="323850" y="1209619"/>
            <a:ext cx="7886700" cy="2352906"/>
          </a:xfrm>
          <a:prstGeom prst="rect">
            <a:avLst/>
          </a:prstGeom>
        </p:spPr>
        <p:txBody>
          <a:bodyPr spcFirstLastPara="1" wrap="square" lIns="91425" tIns="91425" rIns="91425" bIns="91425" anchor="t" anchorCtr="0">
            <a:normAutofit/>
          </a:bodyPr>
          <a:lstStyle>
            <a:lvl1pPr marL="0" lvl="0" indent="0">
              <a:spcBef>
                <a:spcPts val="0"/>
              </a:spcBef>
              <a:spcAft>
                <a:spcPts val="0"/>
              </a:spcAft>
              <a:buSzPts val="1400"/>
              <a:buNone/>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spcBef>
                <a:spcPts val="600"/>
              </a:spcBef>
            </a:pPr>
            <a:r>
              <a:rPr lang="en-GB">
                <a:latin typeface="Nunito Sans" pitchFamily="2" charset="77"/>
                <a:sym typeface="Nunito Sans"/>
              </a:rPr>
              <a:t>Click to edit Master text styles</a:t>
            </a:r>
          </a:p>
        </p:txBody>
      </p:sp>
    </p:spTree>
    <p:extLst>
      <p:ext uri="{BB962C8B-B14F-4D97-AF65-F5344CB8AC3E}">
        <p14:creationId xmlns:p14="http://schemas.microsoft.com/office/powerpoint/2010/main" val="296772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len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68CBB9-F21D-FA49-ABE1-57EE459C424A}"/>
              </a:ext>
            </a:extLst>
          </p:cNvPr>
          <p:cNvSpPr>
            <a:spLocks noGrp="1"/>
          </p:cNvSpPr>
          <p:nvPr>
            <p:ph type="title"/>
          </p:nvPr>
        </p:nvSpPr>
        <p:spPr/>
        <p:txBody>
          <a:bodyPr/>
          <a:lstStyle/>
          <a:p>
            <a:r>
              <a:rPr lang="en-GB"/>
              <a:t>Click to edit Master title style</a:t>
            </a:r>
            <a:endParaRPr lang="it-IT"/>
          </a:p>
        </p:txBody>
      </p:sp>
      <p:cxnSp>
        <p:nvCxnSpPr>
          <p:cNvPr id="3" name="Google Shape;271;p25">
            <a:extLst>
              <a:ext uri="{FF2B5EF4-FFF2-40B4-BE49-F238E27FC236}">
                <a16:creationId xmlns:a16="http://schemas.microsoft.com/office/drawing/2014/main" id="{6BCFD4B6-5F4A-5840-9A36-013E78CACAAD}"/>
              </a:ext>
            </a:extLst>
          </p:cNvPr>
          <p:cNvCxnSpPr>
            <a:cxnSpLocks/>
          </p:cNvCxnSpPr>
          <p:nvPr userDrawn="1"/>
        </p:nvCxnSpPr>
        <p:spPr>
          <a:xfrm>
            <a:off x="5105768" y="1783840"/>
            <a:ext cx="0" cy="2533051"/>
          </a:xfrm>
          <a:prstGeom prst="straightConnector1">
            <a:avLst/>
          </a:prstGeom>
          <a:noFill/>
          <a:ln w="25400" cap="sq" cmpd="sng">
            <a:solidFill>
              <a:schemeClr val="lt1"/>
            </a:solidFill>
            <a:prstDash val="solid"/>
            <a:bevel/>
            <a:headEnd type="none" w="sm" len="sm"/>
            <a:tailEnd type="none" w="sm" len="sm"/>
          </a:ln>
        </p:spPr>
      </p:cxnSp>
      <p:sp>
        <p:nvSpPr>
          <p:cNvPr id="13" name="Segnaposto testo 12">
            <a:extLst>
              <a:ext uri="{FF2B5EF4-FFF2-40B4-BE49-F238E27FC236}">
                <a16:creationId xmlns:a16="http://schemas.microsoft.com/office/drawing/2014/main" id="{80002E39-27BC-3E41-ABFF-950DC3B40029}"/>
              </a:ext>
            </a:extLst>
          </p:cNvPr>
          <p:cNvSpPr>
            <a:spLocks noGrp="1"/>
          </p:cNvSpPr>
          <p:nvPr>
            <p:ph type="body" sz="quarter" idx="10" hasCustomPrompt="1"/>
          </p:nvPr>
        </p:nvSpPr>
        <p:spPr>
          <a:xfrm>
            <a:off x="5219700" y="1209619"/>
            <a:ext cx="2552700" cy="285240"/>
          </a:xfrm>
          <a:prstGeom prst="rect">
            <a:avLst/>
          </a:prstGeom>
        </p:spPr>
        <p:txBody>
          <a:bodyPr/>
          <a:lstStyle>
            <a:lvl1pPr>
              <a:defRPr sz="1200" b="0" i="0">
                <a:latin typeface="Nunito Sans Light" pitchFamily="2" charset="77"/>
              </a:defRPr>
            </a:lvl1pPr>
          </a:lstStyle>
          <a:p>
            <a:r>
              <a:rPr lang="it-IT" dirty="0"/>
              <a:t>Titolo</a:t>
            </a:r>
          </a:p>
        </p:txBody>
      </p:sp>
      <p:sp>
        <p:nvSpPr>
          <p:cNvPr id="15" name="Segnaposto testo 14">
            <a:extLst>
              <a:ext uri="{FF2B5EF4-FFF2-40B4-BE49-F238E27FC236}">
                <a16:creationId xmlns:a16="http://schemas.microsoft.com/office/drawing/2014/main" id="{B9CBA4B0-F12E-D94A-B5A2-9568DDCDD6AE}"/>
              </a:ext>
            </a:extLst>
          </p:cNvPr>
          <p:cNvSpPr>
            <a:spLocks noGrp="1"/>
          </p:cNvSpPr>
          <p:nvPr>
            <p:ph type="body" sz="quarter" idx="11" hasCustomPrompt="1"/>
          </p:nvPr>
        </p:nvSpPr>
        <p:spPr>
          <a:xfrm>
            <a:off x="5219700" y="2006600"/>
            <a:ext cx="2184400" cy="279400"/>
          </a:xfrm>
          <a:prstGeom prst="rect">
            <a:avLst/>
          </a:prstGeom>
        </p:spPr>
        <p:txBody>
          <a:bodyPr/>
          <a:lstStyle>
            <a:lvl1pPr>
              <a:defRPr sz="1000" b="0" i="0">
                <a:latin typeface="Nunito Sans ExtraLight" pitchFamily="2" charset="77"/>
              </a:defRPr>
            </a:lvl1pPr>
          </a:lstStyle>
          <a:p>
            <a:r>
              <a:rPr lang="it-IT" dirty="0"/>
              <a:t>Elenco</a:t>
            </a:r>
          </a:p>
        </p:txBody>
      </p:sp>
      <p:sp>
        <p:nvSpPr>
          <p:cNvPr id="16" name="Segnaposto testo 14">
            <a:extLst>
              <a:ext uri="{FF2B5EF4-FFF2-40B4-BE49-F238E27FC236}">
                <a16:creationId xmlns:a16="http://schemas.microsoft.com/office/drawing/2014/main" id="{B4EF30D4-63CD-C84E-B722-80185EE5C2F9}"/>
              </a:ext>
            </a:extLst>
          </p:cNvPr>
          <p:cNvSpPr>
            <a:spLocks noGrp="1"/>
          </p:cNvSpPr>
          <p:nvPr>
            <p:ph type="body" sz="quarter" idx="12" hasCustomPrompt="1"/>
          </p:nvPr>
        </p:nvSpPr>
        <p:spPr>
          <a:xfrm>
            <a:off x="5219700" y="2327841"/>
            <a:ext cx="2184400" cy="279400"/>
          </a:xfrm>
          <a:prstGeom prst="rect">
            <a:avLst/>
          </a:prstGeom>
        </p:spPr>
        <p:txBody>
          <a:bodyPr/>
          <a:lstStyle>
            <a:lvl1pPr>
              <a:defRPr sz="1000" b="0" i="0">
                <a:latin typeface="Nunito Sans ExtraLight" pitchFamily="2" charset="77"/>
              </a:defRPr>
            </a:lvl1pPr>
          </a:lstStyle>
          <a:p>
            <a:r>
              <a:rPr lang="it-IT" dirty="0"/>
              <a:t>Elenco</a:t>
            </a:r>
          </a:p>
        </p:txBody>
      </p:sp>
      <p:sp>
        <p:nvSpPr>
          <p:cNvPr id="17" name="Segnaposto testo 14">
            <a:extLst>
              <a:ext uri="{FF2B5EF4-FFF2-40B4-BE49-F238E27FC236}">
                <a16:creationId xmlns:a16="http://schemas.microsoft.com/office/drawing/2014/main" id="{C368A7ED-6E41-AC47-9730-72D76447CE6C}"/>
              </a:ext>
            </a:extLst>
          </p:cNvPr>
          <p:cNvSpPr>
            <a:spLocks noGrp="1"/>
          </p:cNvSpPr>
          <p:nvPr>
            <p:ph type="body" sz="quarter" idx="13" hasCustomPrompt="1"/>
          </p:nvPr>
        </p:nvSpPr>
        <p:spPr>
          <a:xfrm>
            <a:off x="5219700" y="2649082"/>
            <a:ext cx="2184400" cy="279400"/>
          </a:xfrm>
          <a:prstGeom prst="rect">
            <a:avLst/>
          </a:prstGeom>
        </p:spPr>
        <p:txBody>
          <a:bodyPr/>
          <a:lstStyle>
            <a:lvl1pPr>
              <a:defRPr sz="1000" b="0" i="0">
                <a:latin typeface="Nunito Sans ExtraLight" pitchFamily="2" charset="77"/>
              </a:defRPr>
            </a:lvl1pPr>
          </a:lstStyle>
          <a:p>
            <a:r>
              <a:rPr lang="it-IT" dirty="0"/>
              <a:t>Elenco</a:t>
            </a:r>
          </a:p>
        </p:txBody>
      </p:sp>
      <p:sp>
        <p:nvSpPr>
          <p:cNvPr id="18" name="Segnaposto testo 14">
            <a:extLst>
              <a:ext uri="{FF2B5EF4-FFF2-40B4-BE49-F238E27FC236}">
                <a16:creationId xmlns:a16="http://schemas.microsoft.com/office/drawing/2014/main" id="{C7D82E04-B468-2741-BF9F-84E8DCA5494E}"/>
              </a:ext>
            </a:extLst>
          </p:cNvPr>
          <p:cNvSpPr>
            <a:spLocks noGrp="1"/>
          </p:cNvSpPr>
          <p:nvPr>
            <p:ph type="body" sz="quarter" idx="14" hasCustomPrompt="1"/>
          </p:nvPr>
        </p:nvSpPr>
        <p:spPr>
          <a:xfrm>
            <a:off x="5219700" y="2970323"/>
            <a:ext cx="2184400" cy="279400"/>
          </a:xfrm>
          <a:prstGeom prst="rect">
            <a:avLst/>
          </a:prstGeom>
        </p:spPr>
        <p:txBody>
          <a:bodyPr/>
          <a:lstStyle>
            <a:lvl1pPr>
              <a:defRPr sz="1000" b="0" i="0">
                <a:latin typeface="Nunito Sans ExtraLight" pitchFamily="2" charset="77"/>
              </a:defRPr>
            </a:lvl1pPr>
          </a:lstStyle>
          <a:p>
            <a:r>
              <a:rPr lang="it-IT" dirty="0"/>
              <a:t>Elenco</a:t>
            </a:r>
          </a:p>
        </p:txBody>
      </p:sp>
      <p:sp>
        <p:nvSpPr>
          <p:cNvPr id="19" name="Segnaposto testo 14">
            <a:extLst>
              <a:ext uri="{FF2B5EF4-FFF2-40B4-BE49-F238E27FC236}">
                <a16:creationId xmlns:a16="http://schemas.microsoft.com/office/drawing/2014/main" id="{B7EE3D16-6D87-1F41-B7E2-CAD96A71FF34}"/>
              </a:ext>
            </a:extLst>
          </p:cNvPr>
          <p:cNvSpPr>
            <a:spLocks noGrp="1"/>
          </p:cNvSpPr>
          <p:nvPr>
            <p:ph type="body" sz="quarter" idx="15" hasCustomPrompt="1"/>
          </p:nvPr>
        </p:nvSpPr>
        <p:spPr>
          <a:xfrm>
            <a:off x="5219700" y="3291564"/>
            <a:ext cx="2184400" cy="279400"/>
          </a:xfrm>
          <a:prstGeom prst="rect">
            <a:avLst/>
          </a:prstGeom>
        </p:spPr>
        <p:txBody>
          <a:bodyPr/>
          <a:lstStyle>
            <a:lvl1pPr>
              <a:defRPr sz="1000" b="0" i="0">
                <a:latin typeface="Nunito Sans ExtraLight" pitchFamily="2" charset="77"/>
              </a:defRPr>
            </a:lvl1pPr>
          </a:lstStyle>
          <a:p>
            <a:r>
              <a:rPr lang="it-IT" dirty="0"/>
              <a:t>Elenco</a:t>
            </a:r>
          </a:p>
        </p:txBody>
      </p:sp>
      <p:sp>
        <p:nvSpPr>
          <p:cNvPr id="20" name="Google Shape;27;p5">
            <a:extLst>
              <a:ext uri="{FF2B5EF4-FFF2-40B4-BE49-F238E27FC236}">
                <a16:creationId xmlns:a16="http://schemas.microsoft.com/office/drawing/2014/main" id="{42F4F50A-419A-CB41-B79F-D10CD0A8422F}"/>
              </a:ext>
            </a:extLst>
          </p:cNvPr>
          <p:cNvSpPr txBox="1">
            <a:spLocks noGrp="1"/>
          </p:cNvSpPr>
          <p:nvPr>
            <p:ph type="body" idx="2"/>
          </p:nvPr>
        </p:nvSpPr>
        <p:spPr>
          <a:xfrm>
            <a:off x="323850" y="1209619"/>
            <a:ext cx="3608670" cy="2352906"/>
          </a:xfrm>
          <a:prstGeom prst="rect">
            <a:avLst/>
          </a:prstGeom>
        </p:spPr>
        <p:txBody>
          <a:bodyPr spcFirstLastPara="1" wrap="square" lIns="91425" tIns="91425" rIns="91425" bIns="91425" anchor="t" anchorCtr="0">
            <a:normAutofit/>
          </a:bodyPr>
          <a:lstStyle>
            <a:lvl1pPr marL="0" lvl="0" indent="0">
              <a:spcBef>
                <a:spcPts val="0"/>
              </a:spcBef>
              <a:spcAft>
                <a:spcPts val="0"/>
              </a:spcAft>
              <a:buSzPts val="1400"/>
              <a:buNone/>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spcBef>
                <a:spcPts val="600"/>
              </a:spcBef>
            </a:pPr>
            <a:r>
              <a:rPr lang="en-GB">
                <a:latin typeface="Nunito Sans" pitchFamily="2" charset="77"/>
                <a:sym typeface="Nunito Sans"/>
              </a:rPr>
              <a:t>Click to edit Master text styles</a:t>
            </a:r>
          </a:p>
        </p:txBody>
      </p:sp>
    </p:spTree>
    <p:extLst>
      <p:ext uri="{BB962C8B-B14F-4D97-AF65-F5344CB8AC3E}">
        <p14:creationId xmlns:p14="http://schemas.microsoft.com/office/powerpoint/2010/main" val="158464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ustom 1">
    <p:spTree>
      <p:nvGrpSpPr>
        <p:cNvPr id="1" name="Shape 19"/>
        <p:cNvGrpSpPr/>
        <p:nvPr/>
      </p:nvGrpSpPr>
      <p:grpSpPr>
        <a:xfrm>
          <a:off x="0" y="0"/>
          <a:ext cx="0" cy="0"/>
          <a:chOff x="0" y="0"/>
          <a:chExt cx="0" cy="0"/>
        </a:xfrm>
      </p:grpSpPr>
      <p:sp>
        <p:nvSpPr>
          <p:cNvPr id="3" name="Segnaposto immagine 2">
            <a:extLst>
              <a:ext uri="{FF2B5EF4-FFF2-40B4-BE49-F238E27FC236}">
                <a16:creationId xmlns:a16="http://schemas.microsoft.com/office/drawing/2014/main" id="{7337E0AA-8843-2E47-9BA5-F11C31150C4C}"/>
              </a:ext>
            </a:extLst>
          </p:cNvPr>
          <p:cNvSpPr>
            <a:spLocks noGrp="1"/>
          </p:cNvSpPr>
          <p:nvPr>
            <p:ph type="pic" sz="quarter" idx="10"/>
          </p:nvPr>
        </p:nvSpPr>
        <p:spPr>
          <a:xfrm>
            <a:off x="0" y="0"/>
            <a:ext cx="4572000" cy="5143500"/>
          </a:xfrm>
          <a:prstGeom prst="rect">
            <a:avLst/>
          </a:prstGeom>
          <a:solidFill>
            <a:schemeClr val="accent1">
              <a:lumMod val="20000"/>
              <a:lumOff val="80000"/>
            </a:schemeClr>
          </a:solidFill>
        </p:spPr>
        <p:txBody>
          <a:bodyPr/>
          <a:lstStyle/>
          <a:p>
            <a:r>
              <a:rPr lang="en-GB" dirty="0"/>
              <a:t>Click icon to add picture</a:t>
            </a:r>
            <a:endParaRPr lang="it-IT" dirty="0"/>
          </a:p>
        </p:txBody>
      </p:sp>
      <p:sp>
        <p:nvSpPr>
          <p:cNvPr id="19" name="Google Shape;27;p5">
            <a:extLst>
              <a:ext uri="{FF2B5EF4-FFF2-40B4-BE49-F238E27FC236}">
                <a16:creationId xmlns:a16="http://schemas.microsoft.com/office/drawing/2014/main" id="{D353E209-78AC-084E-ADDD-5646E5C7692B}"/>
              </a:ext>
            </a:extLst>
          </p:cNvPr>
          <p:cNvSpPr txBox="1">
            <a:spLocks noGrp="1"/>
          </p:cNvSpPr>
          <p:nvPr>
            <p:ph type="body" idx="2"/>
          </p:nvPr>
        </p:nvSpPr>
        <p:spPr>
          <a:xfrm>
            <a:off x="4991707" y="1577792"/>
            <a:ext cx="3999900" cy="2980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None/>
              <a:defRPr sz="1400">
                <a:latin typeface="Nunito Sans" pitchFamily="2" charset="77"/>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GB"/>
              <a:t>Click to edit Master text styles</a:t>
            </a:r>
          </a:p>
        </p:txBody>
      </p:sp>
      <p:grpSp>
        <p:nvGrpSpPr>
          <p:cNvPr id="4" name="Gruppo">
            <a:extLst>
              <a:ext uri="{FF2B5EF4-FFF2-40B4-BE49-F238E27FC236}">
                <a16:creationId xmlns:a16="http://schemas.microsoft.com/office/drawing/2014/main" id="{1E7DA351-2EE6-F846-994D-DDFE42C3B3D3}"/>
              </a:ext>
            </a:extLst>
          </p:cNvPr>
          <p:cNvGrpSpPr/>
          <p:nvPr userDrawn="1"/>
        </p:nvGrpSpPr>
        <p:grpSpPr>
          <a:xfrm>
            <a:off x="5956390" y="4567336"/>
            <a:ext cx="1455776" cy="1714396"/>
            <a:chOff x="0" y="0"/>
            <a:chExt cx="1455774" cy="1714394"/>
          </a:xfrm>
        </p:grpSpPr>
        <p:pic>
          <p:nvPicPr>
            <p:cNvPr id="5" name="Gruppo" descr="Gruppo">
              <a:extLst>
                <a:ext uri="{FF2B5EF4-FFF2-40B4-BE49-F238E27FC236}">
                  <a16:creationId xmlns:a16="http://schemas.microsoft.com/office/drawing/2014/main" id="{31C321CA-A5D7-6642-B2D6-2693A9A34C3B}"/>
                </a:ext>
              </a:extLst>
            </p:cNvPr>
            <p:cNvPicPr>
              <a:picLocks noChangeAspect="1"/>
            </p:cNvPicPr>
            <p:nvPr/>
          </p:nvPicPr>
          <p:blipFill>
            <a:blip r:embed="rId2" cstate="hqprint">
              <a:extLst>
                <a:ext uri="{28A0092B-C50C-407E-A947-70E740481C1C}">
                  <a14:useLocalDpi xmlns:a14="http://schemas.microsoft.com/office/drawing/2010/main"/>
                </a:ext>
              </a:extLst>
            </a:blip>
            <a:srcRect/>
            <a:stretch>
              <a:fillRect/>
            </a:stretch>
          </p:blipFill>
          <p:spPr>
            <a:xfrm>
              <a:off x="160436" y="760"/>
              <a:ext cx="1295339" cy="1713635"/>
            </a:xfrm>
            <a:prstGeom prst="rect">
              <a:avLst/>
            </a:prstGeom>
            <a:ln w="12700" cap="flat">
              <a:noFill/>
              <a:miter lim="400000"/>
            </a:ln>
            <a:effectLst/>
          </p:spPr>
        </p:pic>
        <p:pic>
          <p:nvPicPr>
            <p:cNvPr id="6" name="Immagine 13" descr="Immagine 13">
              <a:extLst>
                <a:ext uri="{FF2B5EF4-FFF2-40B4-BE49-F238E27FC236}">
                  <a16:creationId xmlns:a16="http://schemas.microsoft.com/office/drawing/2014/main" id="{ADD8BEC0-8205-854C-B1FE-B3DDE9778541}"/>
                </a:ext>
              </a:extLst>
            </p:cNvPr>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a:xfrm>
              <a:off x="0" y="0"/>
              <a:ext cx="575582" cy="412129"/>
            </a:xfrm>
            <a:prstGeom prst="rect">
              <a:avLst/>
            </a:prstGeom>
            <a:ln w="12700" cap="flat">
              <a:noFill/>
              <a:miter lim="400000"/>
            </a:ln>
            <a:effectLst/>
          </p:spPr>
        </p:pic>
      </p:grpSp>
      <p:sp>
        <p:nvSpPr>
          <p:cNvPr id="7" name="Segnaposto titolo 1">
            <a:extLst>
              <a:ext uri="{FF2B5EF4-FFF2-40B4-BE49-F238E27FC236}">
                <a16:creationId xmlns:a16="http://schemas.microsoft.com/office/drawing/2014/main" id="{485812EA-8F16-5E41-9A3D-491326C6C00D}"/>
              </a:ext>
            </a:extLst>
          </p:cNvPr>
          <p:cNvSpPr>
            <a:spLocks noGrp="1"/>
          </p:cNvSpPr>
          <p:nvPr>
            <p:ph type="title"/>
          </p:nvPr>
        </p:nvSpPr>
        <p:spPr>
          <a:xfrm>
            <a:off x="4991706" y="303213"/>
            <a:ext cx="3218843" cy="394665"/>
          </a:xfrm>
          <a:prstGeom prst="rect">
            <a:avLst/>
          </a:prstGeom>
        </p:spPr>
        <p:txBody>
          <a:bodyPr vert="horz" lIns="91440" tIns="45720" rIns="91440" bIns="45720" rtlCol="0" anchor="ctr">
            <a:normAutofit/>
          </a:bodyPr>
          <a:lstStyle/>
          <a:p>
            <a:r>
              <a:rPr lang="en-GB"/>
              <a:t>Click to edit Master title style</a:t>
            </a:r>
            <a:endParaRPr lang="it-IT" dirty="0"/>
          </a:p>
        </p:txBody>
      </p:sp>
    </p:spTree>
    <p:extLst>
      <p:ext uri="{BB962C8B-B14F-4D97-AF65-F5344CB8AC3E}">
        <p14:creationId xmlns:p14="http://schemas.microsoft.com/office/powerpoint/2010/main" val="156378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reserve="1" userDrawn="1">
  <p:cSld name="custom 2">
    <p:spTree>
      <p:nvGrpSpPr>
        <p:cNvPr id="1" name="Shape 19"/>
        <p:cNvGrpSpPr/>
        <p:nvPr/>
      </p:nvGrpSpPr>
      <p:grpSpPr>
        <a:xfrm>
          <a:off x="0" y="0"/>
          <a:ext cx="0" cy="0"/>
          <a:chOff x="0" y="0"/>
          <a:chExt cx="0" cy="0"/>
        </a:xfrm>
      </p:grpSpPr>
      <p:sp>
        <p:nvSpPr>
          <p:cNvPr id="7" name="Segnaposto immagine 2">
            <a:extLst>
              <a:ext uri="{FF2B5EF4-FFF2-40B4-BE49-F238E27FC236}">
                <a16:creationId xmlns:a16="http://schemas.microsoft.com/office/drawing/2014/main" id="{3C3ABAF9-92F9-4A42-9394-8B31810877A0}"/>
              </a:ext>
            </a:extLst>
          </p:cNvPr>
          <p:cNvSpPr>
            <a:spLocks noGrp="1"/>
          </p:cNvSpPr>
          <p:nvPr>
            <p:ph type="pic" sz="quarter" idx="10"/>
          </p:nvPr>
        </p:nvSpPr>
        <p:spPr>
          <a:xfrm>
            <a:off x="4572000" y="0"/>
            <a:ext cx="4572000" cy="5143500"/>
          </a:xfrm>
          <a:prstGeom prst="rect">
            <a:avLst/>
          </a:prstGeom>
          <a:solidFill>
            <a:schemeClr val="accent1">
              <a:lumMod val="20000"/>
              <a:lumOff val="80000"/>
            </a:schemeClr>
          </a:solidFill>
        </p:spPr>
        <p:txBody>
          <a:bodyPr/>
          <a:lstStyle/>
          <a:p>
            <a:r>
              <a:rPr lang="en-GB" dirty="0"/>
              <a:t>Click icon to add picture</a:t>
            </a:r>
            <a:endParaRPr lang="it-IT" dirty="0"/>
          </a:p>
        </p:txBody>
      </p:sp>
      <p:sp>
        <p:nvSpPr>
          <p:cNvPr id="19" name="Google Shape;27;p5">
            <a:extLst>
              <a:ext uri="{FF2B5EF4-FFF2-40B4-BE49-F238E27FC236}">
                <a16:creationId xmlns:a16="http://schemas.microsoft.com/office/drawing/2014/main" id="{D353E209-78AC-084E-ADDD-5646E5C7692B}"/>
              </a:ext>
            </a:extLst>
          </p:cNvPr>
          <p:cNvSpPr txBox="1">
            <a:spLocks noGrp="1"/>
          </p:cNvSpPr>
          <p:nvPr>
            <p:ph type="body" idx="2"/>
          </p:nvPr>
        </p:nvSpPr>
        <p:spPr>
          <a:xfrm>
            <a:off x="323850" y="1615249"/>
            <a:ext cx="3608670" cy="2352906"/>
          </a:xfrm>
          <a:prstGeom prst="rect">
            <a:avLst/>
          </a:prstGeom>
        </p:spPr>
        <p:txBody>
          <a:bodyPr spcFirstLastPara="1" wrap="square" lIns="91425" tIns="91425" rIns="91425" bIns="91425" anchor="t" anchorCtr="0">
            <a:normAutofit/>
          </a:bodyPr>
          <a:lstStyle>
            <a:lvl1pPr marL="0" lvl="0" indent="0">
              <a:spcBef>
                <a:spcPts val="0"/>
              </a:spcBef>
              <a:spcAft>
                <a:spcPts val="0"/>
              </a:spcAft>
              <a:buSzPts val="1400"/>
              <a:buNone/>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spcBef>
                <a:spcPts val="600"/>
              </a:spcBef>
            </a:pPr>
            <a:r>
              <a:rPr lang="en-GB">
                <a:latin typeface="Nunito Sans" pitchFamily="2" charset="77"/>
                <a:sym typeface="Nunito Sans"/>
              </a:rPr>
              <a:t>Click to edit Master text styles</a:t>
            </a:r>
          </a:p>
        </p:txBody>
      </p:sp>
      <p:sp>
        <p:nvSpPr>
          <p:cNvPr id="4" name="Segnaposto titolo 1">
            <a:extLst>
              <a:ext uri="{FF2B5EF4-FFF2-40B4-BE49-F238E27FC236}">
                <a16:creationId xmlns:a16="http://schemas.microsoft.com/office/drawing/2014/main" id="{5569E6A8-A935-434F-AB13-FCB77A4D4419}"/>
              </a:ext>
            </a:extLst>
          </p:cNvPr>
          <p:cNvSpPr>
            <a:spLocks noGrp="1"/>
          </p:cNvSpPr>
          <p:nvPr>
            <p:ph type="title"/>
          </p:nvPr>
        </p:nvSpPr>
        <p:spPr>
          <a:xfrm>
            <a:off x="323850" y="303213"/>
            <a:ext cx="3512170" cy="394665"/>
          </a:xfrm>
          <a:prstGeom prst="rect">
            <a:avLst/>
          </a:prstGeom>
        </p:spPr>
        <p:txBody>
          <a:bodyPr vert="horz" lIns="91440" tIns="45720" rIns="91440" bIns="45720" rtlCol="0" anchor="ctr">
            <a:normAutofit/>
          </a:bodyPr>
          <a:lstStyle/>
          <a:p>
            <a:r>
              <a:rPr lang="en-GB"/>
              <a:t>Click to edit Master title style</a:t>
            </a:r>
            <a:endParaRPr lang="it-IT" dirty="0"/>
          </a:p>
        </p:txBody>
      </p:sp>
    </p:spTree>
    <p:extLst>
      <p:ext uri="{BB962C8B-B14F-4D97-AF65-F5344CB8AC3E}">
        <p14:creationId xmlns:p14="http://schemas.microsoft.com/office/powerpoint/2010/main" val="253016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3">
    <p:spTree>
      <p:nvGrpSpPr>
        <p:cNvPr id="1" name=""/>
        <p:cNvGrpSpPr/>
        <p:nvPr/>
      </p:nvGrpSpPr>
      <p:grpSpPr>
        <a:xfrm>
          <a:off x="0" y="0"/>
          <a:ext cx="0" cy="0"/>
          <a:chOff x="0" y="0"/>
          <a:chExt cx="0" cy="0"/>
        </a:xfrm>
      </p:grpSpPr>
      <p:sp>
        <p:nvSpPr>
          <p:cNvPr id="5" name="Segnaposto immagine 4">
            <a:extLst>
              <a:ext uri="{FF2B5EF4-FFF2-40B4-BE49-F238E27FC236}">
                <a16:creationId xmlns:a16="http://schemas.microsoft.com/office/drawing/2014/main" id="{94CB6723-28B2-7945-9B6D-72EFA63FB211}"/>
              </a:ext>
            </a:extLst>
          </p:cNvPr>
          <p:cNvSpPr>
            <a:spLocks noGrp="1"/>
          </p:cNvSpPr>
          <p:nvPr>
            <p:ph type="pic" sz="quarter" idx="10"/>
          </p:nvPr>
        </p:nvSpPr>
        <p:spPr>
          <a:xfrm>
            <a:off x="0" y="0"/>
            <a:ext cx="2425700" cy="5143500"/>
          </a:xfrm>
          <a:prstGeom prst="rect">
            <a:avLst/>
          </a:prstGeom>
          <a:solidFill>
            <a:schemeClr val="accent1">
              <a:lumMod val="20000"/>
              <a:lumOff val="80000"/>
            </a:schemeClr>
          </a:solidFill>
        </p:spPr>
        <p:txBody>
          <a:bodyPr/>
          <a:lstStyle/>
          <a:p>
            <a:r>
              <a:rPr lang="en-GB" dirty="0"/>
              <a:t>Click icon to add picture</a:t>
            </a:r>
            <a:endParaRPr lang="it-IT" dirty="0"/>
          </a:p>
        </p:txBody>
      </p:sp>
      <p:sp>
        <p:nvSpPr>
          <p:cNvPr id="11" name="Segnaposto testo 9">
            <a:extLst>
              <a:ext uri="{FF2B5EF4-FFF2-40B4-BE49-F238E27FC236}">
                <a16:creationId xmlns:a16="http://schemas.microsoft.com/office/drawing/2014/main" id="{A5DA4660-213F-A745-8927-F8D7DD6B2A5C}"/>
              </a:ext>
            </a:extLst>
          </p:cNvPr>
          <p:cNvSpPr>
            <a:spLocks noGrp="1"/>
          </p:cNvSpPr>
          <p:nvPr>
            <p:ph type="body" sz="quarter" idx="11"/>
          </p:nvPr>
        </p:nvSpPr>
        <p:spPr>
          <a:xfrm>
            <a:off x="3130795" y="2127250"/>
            <a:ext cx="5705475" cy="2405063"/>
          </a:xfrm>
          <a:prstGeom prst="rect">
            <a:avLst/>
          </a:prstGeom>
        </p:spPr>
        <p:txBody>
          <a:bodyPr/>
          <a:lstStyle>
            <a:lvl1pPr>
              <a:buNone/>
              <a:defRPr sz="1400">
                <a:latin typeface="Nunito Sans" pitchFamily="2" charset="77"/>
              </a:defRPr>
            </a:lvl1pPr>
            <a:lvl2pPr>
              <a:buNone/>
              <a:defRPr/>
            </a:lvl2pPr>
            <a:lvl3pPr>
              <a:buNone/>
              <a:defRPr/>
            </a:lvl3pPr>
            <a:lvl4pPr>
              <a:buNone/>
              <a:defRPr/>
            </a:lvl4pPr>
            <a:lvl5pPr>
              <a:buNone/>
              <a:defRPr/>
            </a:lvl5pPr>
          </a:lstStyle>
          <a:p>
            <a:pPr lvl="0"/>
            <a:r>
              <a:rPr lang="en-GB"/>
              <a:t>Click to edit Master text styles</a:t>
            </a:r>
          </a:p>
        </p:txBody>
      </p:sp>
      <p:grpSp>
        <p:nvGrpSpPr>
          <p:cNvPr id="6" name="Gruppo">
            <a:extLst>
              <a:ext uri="{FF2B5EF4-FFF2-40B4-BE49-F238E27FC236}">
                <a16:creationId xmlns:a16="http://schemas.microsoft.com/office/drawing/2014/main" id="{4E461B88-FCAF-364C-B747-749673BB0FA9}"/>
              </a:ext>
            </a:extLst>
          </p:cNvPr>
          <p:cNvGrpSpPr/>
          <p:nvPr userDrawn="1"/>
        </p:nvGrpSpPr>
        <p:grpSpPr>
          <a:xfrm>
            <a:off x="5956390" y="4567336"/>
            <a:ext cx="1455776" cy="1714396"/>
            <a:chOff x="0" y="0"/>
            <a:chExt cx="1455774" cy="1714394"/>
          </a:xfrm>
        </p:grpSpPr>
        <p:pic>
          <p:nvPicPr>
            <p:cNvPr id="7" name="Gruppo" descr="Gruppo">
              <a:extLst>
                <a:ext uri="{FF2B5EF4-FFF2-40B4-BE49-F238E27FC236}">
                  <a16:creationId xmlns:a16="http://schemas.microsoft.com/office/drawing/2014/main" id="{AC4A5650-3BB8-684D-BF7E-76DB0541ADDE}"/>
                </a:ext>
              </a:extLst>
            </p:cNvPr>
            <p:cNvPicPr>
              <a:picLocks noChangeAspect="1"/>
            </p:cNvPicPr>
            <p:nvPr/>
          </p:nvPicPr>
          <p:blipFill>
            <a:blip r:embed="rId2" cstate="hqprint">
              <a:extLst>
                <a:ext uri="{28A0092B-C50C-407E-A947-70E740481C1C}">
                  <a14:useLocalDpi xmlns:a14="http://schemas.microsoft.com/office/drawing/2010/main"/>
                </a:ext>
              </a:extLst>
            </a:blip>
            <a:srcRect/>
            <a:stretch>
              <a:fillRect/>
            </a:stretch>
          </p:blipFill>
          <p:spPr>
            <a:xfrm>
              <a:off x="160436" y="760"/>
              <a:ext cx="1295339" cy="1713635"/>
            </a:xfrm>
            <a:prstGeom prst="rect">
              <a:avLst/>
            </a:prstGeom>
            <a:ln w="12700" cap="flat">
              <a:noFill/>
              <a:miter lim="400000"/>
            </a:ln>
            <a:effectLst/>
          </p:spPr>
        </p:pic>
        <p:pic>
          <p:nvPicPr>
            <p:cNvPr id="8" name="Immagine 13" descr="Immagine 13">
              <a:extLst>
                <a:ext uri="{FF2B5EF4-FFF2-40B4-BE49-F238E27FC236}">
                  <a16:creationId xmlns:a16="http://schemas.microsoft.com/office/drawing/2014/main" id="{89222AFC-8CEA-8147-AE5E-9A27962D4797}"/>
                </a:ext>
              </a:extLst>
            </p:cNvPr>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a:xfrm>
              <a:off x="0" y="0"/>
              <a:ext cx="575582" cy="412129"/>
            </a:xfrm>
            <a:prstGeom prst="rect">
              <a:avLst/>
            </a:prstGeom>
            <a:ln w="12700" cap="flat">
              <a:noFill/>
              <a:miter lim="400000"/>
            </a:ln>
            <a:effectLst/>
          </p:spPr>
        </p:pic>
      </p:grpSp>
      <p:sp>
        <p:nvSpPr>
          <p:cNvPr id="9" name="Segnaposto titolo 1">
            <a:extLst>
              <a:ext uri="{FF2B5EF4-FFF2-40B4-BE49-F238E27FC236}">
                <a16:creationId xmlns:a16="http://schemas.microsoft.com/office/drawing/2014/main" id="{63F074E9-67CF-CA40-BAD5-859CEC4F3D22}"/>
              </a:ext>
            </a:extLst>
          </p:cNvPr>
          <p:cNvSpPr>
            <a:spLocks noGrp="1"/>
          </p:cNvSpPr>
          <p:nvPr>
            <p:ph type="title"/>
          </p:nvPr>
        </p:nvSpPr>
        <p:spPr>
          <a:xfrm>
            <a:off x="3130794" y="303213"/>
            <a:ext cx="5079755" cy="394665"/>
          </a:xfrm>
          <a:prstGeom prst="rect">
            <a:avLst/>
          </a:prstGeom>
        </p:spPr>
        <p:txBody>
          <a:bodyPr vert="horz" lIns="91440" tIns="45720" rIns="91440" bIns="45720" rtlCol="0" anchor="ctr">
            <a:normAutofit/>
          </a:bodyPr>
          <a:lstStyle/>
          <a:p>
            <a:r>
              <a:rPr lang="en-GB"/>
              <a:t>Click to edit Master title style</a:t>
            </a:r>
            <a:endParaRPr lang="it-IT" dirty="0"/>
          </a:p>
        </p:txBody>
      </p:sp>
    </p:spTree>
    <p:extLst>
      <p:ext uri="{BB962C8B-B14F-4D97-AF65-F5344CB8AC3E}">
        <p14:creationId xmlns:p14="http://schemas.microsoft.com/office/powerpoint/2010/main" val="208466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4">
    <p:spTree>
      <p:nvGrpSpPr>
        <p:cNvPr id="1" name=""/>
        <p:cNvGrpSpPr/>
        <p:nvPr/>
      </p:nvGrpSpPr>
      <p:grpSpPr>
        <a:xfrm>
          <a:off x="0" y="0"/>
          <a:ext cx="0" cy="0"/>
          <a:chOff x="0" y="0"/>
          <a:chExt cx="0" cy="0"/>
        </a:xfrm>
      </p:grpSpPr>
      <p:sp>
        <p:nvSpPr>
          <p:cNvPr id="5" name="Segnaposto immagine 4">
            <a:extLst>
              <a:ext uri="{FF2B5EF4-FFF2-40B4-BE49-F238E27FC236}">
                <a16:creationId xmlns:a16="http://schemas.microsoft.com/office/drawing/2014/main" id="{94CB6723-28B2-7945-9B6D-72EFA63FB211}"/>
              </a:ext>
            </a:extLst>
          </p:cNvPr>
          <p:cNvSpPr>
            <a:spLocks noGrp="1"/>
          </p:cNvSpPr>
          <p:nvPr>
            <p:ph type="pic" sz="quarter" idx="10"/>
          </p:nvPr>
        </p:nvSpPr>
        <p:spPr>
          <a:xfrm>
            <a:off x="6718300" y="0"/>
            <a:ext cx="2425700" cy="5143500"/>
          </a:xfrm>
          <a:prstGeom prst="rect">
            <a:avLst/>
          </a:prstGeom>
          <a:solidFill>
            <a:schemeClr val="accent1">
              <a:lumMod val="20000"/>
              <a:lumOff val="80000"/>
            </a:schemeClr>
          </a:solidFill>
        </p:spPr>
        <p:txBody>
          <a:bodyPr/>
          <a:lstStyle/>
          <a:p>
            <a:r>
              <a:rPr lang="en-GB" dirty="0"/>
              <a:t>Click icon to add picture</a:t>
            </a:r>
            <a:endParaRPr lang="it-IT" dirty="0"/>
          </a:p>
        </p:txBody>
      </p:sp>
      <p:sp>
        <p:nvSpPr>
          <p:cNvPr id="11" name="Segnaposto testo 9">
            <a:extLst>
              <a:ext uri="{FF2B5EF4-FFF2-40B4-BE49-F238E27FC236}">
                <a16:creationId xmlns:a16="http://schemas.microsoft.com/office/drawing/2014/main" id="{A5DA4660-213F-A745-8927-F8D7DD6B2A5C}"/>
              </a:ext>
            </a:extLst>
          </p:cNvPr>
          <p:cNvSpPr>
            <a:spLocks noGrp="1"/>
          </p:cNvSpPr>
          <p:nvPr>
            <p:ph type="body" sz="quarter" idx="11"/>
          </p:nvPr>
        </p:nvSpPr>
        <p:spPr>
          <a:xfrm>
            <a:off x="323850" y="2162273"/>
            <a:ext cx="5705475" cy="2405063"/>
          </a:xfrm>
          <a:prstGeom prst="rect">
            <a:avLst/>
          </a:prstGeom>
        </p:spPr>
        <p:txBody>
          <a:bodyPr/>
          <a:lstStyle>
            <a:lvl1pPr>
              <a:buNone/>
              <a:defRPr sz="1400">
                <a:latin typeface="Nunito Sans" pitchFamily="2" charset="77"/>
              </a:defRPr>
            </a:lvl1pPr>
            <a:lvl2pPr>
              <a:buNone/>
              <a:defRPr/>
            </a:lvl2pPr>
            <a:lvl3pPr>
              <a:buNone/>
              <a:defRPr/>
            </a:lvl3pPr>
            <a:lvl4pPr>
              <a:buNone/>
              <a:defRPr/>
            </a:lvl4pPr>
            <a:lvl5pPr>
              <a:buNone/>
              <a:defRPr/>
            </a:lvl5pPr>
          </a:lstStyle>
          <a:p>
            <a:pPr lvl="0"/>
            <a:r>
              <a:rPr lang="en-GB"/>
              <a:t>Click to edit Master text styles</a:t>
            </a:r>
          </a:p>
        </p:txBody>
      </p:sp>
      <p:grpSp>
        <p:nvGrpSpPr>
          <p:cNvPr id="6" name="Gruppo">
            <a:extLst>
              <a:ext uri="{FF2B5EF4-FFF2-40B4-BE49-F238E27FC236}">
                <a16:creationId xmlns:a16="http://schemas.microsoft.com/office/drawing/2014/main" id="{F79B2A47-9FAB-D54C-8938-2DFE0D67B50A}"/>
              </a:ext>
            </a:extLst>
          </p:cNvPr>
          <p:cNvGrpSpPr/>
          <p:nvPr userDrawn="1"/>
        </p:nvGrpSpPr>
        <p:grpSpPr>
          <a:xfrm>
            <a:off x="5956390" y="4567336"/>
            <a:ext cx="1455776" cy="1714396"/>
            <a:chOff x="0" y="0"/>
            <a:chExt cx="1455774" cy="1714394"/>
          </a:xfrm>
        </p:grpSpPr>
        <p:pic>
          <p:nvPicPr>
            <p:cNvPr id="7" name="Gruppo" descr="Gruppo">
              <a:extLst>
                <a:ext uri="{FF2B5EF4-FFF2-40B4-BE49-F238E27FC236}">
                  <a16:creationId xmlns:a16="http://schemas.microsoft.com/office/drawing/2014/main" id="{949E9D8D-AB78-5E47-AC5A-95477C55F3B8}"/>
                </a:ext>
              </a:extLst>
            </p:cNvPr>
            <p:cNvPicPr>
              <a:picLocks noChangeAspect="1"/>
            </p:cNvPicPr>
            <p:nvPr/>
          </p:nvPicPr>
          <p:blipFill>
            <a:blip r:embed="rId2" cstate="hqprint">
              <a:extLst>
                <a:ext uri="{28A0092B-C50C-407E-A947-70E740481C1C}">
                  <a14:useLocalDpi xmlns:a14="http://schemas.microsoft.com/office/drawing/2010/main"/>
                </a:ext>
              </a:extLst>
            </a:blip>
            <a:srcRect/>
            <a:stretch>
              <a:fillRect/>
            </a:stretch>
          </p:blipFill>
          <p:spPr>
            <a:xfrm>
              <a:off x="160436" y="760"/>
              <a:ext cx="1295339" cy="1713635"/>
            </a:xfrm>
            <a:prstGeom prst="rect">
              <a:avLst/>
            </a:prstGeom>
            <a:ln w="12700" cap="flat">
              <a:noFill/>
              <a:miter lim="400000"/>
            </a:ln>
            <a:effectLst/>
          </p:spPr>
        </p:pic>
        <p:pic>
          <p:nvPicPr>
            <p:cNvPr id="8" name="Immagine 13" descr="Immagine 13">
              <a:extLst>
                <a:ext uri="{FF2B5EF4-FFF2-40B4-BE49-F238E27FC236}">
                  <a16:creationId xmlns:a16="http://schemas.microsoft.com/office/drawing/2014/main" id="{D6FB5EDC-10C3-914B-B122-06F3AE372771}"/>
                </a:ext>
              </a:extLst>
            </p:cNvPr>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a:xfrm>
              <a:off x="0" y="0"/>
              <a:ext cx="575582" cy="412129"/>
            </a:xfrm>
            <a:prstGeom prst="rect">
              <a:avLst/>
            </a:prstGeom>
            <a:ln w="12700" cap="flat">
              <a:noFill/>
              <a:miter lim="400000"/>
            </a:ln>
            <a:effectLst/>
          </p:spPr>
        </p:pic>
      </p:grpSp>
      <p:sp>
        <p:nvSpPr>
          <p:cNvPr id="9" name="Segnaposto titolo 1">
            <a:extLst>
              <a:ext uri="{FF2B5EF4-FFF2-40B4-BE49-F238E27FC236}">
                <a16:creationId xmlns:a16="http://schemas.microsoft.com/office/drawing/2014/main" id="{CC575A74-5006-4F4C-BC43-8DD3C82A18BF}"/>
              </a:ext>
            </a:extLst>
          </p:cNvPr>
          <p:cNvSpPr>
            <a:spLocks noGrp="1"/>
          </p:cNvSpPr>
          <p:nvPr>
            <p:ph type="title"/>
          </p:nvPr>
        </p:nvSpPr>
        <p:spPr>
          <a:xfrm>
            <a:off x="323850" y="303213"/>
            <a:ext cx="5768975" cy="394665"/>
          </a:xfrm>
          <a:prstGeom prst="rect">
            <a:avLst/>
          </a:prstGeom>
        </p:spPr>
        <p:txBody>
          <a:bodyPr vert="horz" lIns="91440" tIns="45720" rIns="91440" bIns="45720" rtlCol="0" anchor="ctr">
            <a:normAutofit/>
          </a:bodyPr>
          <a:lstStyle/>
          <a:p>
            <a:r>
              <a:rPr lang="en-GB"/>
              <a:t>Click to edit Master title style</a:t>
            </a:r>
            <a:endParaRPr lang="it-IT" dirty="0"/>
          </a:p>
        </p:txBody>
      </p:sp>
    </p:spTree>
    <p:extLst>
      <p:ext uri="{BB962C8B-B14F-4D97-AF65-F5344CB8AC3E}">
        <p14:creationId xmlns:p14="http://schemas.microsoft.com/office/powerpoint/2010/main" val="39531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5">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ECCD89A-6F2E-4797-86D1-54E20C844D60}"/>
              </a:ext>
            </a:extLst>
          </p:cNvPr>
          <p:cNvSpPr>
            <a:spLocks noGrp="1"/>
          </p:cNvSpPr>
          <p:nvPr>
            <p:ph type="pic" sz="quarter" idx="10"/>
          </p:nvPr>
        </p:nvSpPr>
        <p:spPr>
          <a:xfrm>
            <a:off x="0" y="3254828"/>
            <a:ext cx="9144000" cy="1888672"/>
          </a:xfrm>
          <a:prstGeom prst="rect">
            <a:avLst/>
          </a:prstGeom>
          <a:solidFill>
            <a:schemeClr val="accent1">
              <a:lumMod val="20000"/>
              <a:lumOff val="80000"/>
            </a:schemeClr>
          </a:solidFill>
        </p:spPr>
        <p:txBody>
          <a:bodyPr/>
          <a:lstStyle/>
          <a:p>
            <a:r>
              <a:rPr lang="en-GB" dirty="0"/>
              <a:t>Click icon to add picture</a:t>
            </a:r>
            <a:endParaRPr lang="id-ID"/>
          </a:p>
        </p:txBody>
      </p:sp>
      <p:sp>
        <p:nvSpPr>
          <p:cNvPr id="5" name="Segnaposto testo 9">
            <a:extLst>
              <a:ext uri="{FF2B5EF4-FFF2-40B4-BE49-F238E27FC236}">
                <a16:creationId xmlns:a16="http://schemas.microsoft.com/office/drawing/2014/main" id="{AD862238-5300-0749-88B1-FAFFEA554790}"/>
              </a:ext>
            </a:extLst>
          </p:cNvPr>
          <p:cNvSpPr>
            <a:spLocks noGrp="1"/>
          </p:cNvSpPr>
          <p:nvPr>
            <p:ph type="body" sz="quarter" idx="11"/>
          </p:nvPr>
        </p:nvSpPr>
        <p:spPr>
          <a:xfrm>
            <a:off x="3740151" y="137999"/>
            <a:ext cx="5215164" cy="921544"/>
          </a:xfrm>
          <a:prstGeom prst="rect">
            <a:avLst/>
          </a:prstGeom>
        </p:spPr>
        <p:txBody>
          <a:bodyPr/>
          <a:lstStyle>
            <a:lvl1pPr>
              <a:buNone/>
              <a:defRPr sz="900" b="0" i="0">
                <a:latin typeface="Nunito Sans ExtraLight" pitchFamily="2" charset="77"/>
              </a:defRPr>
            </a:lvl1pPr>
            <a:lvl2pPr>
              <a:buNone/>
              <a:defRPr/>
            </a:lvl2pPr>
            <a:lvl3pPr>
              <a:buNone/>
              <a:defRPr/>
            </a:lvl3pPr>
            <a:lvl4pPr>
              <a:buNone/>
              <a:defRPr/>
            </a:lvl4pPr>
            <a:lvl5pPr>
              <a:buNone/>
              <a:defRPr/>
            </a:lvl5pPr>
          </a:lstStyle>
          <a:p>
            <a:pPr lvl="0"/>
            <a:r>
              <a:rPr lang="en-GB"/>
              <a:t>Click to edit Master text styles</a:t>
            </a:r>
          </a:p>
        </p:txBody>
      </p:sp>
      <p:sp>
        <p:nvSpPr>
          <p:cNvPr id="6" name="Segnaposto testo 9">
            <a:extLst>
              <a:ext uri="{FF2B5EF4-FFF2-40B4-BE49-F238E27FC236}">
                <a16:creationId xmlns:a16="http://schemas.microsoft.com/office/drawing/2014/main" id="{FF9E57BF-604F-D947-894F-7C4E98AF3C39}"/>
              </a:ext>
            </a:extLst>
          </p:cNvPr>
          <p:cNvSpPr>
            <a:spLocks noGrp="1"/>
          </p:cNvSpPr>
          <p:nvPr>
            <p:ph type="body" sz="quarter" idx="12"/>
          </p:nvPr>
        </p:nvSpPr>
        <p:spPr>
          <a:xfrm>
            <a:off x="311699" y="1235641"/>
            <a:ext cx="8643615" cy="1888672"/>
          </a:xfrm>
          <a:prstGeom prst="rect">
            <a:avLst/>
          </a:prstGeom>
        </p:spPr>
        <p:txBody>
          <a:bodyPr/>
          <a:lstStyle>
            <a:lvl1pPr>
              <a:buNone/>
              <a:defRPr sz="1400">
                <a:latin typeface="Nunito Sans" pitchFamily="2" charset="77"/>
              </a:defRPr>
            </a:lvl1pPr>
            <a:lvl2pPr>
              <a:buNone/>
              <a:defRPr/>
            </a:lvl2pPr>
            <a:lvl3pPr>
              <a:buNone/>
              <a:defRPr/>
            </a:lvl3pPr>
            <a:lvl4pPr>
              <a:buNone/>
              <a:defRPr/>
            </a:lvl4pPr>
            <a:lvl5pPr>
              <a:buNone/>
              <a:defRPr/>
            </a:lvl5pPr>
          </a:lstStyle>
          <a:p>
            <a:pPr lvl="0"/>
            <a:r>
              <a:rPr lang="en-GB"/>
              <a:t>Click to edit Master text styles</a:t>
            </a:r>
          </a:p>
        </p:txBody>
      </p:sp>
      <p:sp>
        <p:nvSpPr>
          <p:cNvPr id="8" name="Segnaposto titolo 1">
            <a:extLst>
              <a:ext uri="{FF2B5EF4-FFF2-40B4-BE49-F238E27FC236}">
                <a16:creationId xmlns:a16="http://schemas.microsoft.com/office/drawing/2014/main" id="{79FF270D-0B12-6844-A5C3-FC352D50BA89}"/>
              </a:ext>
            </a:extLst>
          </p:cNvPr>
          <p:cNvSpPr>
            <a:spLocks noGrp="1"/>
          </p:cNvSpPr>
          <p:nvPr>
            <p:ph type="title"/>
          </p:nvPr>
        </p:nvSpPr>
        <p:spPr>
          <a:xfrm>
            <a:off x="323851" y="303213"/>
            <a:ext cx="3181350" cy="394665"/>
          </a:xfrm>
          <a:prstGeom prst="rect">
            <a:avLst/>
          </a:prstGeom>
        </p:spPr>
        <p:txBody>
          <a:bodyPr vert="horz" lIns="91440" tIns="45720" rIns="91440" bIns="45720" rtlCol="0" anchor="ctr">
            <a:normAutofit/>
          </a:bodyPr>
          <a:lstStyle/>
          <a:p>
            <a:r>
              <a:rPr lang="en-GB"/>
              <a:t>Click to edit Master title style</a:t>
            </a:r>
            <a:endParaRPr lang="it-IT" dirty="0"/>
          </a:p>
        </p:txBody>
      </p:sp>
    </p:spTree>
    <p:extLst>
      <p:ext uri="{BB962C8B-B14F-4D97-AF65-F5344CB8AC3E}">
        <p14:creationId xmlns:p14="http://schemas.microsoft.com/office/powerpoint/2010/main" val="5530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grpSp>
        <p:nvGrpSpPr>
          <p:cNvPr id="4" name="Gruppo">
            <a:extLst>
              <a:ext uri="{FF2B5EF4-FFF2-40B4-BE49-F238E27FC236}">
                <a16:creationId xmlns:a16="http://schemas.microsoft.com/office/drawing/2014/main" id="{EAE11BC5-F587-524D-8827-9C8BB9C8CF16}"/>
              </a:ext>
            </a:extLst>
          </p:cNvPr>
          <p:cNvGrpSpPr/>
          <p:nvPr userDrawn="1"/>
        </p:nvGrpSpPr>
        <p:grpSpPr>
          <a:xfrm>
            <a:off x="5956390" y="4567336"/>
            <a:ext cx="1455776" cy="1714396"/>
            <a:chOff x="0" y="0"/>
            <a:chExt cx="1455774" cy="1714394"/>
          </a:xfrm>
        </p:grpSpPr>
        <p:pic>
          <p:nvPicPr>
            <p:cNvPr id="5" name="Gruppo" descr="Gruppo">
              <a:extLst>
                <a:ext uri="{FF2B5EF4-FFF2-40B4-BE49-F238E27FC236}">
                  <a16:creationId xmlns:a16="http://schemas.microsoft.com/office/drawing/2014/main" id="{3BF1C728-DA13-7E47-969B-FF21E701B0A1}"/>
                </a:ext>
              </a:extLst>
            </p:cNvPr>
            <p:cNvPicPr>
              <a:picLocks noChangeAspect="1"/>
            </p:cNvPicPr>
            <p:nvPr/>
          </p:nvPicPr>
          <p:blipFill>
            <a:blip r:embed="rId16" cstate="hqprint">
              <a:extLst>
                <a:ext uri="{28A0092B-C50C-407E-A947-70E740481C1C}">
                  <a14:useLocalDpi xmlns:a14="http://schemas.microsoft.com/office/drawing/2010/main"/>
                </a:ext>
              </a:extLst>
            </a:blip>
            <a:srcRect/>
            <a:stretch>
              <a:fillRect/>
            </a:stretch>
          </p:blipFill>
          <p:spPr>
            <a:xfrm>
              <a:off x="160436" y="760"/>
              <a:ext cx="1295339" cy="1713635"/>
            </a:xfrm>
            <a:prstGeom prst="rect">
              <a:avLst/>
            </a:prstGeom>
            <a:ln w="12700" cap="flat">
              <a:noFill/>
              <a:miter lim="400000"/>
            </a:ln>
            <a:effectLst/>
          </p:spPr>
        </p:pic>
        <p:pic>
          <p:nvPicPr>
            <p:cNvPr id="8" name="Immagine 13" descr="Immagine 13">
              <a:extLst>
                <a:ext uri="{FF2B5EF4-FFF2-40B4-BE49-F238E27FC236}">
                  <a16:creationId xmlns:a16="http://schemas.microsoft.com/office/drawing/2014/main" id="{74467AE0-BEFA-E948-B154-239EFB998A1E}"/>
                </a:ext>
              </a:extLst>
            </p:cNvPr>
            <p:cNvPicPr>
              <a:picLocks noChangeAspect="1"/>
            </p:cNvPicPr>
            <p:nvPr/>
          </p:nvPicPr>
          <p:blipFill>
            <a:blip r:embed="rId17" cstate="hqprint">
              <a:extLst>
                <a:ext uri="{28A0092B-C50C-407E-A947-70E740481C1C}">
                  <a14:useLocalDpi xmlns:a14="http://schemas.microsoft.com/office/drawing/2010/main"/>
                </a:ext>
              </a:extLst>
            </a:blip>
            <a:srcRect/>
            <a:stretch>
              <a:fillRect/>
            </a:stretch>
          </p:blipFill>
          <p:spPr>
            <a:xfrm>
              <a:off x="0" y="0"/>
              <a:ext cx="575582" cy="412129"/>
            </a:xfrm>
            <a:prstGeom prst="rect">
              <a:avLst/>
            </a:prstGeom>
            <a:ln w="12700" cap="flat">
              <a:noFill/>
              <a:miter lim="400000"/>
            </a:ln>
            <a:effectLst/>
          </p:spPr>
        </p:pic>
      </p:grpSp>
      <p:sp>
        <p:nvSpPr>
          <p:cNvPr id="2" name="Segnaposto titolo 1">
            <a:extLst>
              <a:ext uri="{FF2B5EF4-FFF2-40B4-BE49-F238E27FC236}">
                <a16:creationId xmlns:a16="http://schemas.microsoft.com/office/drawing/2014/main" id="{C525A732-2CA7-4C46-AFCE-9A38D5C161B2}"/>
              </a:ext>
            </a:extLst>
          </p:cNvPr>
          <p:cNvSpPr>
            <a:spLocks noGrp="1"/>
          </p:cNvSpPr>
          <p:nvPr>
            <p:ph type="title"/>
          </p:nvPr>
        </p:nvSpPr>
        <p:spPr>
          <a:xfrm>
            <a:off x="323850" y="303213"/>
            <a:ext cx="7886700" cy="394665"/>
          </a:xfrm>
          <a:prstGeom prst="rect">
            <a:avLst/>
          </a:prstGeom>
        </p:spPr>
        <p:txBody>
          <a:bodyPr vert="horz" lIns="91440" tIns="45720" rIns="91440" bIns="45720" rtlCol="0" anchor="ctr">
            <a:normAutofit/>
          </a:bodyPr>
          <a:lstStyle/>
          <a:p>
            <a:r>
              <a:rPr lang="it-IT" dirty="0"/>
              <a:t>titolo</a:t>
            </a:r>
          </a:p>
        </p:txBody>
      </p:sp>
    </p:spTree>
  </p:cSld>
  <p:clrMap bg1="lt1" tx1="dk1" bg2="dk2" tx2="lt2" accent1="accent1" accent2="accent2" accent3="accent3" accent4="accent4" accent5="accent5" accent6="accent6" hlink="hlink" folHlink="folHlink"/>
  <p:sldLayoutIdLst>
    <p:sldLayoutId id="2147483676" r:id="rId1"/>
    <p:sldLayoutId id="2147483679" r:id="rId2"/>
    <p:sldLayoutId id="2147483672" r:id="rId3"/>
    <p:sldLayoutId id="2147483673" r:id="rId4"/>
    <p:sldLayoutId id="2147483665" r:id="rId5"/>
    <p:sldLayoutId id="2147483666" r:id="rId6"/>
    <p:sldLayoutId id="2147483668" r:id="rId7"/>
    <p:sldLayoutId id="2147483667" r:id="rId8"/>
    <p:sldLayoutId id="2147483669" r:id="rId9"/>
    <p:sldLayoutId id="2147483670" r:id="rId10"/>
    <p:sldLayoutId id="2147483671" r:id="rId11"/>
    <p:sldLayoutId id="2147483677" r:id="rId12"/>
    <p:sldLayoutId id="2147483678" r:id="rId13"/>
    <p:sldLayoutId id="2147483675" r:id="rId1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000" b="1" i="0" u="none" strike="noStrike" cap="all" baseline="0">
          <a:solidFill>
            <a:schemeClr val="accent1"/>
          </a:solidFill>
          <a:latin typeface="Nunito Sans" pitchFamily="2" charset="77"/>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04" userDrawn="1">
          <p15:clr>
            <a:srgbClr val="F26B43"/>
          </p15:clr>
        </p15:guide>
        <p15:guide id="2" orient="horz" pos="19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olo 4">
            <a:extLst>
              <a:ext uri="{FF2B5EF4-FFF2-40B4-BE49-F238E27FC236}">
                <a16:creationId xmlns:a16="http://schemas.microsoft.com/office/drawing/2014/main" id="{F076A697-4FFE-DF46-B84F-029593EF83A3}"/>
              </a:ext>
            </a:extLst>
          </p:cNvPr>
          <p:cNvSpPr/>
          <p:nvPr/>
        </p:nvSpPr>
        <p:spPr>
          <a:xfrm flipV="1">
            <a:off x="1130300" y="1143000"/>
            <a:ext cx="5181600" cy="2583266"/>
          </a:xfrm>
          <a:prstGeom prst="triangle">
            <a:avLst/>
          </a:prstGeom>
          <a:solidFill>
            <a:srgbClr val="EEEEEE">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Segnaposto testo 2">
            <a:extLst>
              <a:ext uri="{FF2B5EF4-FFF2-40B4-BE49-F238E27FC236}">
                <a16:creationId xmlns:a16="http://schemas.microsoft.com/office/drawing/2014/main" id="{C51AD3B3-75F4-F44E-8B04-C37516154B09}"/>
              </a:ext>
            </a:extLst>
          </p:cNvPr>
          <p:cNvSpPr>
            <a:spLocks noGrp="1"/>
          </p:cNvSpPr>
          <p:nvPr>
            <p:ph type="body" sz="quarter" idx="12"/>
          </p:nvPr>
        </p:nvSpPr>
        <p:spPr/>
        <p:txBody>
          <a:bodyPr/>
          <a:lstStyle/>
          <a:p>
            <a:r>
              <a:rPr lang="it-IT" dirty="0" err="1"/>
              <a:t>Proof</a:t>
            </a:r>
            <a:r>
              <a:rPr lang="it-IT" dirty="0"/>
              <a:t> of Concept Proposal Lamborghini</a:t>
            </a:r>
          </a:p>
        </p:txBody>
      </p:sp>
    </p:spTree>
    <p:extLst>
      <p:ext uri="{BB962C8B-B14F-4D97-AF65-F5344CB8AC3E}">
        <p14:creationId xmlns:p14="http://schemas.microsoft.com/office/powerpoint/2010/main" val="261623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B8767-5699-0146-B764-11A917A577CF}"/>
              </a:ext>
            </a:extLst>
          </p:cNvPr>
          <p:cNvSpPr/>
          <p:nvPr/>
        </p:nvSpPr>
        <p:spPr>
          <a:xfrm>
            <a:off x="5113065" y="1774693"/>
            <a:ext cx="2477725" cy="255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89D8BC9-20BB-7648-AB1E-0C7B88882836}"/>
              </a:ext>
            </a:extLst>
          </p:cNvPr>
          <p:cNvSpPr>
            <a:spLocks noGrp="1"/>
          </p:cNvSpPr>
          <p:nvPr>
            <p:ph type="title"/>
          </p:nvPr>
        </p:nvSpPr>
        <p:spPr>
          <a:xfrm>
            <a:off x="5038090" y="326495"/>
            <a:ext cx="3814965" cy="394665"/>
          </a:xfrm>
        </p:spPr>
        <p:txBody>
          <a:bodyPr>
            <a:normAutofit fontScale="90000"/>
          </a:bodyPr>
          <a:lstStyle/>
          <a:p>
            <a:r>
              <a:rPr lang="it-IT" dirty="0"/>
              <a:t>agenda</a:t>
            </a:r>
          </a:p>
        </p:txBody>
      </p:sp>
      <p:sp>
        <p:nvSpPr>
          <p:cNvPr id="3" name="Segnaposto testo 2">
            <a:extLst>
              <a:ext uri="{FF2B5EF4-FFF2-40B4-BE49-F238E27FC236}">
                <a16:creationId xmlns:a16="http://schemas.microsoft.com/office/drawing/2014/main" id="{569ECB10-8965-EC4D-A2E2-7F398D64585E}"/>
              </a:ext>
            </a:extLst>
          </p:cNvPr>
          <p:cNvSpPr>
            <a:spLocks noGrp="1"/>
          </p:cNvSpPr>
          <p:nvPr>
            <p:ph type="body" sz="quarter" idx="10"/>
          </p:nvPr>
        </p:nvSpPr>
        <p:spPr>
          <a:xfrm>
            <a:off x="5038090" y="1287010"/>
            <a:ext cx="2552700" cy="285240"/>
          </a:xfrm>
        </p:spPr>
        <p:txBody>
          <a:bodyPr/>
          <a:lstStyle/>
          <a:p>
            <a:r>
              <a:rPr lang="it-IT" sz="1400" b="1" dirty="0"/>
              <a:t>PROPOSALS</a:t>
            </a:r>
          </a:p>
        </p:txBody>
      </p:sp>
      <p:sp>
        <p:nvSpPr>
          <p:cNvPr id="4" name="Segnaposto testo 3">
            <a:extLst>
              <a:ext uri="{FF2B5EF4-FFF2-40B4-BE49-F238E27FC236}">
                <a16:creationId xmlns:a16="http://schemas.microsoft.com/office/drawing/2014/main" id="{3BC8C87A-D97B-4741-A1EB-964DCD467B6D}"/>
              </a:ext>
            </a:extLst>
          </p:cNvPr>
          <p:cNvSpPr>
            <a:spLocks noGrp="1"/>
          </p:cNvSpPr>
          <p:nvPr>
            <p:ph type="body" sz="quarter" idx="11"/>
          </p:nvPr>
        </p:nvSpPr>
        <p:spPr>
          <a:xfrm>
            <a:off x="5219700" y="2326637"/>
            <a:ext cx="2184400" cy="279400"/>
          </a:xfrm>
        </p:spPr>
        <p:txBody>
          <a:bodyPr/>
          <a:lstStyle/>
          <a:p>
            <a:r>
              <a:rPr lang="it-IT" sz="1400" b="1" dirty="0">
                <a:solidFill>
                  <a:schemeClr val="tx1"/>
                </a:solidFill>
              </a:rPr>
              <a:t>POC #1: Connected Car</a:t>
            </a:r>
          </a:p>
        </p:txBody>
      </p:sp>
      <p:sp>
        <p:nvSpPr>
          <p:cNvPr id="5" name="Segnaposto testo 4">
            <a:extLst>
              <a:ext uri="{FF2B5EF4-FFF2-40B4-BE49-F238E27FC236}">
                <a16:creationId xmlns:a16="http://schemas.microsoft.com/office/drawing/2014/main" id="{1D7E51BB-1B90-4B4F-87E5-803592073FEE}"/>
              </a:ext>
            </a:extLst>
          </p:cNvPr>
          <p:cNvSpPr>
            <a:spLocks noGrp="1"/>
          </p:cNvSpPr>
          <p:nvPr>
            <p:ph type="body" sz="quarter" idx="12"/>
          </p:nvPr>
        </p:nvSpPr>
        <p:spPr>
          <a:xfrm>
            <a:off x="5219700" y="2516991"/>
            <a:ext cx="2184400" cy="279400"/>
          </a:xfrm>
        </p:spPr>
        <p:txBody>
          <a:bodyPr/>
          <a:lstStyle/>
          <a:p>
            <a:r>
              <a:rPr lang="it-IT" sz="1400" b="1" dirty="0">
                <a:solidFill>
                  <a:schemeClr val="accent6">
                    <a:lumMod val="75000"/>
                  </a:schemeClr>
                </a:solidFill>
              </a:rPr>
              <a:t>Focus on POC #1</a:t>
            </a:r>
          </a:p>
        </p:txBody>
      </p:sp>
      <p:sp>
        <p:nvSpPr>
          <p:cNvPr id="6" name="Segnaposto testo 5">
            <a:extLst>
              <a:ext uri="{FF2B5EF4-FFF2-40B4-BE49-F238E27FC236}">
                <a16:creationId xmlns:a16="http://schemas.microsoft.com/office/drawing/2014/main" id="{B95A4B35-3E41-1344-9716-8188646F98CE}"/>
              </a:ext>
            </a:extLst>
          </p:cNvPr>
          <p:cNvSpPr>
            <a:spLocks noGrp="1"/>
          </p:cNvSpPr>
          <p:nvPr>
            <p:ph type="body" sz="quarter" idx="13"/>
          </p:nvPr>
        </p:nvSpPr>
        <p:spPr>
          <a:xfrm>
            <a:off x="5219700" y="3194757"/>
            <a:ext cx="2184400" cy="279400"/>
          </a:xfrm>
        </p:spPr>
        <p:txBody>
          <a:bodyPr/>
          <a:lstStyle/>
          <a:p>
            <a:r>
              <a:rPr lang="it-IT" sz="1400" b="1" dirty="0">
                <a:solidFill>
                  <a:schemeClr val="tx1"/>
                </a:solidFill>
              </a:rPr>
              <a:t>POC #2: Work-bench use</a:t>
            </a:r>
          </a:p>
        </p:txBody>
      </p:sp>
      <p:sp>
        <p:nvSpPr>
          <p:cNvPr id="7" name="Segnaposto testo 6">
            <a:extLst>
              <a:ext uri="{FF2B5EF4-FFF2-40B4-BE49-F238E27FC236}">
                <a16:creationId xmlns:a16="http://schemas.microsoft.com/office/drawing/2014/main" id="{42CCEEAB-6476-FB42-A183-9933FD81134E}"/>
              </a:ext>
            </a:extLst>
          </p:cNvPr>
          <p:cNvSpPr>
            <a:spLocks noGrp="1"/>
          </p:cNvSpPr>
          <p:nvPr>
            <p:ph type="body" sz="quarter" idx="14"/>
          </p:nvPr>
        </p:nvSpPr>
        <p:spPr>
          <a:xfrm>
            <a:off x="5219700" y="3376765"/>
            <a:ext cx="2184400" cy="279400"/>
          </a:xfrm>
        </p:spPr>
        <p:txBody>
          <a:bodyPr/>
          <a:lstStyle/>
          <a:p>
            <a:r>
              <a:rPr lang="it-IT" sz="1400" b="1" dirty="0">
                <a:solidFill>
                  <a:schemeClr val="accent6">
                    <a:lumMod val="75000"/>
                  </a:schemeClr>
                </a:solidFill>
              </a:rPr>
              <a:t>Focus on POC #2</a:t>
            </a:r>
          </a:p>
        </p:txBody>
      </p:sp>
      <p:pic>
        <p:nvPicPr>
          <p:cNvPr id="11" name="Immagine 10" descr="Immagine che contiene esterni, automobile&#10;&#10;Descrizione generata automaticamente">
            <a:extLst>
              <a:ext uri="{FF2B5EF4-FFF2-40B4-BE49-F238E27FC236}">
                <a16:creationId xmlns:a16="http://schemas.microsoft.com/office/drawing/2014/main" id="{2C1B4F6F-7F62-47C1-A749-361837137D30}"/>
              </a:ext>
            </a:extLst>
          </p:cNvPr>
          <p:cNvPicPr>
            <a:picLocks noChangeAspect="1"/>
          </p:cNvPicPr>
          <p:nvPr/>
        </p:nvPicPr>
        <p:blipFill rotWithShape="1">
          <a:blip r:embed="rId2"/>
          <a:srcRect l="33600" r="31196"/>
          <a:stretch/>
        </p:blipFill>
        <p:spPr>
          <a:xfrm>
            <a:off x="1" y="0"/>
            <a:ext cx="4917440" cy="5143500"/>
          </a:xfrm>
          <a:prstGeom prst="rect">
            <a:avLst/>
          </a:prstGeom>
        </p:spPr>
      </p:pic>
    </p:spTree>
    <p:extLst>
      <p:ext uri="{BB962C8B-B14F-4D97-AF65-F5344CB8AC3E}">
        <p14:creationId xmlns:p14="http://schemas.microsoft.com/office/powerpoint/2010/main" val="75715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immagine 5" descr="Immagine che contiene elettronico, fotocamera, luce, proiettore&#10;&#10;Descrizione generata automaticamente">
            <a:extLst>
              <a:ext uri="{FF2B5EF4-FFF2-40B4-BE49-F238E27FC236}">
                <a16:creationId xmlns:a16="http://schemas.microsoft.com/office/drawing/2014/main" id="{8CB3E4D0-6220-4760-8E69-57B17EEF1629}"/>
              </a:ext>
            </a:extLst>
          </p:cNvPr>
          <p:cNvPicPr>
            <a:picLocks noGrp="1" noChangeAspect="1"/>
          </p:cNvPicPr>
          <p:nvPr>
            <p:ph type="pic" sz="quarter" idx="10"/>
          </p:nvPr>
        </p:nvPicPr>
        <p:blipFill>
          <a:blip r:embed="rId2"/>
          <a:srcRect l="35735" r="35735"/>
          <a:stretch>
            <a:fillRect/>
          </a:stretch>
        </p:blipFill>
        <p:spPr>
          <a:xfrm>
            <a:off x="0" y="0"/>
            <a:ext cx="3130550" cy="5143500"/>
          </a:xfrm>
        </p:spPr>
      </p:pic>
      <p:sp>
        <p:nvSpPr>
          <p:cNvPr id="3" name="Segnaposto testo 2">
            <a:extLst>
              <a:ext uri="{FF2B5EF4-FFF2-40B4-BE49-F238E27FC236}">
                <a16:creationId xmlns:a16="http://schemas.microsoft.com/office/drawing/2014/main" id="{801D22E3-A983-794B-B8F9-A8C32BBCEC7F}"/>
              </a:ext>
            </a:extLst>
          </p:cNvPr>
          <p:cNvSpPr>
            <a:spLocks noGrp="1"/>
          </p:cNvSpPr>
          <p:nvPr>
            <p:ph type="body" sz="quarter" idx="11"/>
          </p:nvPr>
        </p:nvSpPr>
        <p:spPr>
          <a:xfrm>
            <a:off x="3369202" y="1271982"/>
            <a:ext cx="4928057" cy="2309418"/>
          </a:xfrm>
          <a:ln>
            <a:solidFill>
              <a:schemeClr val="accent1"/>
            </a:solidFill>
          </a:ln>
        </p:spPr>
        <p:txBody>
          <a:bodyPr/>
          <a:lstStyle/>
          <a:p>
            <a:pPr algn="just">
              <a:lnSpc>
                <a:spcPts val="2800"/>
              </a:lnSpc>
            </a:pPr>
            <a:r>
              <a:rPr lang="en-US" dirty="0">
                <a:latin typeface="Nunito Sans" pitchFamily="2" charset="0"/>
                <a:cs typeface="Times New Roman" panose="02020603050405020304" pitchFamily="18" charset="0"/>
              </a:rPr>
              <a:t>In order to improve Lamborghini service portfolio to fully understand users’ preferences and car usage style, </a:t>
            </a:r>
            <a:br>
              <a:rPr lang="en-US" dirty="0">
                <a:latin typeface="Nunito Sans" pitchFamily="2" charset="0"/>
                <a:cs typeface="Times New Roman" panose="02020603050405020304" pitchFamily="18" charset="0"/>
              </a:rPr>
            </a:br>
            <a:r>
              <a:rPr lang="en-US" dirty="0">
                <a:latin typeface="Nunito Sans" pitchFamily="2" charset="0"/>
                <a:cs typeface="Times New Roman" panose="02020603050405020304" pitchFamily="18" charset="0"/>
              </a:rPr>
              <a:t>we plan make full use of the Connected Car data lake and analyze the available information to identify patterns in the data and thus possibly classifying drivers, on the basis of their actual driving behaviors.</a:t>
            </a:r>
          </a:p>
        </p:txBody>
      </p:sp>
      <p:sp>
        <p:nvSpPr>
          <p:cNvPr id="4" name="Titolo 3">
            <a:extLst>
              <a:ext uri="{FF2B5EF4-FFF2-40B4-BE49-F238E27FC236}">
                <a16:creationId xmlns:a16="http://schemas.microsoft.com/office/drawing/2014/main" id="{13730D6B-3DF8-D447-867F-61CBE8B55493}"/>
              </a:ext>
            </a:extLst>
          </p:cNvPr>
          <p:cNvSpPr>
            <a:spLocks noGrp="1"/>
          </p:cNvSpPr>
          <p:nvPr>
            <p:ph type="title"/>
          </p:nvPr>
        </p:nvSpPr>
        <p:spPr>
          <a:xfrm>
            <a:off x="3369202" y="367338"/>
            <a:ext cx="5079755" cy="394665"/>
          </a:xfrm>
        </p:spPr>
        <p:txBody>
          <a:bodyPr>
            <a:normAutofit fontScale="90000"/>
          </a:bodyPr>
          <a:lstStyle/>
          <a:p>
            <a:r>
              <a:rPr lang="it-IT" dirty="0"/>
              <a:t>POC #1: Connected car</a:t>
            </a:r>
          </a:p>
        </p:txBody>
      </p:sp>
    </p:spTree>
    <p:extLst>
      <p:ext uri="{BB962C8B-B14F-4D97-AF65-F5344CB8AC3E}">
        <p14:creationId xmlns:p14="http://schemas.microsoft.com/office/powerpoint/2010/main" val="406814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F69AE7-4DCF-9345-9169-C47B9C089E02}"/>
              </a:ext>
            </a:extLst>
          </p:cNvPr>
          <p:cNvSpPr>
            <a:spLocks noGrp="1"/>
          </p:cNvSpPr>
          <p:nvPr>
            <p:ph type="title"/>
          </p:nvPr>
        </p:nvSpPr>
        <p:spPr/>
        <p:txBody>
          <a:bodyPr>
            <a:normAutofit fontScale="90000"/>
          </a:bodyPr>
          <a:lstStyle/>
          <a:p>
            <a:r>
              <a:rPr lang="it-IT" dirty="0"/>
              <a:t>POC #1 focus</a:t>
            </a:r>
          </a:p>
        </p:txBody>
      </p:sp>
      <p:sp>
        <p:nvSpPr>
          <p:cNvPr id="3" name="Segnaposto testo 2">
            <a:extLst>
              <a:ext uri="{FF2B5EF4-FFF2-40B4-BE49-F238E27FC236}">
                <a16:creationId xmlns:a16="http://schemas.microsoft.com/office/drawing/2014/main" id="{46E79913-0810-864F-807D-F6520E260B51}"/>
              </a:ext>
            </a:extLst>
          </p:cNvPr>
          <p:cNvSpPr>
            <a:spLocks noGrp="1"/>
          </p:cNvSpPr>
          <p:nvPr>
            <p:ph type="body" idx="2"/>
          </p:nvPr>
        </p:nvSpPr>
        <p:spPr>
          <a:xfrm>
            <a:off x="323846" y="671009"/>
            <a:ext cx="8471807" cy="823833"/>
          </a:xfrm>
        </p:spPr>
        <p:txBody>
          <a:bodyPr/>
          <a:lstStyle/>
          <a:p>
            <a:pPr>
              <a:lnSpc>
                <a:spcPct val="150000"/>
              </a:lnSpc>
            </a:pPr>
            <a:r>
              <a:rPr lang="it-IT" b="1" dirty="0">
                <a:latin typeface="Nunito Sans" pitchFamily="2" charset="0"/>
              </a:rPr>
              <a:t>Input Data:</a:t>
            </a:r>
          </a:p>
          <a:p>
            <a:pPr marL="342900" indent="-342900">
              <a:lnSpc>
                <a:spcPct val="150000"/>
              </a:lnSpc>
              <a:buFont typeface="Arial" panose="020B0604020202020204" pitchFamily="34" charset="0"/>
              <a:buChar char="•"/>
            </a:pPr>
            <a:r>
              <a:rPr lang="it-IT" dirty="0" err="1">
                <a:latin typeface="Nunito Sans" pitchFamily="2" charset="0"/>
              </a:rPr>
              <a:t>Telemetric</a:t>
            </a:r>
            <a:r>
              <a:rPr lang="it-IT" dirty="0">
                <a:latin typeface="Nunito Sans" pitchFamily="2" charset="0"/>
              </a:rPr>
              <a:t> </a:t>
            </a:r>
            <a:r>
              <a:rPr lang="it-IT" dirty="0" err="1">
                <a:latin typeface="Nunito Sans" pitchFamily="2" charset="0"/>
              </a:rPr>
              <a:t>driving</a:t>
            </a:r>
            <a:r>
              <a:rPr lang="it-IT" dirty="0">
                <a:latin typeface="Nunito Sans" pitchFamily="2" charset="0"/>
              </a:rPr>
              <a:t> data from </a:t>
            </a:r>
            <a:r>
              <a:rPr lang="it-IT" dirty="0" err="1">
                <a:latin typeface="Nunito Sans" pitchFamily="2" charset="0"/>
              </a:rPr>
              <a:t>connected</a:t>
            </a:r>
            <a:r>
              <a:rPr lang="it-IT" dirty="0">
                <a:latin typeface="Nunito Sans" pitchFamily="2" charset="0"/>
              </a:rPr>
              <a:t> </a:t>
            </a:r>
            <a:r>
              <a:rPr lang="it-IT" dirty="0" err="1">
                <a:latin typeface="Nunito Sans" pitchFamily="2" charset="0"/>
              </a:rPr>
              <a:t>cars</a:t>
            </a:r>
            <a:endParaRPr lang="it-IT" dirty="0"/>
          </a:p>
        </p:txBody>
      </p:sp>
      <p:sp>
        <p:nvSpPr>
          <p:cNvPr id="4" name="Segnaposto testo 2">
            <a:extLst>
              <a:ext uri="{FF2B5EF4-FFF2-40B4-BE49-F238E27FC236}">
                <a16:creationId xmlns:a16="http://schemas.microsoft.com/office/drawing/2014/main" id="{AEAF4DA3-2409-9440-B26A-794A308C1C23}"/>
              </a:ext>
            </a:extLst>
          </p:cNvPr>
          <p:cNvSpPr txBox="1">
            <a:spLocks/>
          </p:cNvSpPr>
          <p:nvPr/>
        </p:nvSpPr>
        <p:spPr>
          <a:xfrm>
            <a:off x="323845" y="1519871"/>
            <a:ext cx="8471807" cy="12056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eaLnBrk="1" hangingPunct="1">
              <a:lnSpc>
                <a:spcPct val="100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r>
              <a:rPr lang="it-IT" b="1" dirty="0">
                <a:latin typeface="Nunito Sans" pitchFamily="2" charset="0"/>
              </a:rPr>
              <a:t>Our Process:</a:t>
            </a:r>
          </a:p>
          <a:p>
            <a:pPr marL="342900" indent="-342900">
              <a:lnSpc>
                <a:spcPct val="170000"/>
              </a:lnSpc>
              <a:buFont typeface="Arial" panose="020B0604020202020204" pitchFamily="34" charset="0"/>
              <a:buChar char="•"/>
            </a:pPr>
            <a:r>
              <a:rPr lang="en-US" dirty="0">
                <a:latin typeface="Nunito Sans" pitchFamily="2" charset="0"/>
              </a:rPr>
              <a:t>Find</a:t>
            </a:r>
            <a:r>
              <a:rPr lang="it-IT" dirty="0">
                <a:latin typeface="Nunito Sans" pitchFamily="2" charset="0"/>
              </a:rPr>
              <a:t> </a:t>
            </a:r>
            <a:r>
              <a:rPr lang="it-IT" dirty="0" err="1">
                <a:latin typeface="Nunito Sans" pitchFamily="2" charset="0"/>
              </a:rPr>
              <a:t>patterns</a:t>
            </a:r>
            <a:r>
              <a:rPr lang="it-IT" dirty="0">
                <a:latin typeface="Nunito Sans" pitchFamily="2" charset="0"/>
              </a:rPr>
              <a:t> based on </a:t>
            </a:r>
            <a:r>
              <a:rPr lang="it-IT" dirty="0" err="1">
                <a:latin typeface="Nunito Sans" pitchFamily="2" charset="0"/>
              </a:rPr>
              <a:t>telemetric</a:t>
            </a:r>
            <a:r>
              <a:rPr lang="it-IT" dirty="0">
                <a:latin typeface="Nunito Sans" pitchFamily="2" charset="0"/>
              </a:rPr>
              <a:t> </a:t>
            </a:r>
            <a:r>
              <a:rPr lang="it-IT" dirty="0" err="1">
                <a:latin typeface="Nunito Sans" pitchFamily="2" charset="0"/>
              </a:rPr>
              <a:t>driving</a:t>
            </a:r>
            <a:r>
              <a:rPr lang="it-IT" dirty="0">
                <a:latin typeface="Nunito Sans" pitchFamily="2" charset="0"/>
              </a:rPr>
              <a:t> data;</a:t>
            </a:r>
          </a:p>
          <a:p>
            <a:pPr marL="342900" indent="-342900">
              <a:lnSpc>
                <a:spcPct val="170000"/>
              </a:lnSpc>
              <a:buFont typeface="Arial" panose="020B0604020202020204" pitchFamily="34" charset="0"/>
              <a:buChar char="•"/>
            </a:pPr>
            <a:r>
              <a:rPr lang="it-IT" dirty="0">
                <a:latin typeface="Nunito Sans" pitchFamily="2" charset="0"/>
              </a:rPr>
              <a:t>Develop a model to </a:t>
            </a:r>
            <a:r>
              <a:rPr lang="it-IT" dirty="0" err="1">
                <a:latin typeface="Nunito Sans" pitchFamily="2" charset="0"/>
              </a:rPr>
              <a:t>classify</a:t>
            </a:r>
            <a:r>
              <a:rPr lang="it-IT" dirty="0">
                <a:latin typeface="Nunito Sans" pitchFamily="2" charset="0"/>
              </a:rPr>
              <a:t> </a:t>
            </a:r>
            <a:r>
              <a:rPr lang="it-IT" dirty="0" err="1">
                <a:latin typeface="Nunito Sans" pitchFamily="2" charset="0"/>
              </a:rPr>
              <a:t>driving</a:t>
            </a:r>
            <a:r>
              <a:rPr lang="it-IT" dirty="0">
                <a:latin typeface="Nunito Sans" pitchFamily="2" charset="0"/>
              </a:rPr>
              <a:t> </a:t>
            </a:r>
            <a:r>
              <a:rPr lang="it-IT" dirty="0" err="1">
                <a:latin typeface="Nunito Sans" pitchFamily="2" charset="0"/>
              </a:rPr>
              <a:t>styles</a:t>
            </a:r>
            <a:r>
              <a:rPr lang="it-IT" dirty="0">
                <a:latin typeface="Nunito Sans" pitchFamily="2" charset="0"/>
              </a:rPr>
              <a:t>;</a:t>
            </a:r>
          </a:p>
          <a:p>
            <a:pPr marL="342900" indent="-342900">
              <a:lnSpc>
                <a:spcPct val="170000"/>
              </a:lnSpc>
              <a:buFont typeface="Arial" panose="020B0604020202020204" pitchFamily="34" charset="0"/>
              <a:buChar char="•"/>
            </a:pPr>
            <a:r>
              <a:rPr lang="it-IT" dirty="0" err="1">
                <a:latin typeface="Nunito Sans" pitchFamily="2" charset="0"/>
              </a:rPr>
              <a:t>Develop</a:t>
            </a:r>
            <a:r>
              <a:rPr lang="it-IT" dirty="0">
                <a:latin typeface="Nunito Sans" pitchFamily="2" charset="0"/>
              </a:rPr>
              <a:t> a model to </a:t>
            </a:r>
            <a:r>
              <a:rPr lang="it-IT" dirty="0" err="1">
                <a:latin typeface="Nunito Sans" pitchFamily="2" charset="0"/>
              </a:rPr>
              <a:t>detect</a:t>
            </a:r>
            <a:r>
              <a:rPr lang="it-IT" dirty="0">
                <a:latin typeface="Nunito Sans" pitchFamily="2" charset="0"/>
              </a:rPr>
              <a:t> </a:t>
            </a:r>
            <a:r>
              <a:rPr lang="it-IT" dirty="0" err="1">
                <a:latin typeface="Nunito Sans" pitchFamily="2" charset="0"/>
              </a:rPr>
              <a:t>driving</a:t>
            </a:r>
            <a:r>
              <a:rPr lang="it-IT" dirty="0">
                <a:latin typeface="Nunito Sans" pitchFamily="2" charset="0"/>
              </a:rPr>
              <a:t> </a:t>
            </a:r>
            <a:r>
              <a:rPr lang="it-IT" dirty="0" err="1">
                <a:latin typeface="Nunito Sans" pitchFamily="2" charset="0"/>
              </a:rPr>
              <a:t>conditions</a:t>
            </a:r>
            <a:r>
              <a:rPr lang="it-IT" dirty="0">
                <a:latin typeface="Nunito Sans" pitchFamily="2" charset="0"/>
              </a:rPr>
              <a:t>;</a:t>
            </a:r>
          </a:p>
          <a:p>
            <a:pPr marL="342900" indent="-342900">
              <a:lnSpc>
                <a:spcPct val="170000"/>
              </a:lnSpc>
              <a:buFont typeface="Arial" panose="020B0604020202020204" pitchFamily="34" charset="0"/>
              <a:buChar char="•"/>
            </a:pPr>
            <a:r>
              <a:rPr lang="it-IT" dirty="0" err="1">
                <a:latin typeface="Nunito Sans" pitchFamily="2" charset="0"/>
              </a:rPr>
              <a:t>Detect</a:t>
            </a:r>
            <a:r>
              <a:rPr lang="it-IT" dirty="0">
                <a:latin typeface="Nunito Sans" pitchFamily="2" charset="0"/>
              </a:rPr>
              <a:t> </a:t>
            </a:r>
            <a:r>
              <a:rPr lang="it-IT" dirty="0" err="1">
                <a:latin typeface="Nunito Sans" pitchFamily="2" charset="0"/>
              </a:rPr>
              <a:t>anomalies</a:t>
            </a:r>
            <a:r>
              <a:rPr lang="it-IT" dirty="0">
                <a:latin typeface="Nunito Sans" pitchFamily="2" charset="0"/>
              </a:rPr>
              <a:t>;</a:t>
            </a:r>
          </a:p>
          <a:p>
            <a:pPr marL="342900" indent="-342900">
              <a:lnSpc>
                <a:spcPct val="170000"/>
              </a:lnSpc>
              <a:buFont typeface="Arial" panose="020B0604020202020204" pitchFamily="34" charset="0"/>
              <a:buChar char="•"/>
            </a:pPr>
            <a:r>
              <a:rPr lang="it-IT" dirty="0">
                <a:latin typeface="Nunito Sans" pitchFamily="2" charset="0"/>
              </a:rPr>
              <a:t>Use driving styles and usage patterns to identify types of users</a:t>
            </a:r>
          </a:p>
        </p:txBody>
      </p:sp>
      <p:sp>
        <p:nvSpPr>
          <p:cNvPr id="5" name="Segnaposto testo 2">
            <a:extLst>
              <a:ext uri="{FF2B5EF4-FFF2-40B4-BE49-F238E27FC236}">
                <a16:creationId xmlns:a16="http://schemas.microsoft.com/office/drawing/2014/main" id="{7ABAE662-91A6-174D-B1F9-B6DCA3F73B63}"/>
              </a:ext>
            </a:extLst>
          </p:cNvPr>
          <p:cNvSpPr txBox="1">
            <a:spLocks/>
          </p:cNvSpPr>
          <p:nvPr/>
        </p:nvSpPr>
        <p:spPr>
          <a:xfrm>
            <a:off x="323845" y="3547546"/>
            <a:ext cx="8471807" cy="1205682"/>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eaLnBrk="1" hangingPunct="1">
              <a:lnSpc>
                <a:spcPct val="100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pPr>
              <a:lnSpc>
                <a:spcPct val="150000"/>
              </a:lnSpc>
            </a:pPr>
            <a:r>
              <a:rPr lang="it-IT" b="1" dirty="0">
                <a:latin typeface="Nunito Sans" pitchFamily="2" charset="0"/>
              </a:rPr>
              <a:t>Expected Results:</a:t>
            </a:r>
          </a:p>
          <a:p>
            <a:pPr marL="342900" indent="-342900">
              <a:lnSpc>
                <a:spcPct val="150000"/>
              </a:lnSpc>
              <a:buFont typeface="Arial" panose="020B0604020202020204" pitchFamily="34" charset="0"/>
              <a:buChar char="•"/>
            </a:pPr>
            <a:r>
              <a:rPr lang="it-IT" dirty="0">
                <a:latin typeface="Nunito Sans" pitchFamily="2" charset="0"/>
              </a:rPr>
              <a:t>Develop evidence-based user typologies</a:t>
            </a:r>
          </a:p>
          <a:p>
            <a:pPr marL="342900" indent="-342900">
              <a:lnSpc>
                <a:spcPct val="150000"/>
              </a:lnSpc>
              <a:buFont typeface="Arial" panose="020B0604020202020204" pitchFamily="34" charset="0"/>
              <a:buChar char="•"/>
            </a:pPr>
            <a:r>
              <a:rPr lang="it-IT" dirty="0">
                <a:latin typeface="Nunito Sans" pitchFamily="2" charset="0"/>
              </a:rPr>
              <a:t>Enable Lamborgini to develop a more client oriented service portfolio</a:t>
            </a:r>
          </a:p>
        </p:txBody>
      </p:sp>
    </p:spTree>
    <p:extLst>
      <p:ext uri="{BB962C8B-B14F-4D97-AF65-F5344CB8AC3E}">
        <p14:creationId xmlns:p14="http://schemas.microsoft.com/office/powerpoint/2010/main" val="231449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603C3016-85AA-5943-A266-1CA50F2FAC3F}"/>
              </a:ext>
            </a:extLst>
          </p:cNvPr>
          <p:cNvSpPr>
            <a:spLocks noGrp="1"/>
          </p:cNvSpPr>
          <p:nvPr>
            <p:ph type="body" sz="quarter" idx="11"/>
          </p:nvPr>
        </p:nvSpPr>
        <p:spPr>
          <a:xfrm>
            <a:off x="323850" y="855373"/>
            <a:ext cx="5591388" cy="3276843"/>
          </a:xfrm>
          <a:ln>
            <a:solidFill>
              <a:schemeClr val="accent1"/>
            </a:solidFill>
          </a:ln>
        </p:spPr>
        <p:txBody>
          <a:bodyPr/>
          <a:lstStyle/>
          <a:p>
            <a:pPr algn="just">
              <a:lnSpc>
                <a:spcPts val="2800"/>
              </a:lnSpc>
            </a:pPr>
            <a:r>
              <a:rPr lang="en-US" dirty="0">
                <a:latin typeface="Nunito Sans" pitchFamily="2" charset="0"/>
                <a:ea typeface="Calibri" panose="020F0502020204030204" pitchFamily="34" charset="0"/>
                <a:cs typeface="Times New Roman" panose="02020603050405020304" pitchFamily="18" charset="0"/>
              </a:rPr>
              <a:t>Improving digital asset management </a:t>
            </a:r>
            <a:r>
              <a:rPr lang="en-US" dirty="0">
                <a:effectLst/>
                <a:latin typeface="Nunito Sans" pitchFamily="2" charset="0"/>
                <a:ea typeface="Calibri" panose="020F0502020204030204" pitchFamily="34" charset="0"/>
                <a:cs typeface="Times New Roman" panose="02020603050405020304" pitchFamily="18" charset="0"/>
              </a:rPr>
              <a:t>in R&amp;D would mean making </a:t>
            </a:r>
            <a:r>
              <a:rPr lang="en-US" dirty="0">
                <a:latin typeface="Nunito Sans" pitchFamily="2" charset="0"/>
                <a:ea typeface="Calibri" panose="020F0502020204030204" pitchFamily="34" charset="0"/>
                <a:cs typeface="Times New Roman" panose="02020603050405020304" pitchFamily="18" charset="0"/>
              </a:rPr>
              <a:t>a clearly </a:t>
            </a:r>
            <a:r>
              <a:rPr lang="en-US" dirty="0">
                <a:effectLst/>
                <a:latin typeface="Nunito Sans" pitchFamily="2" charset="0"/>
                <a:ea typeface="Calibri" panose="020F0502020204030204" pitchFamily="34" charset="0"/>
                <a:cs typeface="Times New Roman" panose="02020603050405020304" pitchFamily="18" charset="0"/>
              </a:rPr>
              <a:t>estimated planning of utilization, effort needed to measure, monitor and optimize the utilization of an asset (=resource) and enable full fleet management logic, allowing thus less discrepancies between planning and actual. </a:t>
            </a:r>
          </a:p>
          <a:p>
            <a:pPr algn="just">
              <a:lnSpc>
                <a:spcPts val="2800"/>
              </a:lnSpc>
            </a:pPr>
            <a:r>
              <a:rPr lang="en-US" dirty="0">
                <a:effectLst/>
                <a:latin typeface="Nunito Sans" pitchFamily="2" charset="0"/>
                <a:ea typeface="Calibri" panose="020F0502020204030204" pitchFamily="34" charset="0"/>
                <a:cs typeface="Times New Roman" panose="02020603050405020304" pitchFamily="18" charset="0"/>
              </a:rPr>
              <a:t>Through data on the possible outlook of occupancy of work-benches, </a:t>
            </a:r>
            <a:r>
              <a:rPr lang="en-US" dirty="0">
                <a:latin typeface="Nunito Sans" pitchFamily="2" charset="0"/>
                <a:cs typeface="Times New Roman" panose="02020603050405020304" pitchFamily="18" charset="0"/>
              </a:rPr>
              <a:t>we plan to develop a realistic simulation of work-bench saturation, allowing the creation of evidence-based asset management rules. </a:t>
            </a:r>
          </a:p>
        </p:txBody>
      </p:sp>
      <p:sp>
        <p:nvSpPr>
          <p:cNvPr id="4" name="Titolo 3">
            <a:extLst>
              <a:ext uri="{FF2B5EF4-FFF2-40B4-BE49-F238E27FC236}">
                <a16:creationId xmlns:a16="http://schemas.microsoft.com/office/drawing/2014/main" id="{92A11231-335A-014F-A6C6-DCD21B885608}"/>
              </a:ext>
            </a:extLst>
          </p:cNvPr>
          <p:cNvSpPr>
            <a:spLocks noGrp="1"/>
          </p:cNvSpPr>
          <p:nvPr>
            <p:ph type="title"/>
          </p:nvPr>
        </p:nvSpPr>
        <p:spPr/>
        <p:txBody>
          <a:bodyPr>
            <a:normAutofit fontScale="90000"/>
          </a:bodyPr>
          <a:lstStyle/>
          <a:p>
            <a:r>
              <a:rPr lang="it-IT" dirty="0"/>
              <a:t>POC #2: Work-bench use</a:t>
            </a:r>
          </a:p>
        </p:txBody>
      </p:sp>
      <p:pic>
        <p:nvPicPr>
          <p:cNvPr id="12" name="Segnaposto immagine 11" descr="Immagine che contiene testo, elettronico, computer&#10;&#10;Descrizione generata automaticamente">
            <a:extLst>
              <a:ext uri="{FF2B5EF4-FFF2-40B4-BE49-F238E27FC236}">
                <a16:creationId xmlns:a16="http://schemas.microsoft.com/office/drawing/2014/main" id="{0502B648-173D-463F-9D2B-32C7EE770488}"/>
              </a:ext>
            </a:extLst>
          </p:cNvPr>
          <p:cNvPicPr>
            <a:picLocks noGrp="1" noChangeAspect="1"/>
          </p:cNvPicPr>
          <p:nvPr>
            <p:ph type="pic" sz="quarter" idx="10"/>
          </p:nvPr>
        </p:nvPicPr>
        <p:blipFill>
          <a:blip r:embed="rId2"/>
          <a:srcRect l="14630" r="14630"/>
          <a:stretch>
            <a:fillRect/>
          </a:stretch>
        </p:blipFill>
        <p:spPr/>
      </p:pic>
    </p:spTree>
    <p:extLst>
      <p:ext uri="{BB962C8B-B14F-4D97-AF65-F5344CB8AC3E}">
        <p14:creationId xmlns:p14="http://schemas.microsoft.com/office/powerpoint/2010/main" val="64318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F69AE7-4DCF-9345-9169-C47B9C089E02}"/>
              </a:ext>
            </a:extLst>
          </p:cNvPr>
          <p:cNvSpPr>
            <a:spLocks noGrp="1"/>
          </p:cNvSpPr>
          <p:nvPr>
            <p:ph type="title"/>
          </p:nvPr>
        </p:nvSpPr>
        <p:spPr/>
        <p:txBody>
          <a:bodyPr>
            <a:normAutofit fontScale="90000"/>
          </a:bodyPr>
          <a:lstStyle/>
          <a:p>
            <a:r>
              <a:rPr lang="it-IT" dirty="0"/>
              <a:t>POC #2 focus</a:t>
            </a:r>
          </a:p>
        </p:txBody>
      </p:sp>
      <p:sp>
        <p:nvSpPr>
          <p:cNvPr id="3" name="Segnaposto testo 2">
            <a:extLst>
              <a:ext uri="{FF2B5EF4-FFF2-40B4-BE49-F238E27FC236}">
                <a16:creationId xmlns:a16="http://schemas.microsoft.com/office/drawing/2014/main" id="{46E79913-0810-864F-807D-F6520E260B51}"/>
              </a:ext>
            </a:extLst>
          </p:cNvPr>
          <p:cNvSpPr>
            <a:spLocks noGrp="1"/>
          </p:cNvSpPr>
          <p:nvPr>
            <p:ph type="body" idx="2"/>
          </p:nvPr>
        </p:nvSpPr>
        <p:spPr>
          <a:xfrm>
            <a:off x="323846" y="682615"/>
            <a:ext cx="8471807" cy="823833"/>
          </a:xfrm>
        </p:spPr>
        <p:txBody>
          <a:bodyPr/>
          <a:lstStyle/>
          <a:p>
            <a:pPr>
              <a:lnSpc>
                <a:spcPct val="150000"/>
              </a:lnSpc>
            </a:pPr>
            <a:r>
              <a:rPr lang="it-IT" b="1" dirty="0">
                <a:latin typeface="Nunito Sans" pitchFamily="2" charset="0"/>
              </a:rPr>
              <a:t>Input Data:</a:t>
            </a:r>
          </a:p>
          <a:p>
            <a:pPr marL="342900" indent="-342900">
              <a:lnSpc>
                <a:spcPct val="150000"/>
              </a:lnSpc>
              <a:buFont typeface="Arial" panose="020B0604020202020204" pitchFamily="34" charset="0"/>
              <a:buChar char="•"/>
            </a:pPr>
            <a:r>
              <a:rPr lang="en-US" dirty="0">
                <a:latin typeface="Nunito Sans" pitchFamily="2" charset="0"/>
              </a:rPr>
              <a:t>List of potential usage of the work-benches.</a:t>
            </a:r>
          </a:p>
        </p:txBody>
      </p:sp>
      <p:sp>
        <p:nvSpPr>
          <p:cNvPr id="4" name="Segnaposto testo 2">
            <a:extLst>
              <a:ext uri="{FF2B5EF4-FFF2-40B4-BE49-F238E27FC236}">
                <a16:creationId xmlns:a16="http://schemas.microsoft.com/office/drawing/2014/main" id="{AEAF4DA3-2409-9440-B26A-794A308C1C23}"/>
              </a:ext>
            </a:extLst>
          </p:cNvPr>
          <p:cNvSpPr txBox="1">
            <a:spLocks/>
          </p:cNvSpPr>
          <p:nvPr/>
        </p:nvSpPr>
        <p:spPr>
          <a:xfrm>
            <a:off x="323847" y="1604667"/>
            <a:ext cx="8820153" cy="1399083"/>
          </a:xfrm>
          <a:prstGeom prst="rect">
            <a:avLst/>
          </a:prstGeom>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eaLnBrk="1" hangingPunct="1">
              <a:lnSpc>
                <a:spcPct val="100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r>
              <a:rPr lang="it-IT" sz="3500" b="1" dirty="0">
                <a:latin typeface="Nunito Sans" pitchFamily="2" charset="0"/>
              </a:rPr>
              <a:t>Our Process:</a:t>
            </a:r>
          </a:p>
          <a:p>
            <a:pPr marL="342900" indent="-342900">
              <a:lnSpc>
                <a:spcPct val="160000"/>
              </a:lnSpc>
              <a:buFont typeface="Arial" panose="020B0604020202020204" pitchFamily="34" charset="0"/>
              <a:buChar char="•"/>
            </a:pPr>
            <a:r>
              <a:rPr lang="it-IT" sz="3500" dirty="0">
                <a:latin typeface="Nunito Sans" pitchFamily="2" charset="0"/>
              </a:rPr>
              <a:t>Use a MonteCarlo Simulation to </a:t>
            </a:r>
            <a:r>
              <a:rPr lang="en-US" sz="3500" dirty="0">
                <a:latin typeface="Nunito Sans" pitchFamily="2" charset="0"/>
              </a:rPr>
              <a:t>model the probability of different scenarios based on input data parameters;</a:t>
            </a:r>
            <a:endParaRPr lang="it-IT" sz="3500" dirty="0">
              <a:latin typeface="Nunito Sans" pitchFamily="2" charset="0"/>
            </a:endParaRPr>
          </a:p>
          <a:p>
            <a:pPr marL="342900" indent="-342900">
              <a:lnSpc>
                <a:spcPct val="160000"/>
              </a:lnSpc>
              <a:buFont typeface="Arial" panose="020B0604020202020204" pitchFamily="34" charset="0"/>
              <a:buChar char="•"/>
            </a:pPr>
            <a:r>
              <a:rPr lang="en-US" sz="3500" dirty="0">
                <a:latin typeface="Nunito Sans" pitchFamily="2" charset="0"/>
              </a:rPr>
              <a:t>Develop</a:t>
            </a:r>
            <a:r>
              <a:rPr lang="it-IT" sz="3500" dirty="0">
                <a:latin typeface="Nunito Sans" pitchFamily="2" charset="0"/>
              </a:rPr>
              <a:t> a probabilistic model of work-</a:t>
            </a:r>
            <a:r>
              <a:rPr lang="it-IT" sz="3500" dirty="0" err="1">
                <a:latin typeface="Nunito Sans" pitchFamily="2" charset="0"/>
              </a:rPr>
              <a:t>bench</a:t>
            </a:r>
            <a:r>
              <a:rPr lang="it-IT" sz="3500" dirty="0">
                <a:latin typeface="Nunito Sans" pitchFamily="2" charset="0"/>
              </a:rPr>
              <a:t> </a:t>
            </a:r>
            <a:r>
              <a:rPr lang="it-IT" sz="3500" dirty="0" err="1">
                <a:latin typeface="Nunito Sans" pitchFamily="2" charset="0"/>
              </a:rPr>
              <a:t>occupancy</a:t>
            </a:r>
            <a:r>
              <a:rPr lang="it-IT" sz="3500" dirty="0">
                <a:latin typeface="Nunito Sans" pitchFamily="2" charset="0"/>
              </a:rPr>
              <a:t>. </a:t>
            </a:r>
          </a:p>
          <a:p>
            <a:endParaRPr lang="it-IT" sz="1600" dirty="0"/>
          </a:p>
        </p:txBody>
      </p:sp>
      <p:sp>
        <p:nvSpPr>
          <p:cNvPr id="5" name="Segnaposto testo 2">
            <a:extLst>
              <a:ext uri="{FF2B5EF4-FFF2-40B4-BE49-F238E27FC236}">
                <a16:creationId xmlns:a16="http://schemas.microsoft.com/office/drawing/2014/main" id="{7ABAE662-91A6-174D-B1F9-B6DCA3F73B63}"/>
              </a:ext>
            </a:extLst>
          </p:cNvPr>
          <p:cNvSpPr txBox="1">
            <a:spLocks/>
          </p:cNvSpPr>
          <p:nvPr/>
        </p:nvSpPr>
        <p:spPr>
          <a:xfrm>
            <a:off x="323847" y="2953172"/>
            <a:ext cx="8471807" cy="166772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eaLnBrk="1" hangingPunct="1">
              <a:lnSpc>
                <a:spcPct val="100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eaLnBrk="1" hangingPunct="1">
              <a:lnSpc>
                <a:spcPct val="100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r>
              <a:rPr lang="en-US" b="1" dirty="0">
                <a:latin typeface="Nunito Sans" pitchFamily="2" charset="0"/>
              </a:rPr>
              <a:t>Expected</a:t>
            </a:r>
            <a:r>
              <a:rPr lang="it-IT" b="1" dirty="0">
                <a:latin typeface="Nunito Sans" pitchFamily="2" charset="0"/>
              </a:rPr>
              <a:t> </a:t>
            </a:r>
            <a:r>
              <a:rPr lang="en-US" b="1" dirty="0">
                <a:latin typeface="Nunito Sans" pitchFamily="2" charset="0"/>
              </a:rPr>
              <a:t>Results</a:t>
            </a:r>
            <a:r>
              <a:rPr lang="it-IT" b="1" dirty="0">
                <a:latin typeface="Nunito Sans" pitchFamily="2" charset="0"/>
              </a:rPr>
              <a:t>:</a:t>
            </a:r>
          </a:p>
          <a:p>
            <a:pPr marL="342900" indent="-342900">
              <a:lnSpc>
                <a:spcPct val="170000"/>
              </a:lnSpc>
              <a:buFont typeface="Arial" panose="020B0604020202020204" pitchFamily="34" charset="0"/>
              <a:buChar char="•"/>
            </a:pPr>
            <a:r>
              <a:rPr lang="it-IT" dirty="0">
                <a:latin typeface="Nunito Sans" pitchFamily="2" charset="0"/>
              </a:rPr>
              <a:t>Realistic simulation of work-</a:t>
            </a:r>
            <a:r>
              <a:rPr lang="it-IT" dirty="0" err="1">
                <a:latin typeface="Nunito Sans" pitchFamily="2" charset="0"/>
              </a:rPr>
              <a:t>bench</a:t>
            </a:r>
            <a:r>
              <a:rPr lang="it-IT" dirty="0">
                <a:latin typeface="Nunito Sans" pitchFamily="2" charset="0"/>
              </a:rPr>
              <a:t> </a:t>
            </a:r>
            <a:r>
              <a:rPr lang="it-IT" dirty="0" err="1">
                <a:latin typeface="Nunito Sans" pitchFamily="2" charset="0"/>
              </a:rPr>
              <a:t>saturation</a:t>
            </a:r>
            <a:r>
              <a:rPr lang="it-IT" dirty="0">
                <a:latin typeface="Nunito Sans" pitchFamily="2" charset="0"/>
              </a:rPr>
              <a:t>;</a:t>
            </a:r>
          </a:p>
          <a:p>
            <a:pPr marL="342900" indent="-342900">
              <a:lnSpc>
                <a:spcPct val="170000"/>
              </a:lnSpc>
              <a:buFont typeface="Arial" panose="020B0604020202020204" pitchFamily="34" charset="0"/>
              <a:buChar char="•"/>
            </a:pPr>
            <a:r>
              <a:rPr lang="it-IT" dirty="0">
                <a:latin typeface="Nunito Sans" pitchFamily="2" charset="0"/>
              </a:rPr>
              <a:t>Development a </a:t>
            </a:r>
            <a:r>
              <a:rPr lang="it-IT" dirty="0" err="1">
                <a:latin typeface="Nunito Sans" pitchFamily="2" charset="0"/>
              </a:rPr>
              <a:t>basis</a:t>
            </a:r>
            <a:r>
              <a:rPr lang="it-IT" dirty="0">
                <a:latin typeface="Nunito Sans" pitchFamily="2" charset="0"/>
              </a:rPr>
              <a:t> of a Digital Twin </a:t>
            </a:r>
            <a:r>
              <a:rPr lang="it-IT" dirty="0" err="1">
                <a:latin typeface="Nunito Sans" pitchFamily="2" charset="0"/>
              </a:rPr>
              <a:t>prototype</a:t>
            </a:r>
            <a:r>
              <a:rPr lang="it-IT" dirty="0">
                <a:latin typeface="Nunito Sans" pitchFamily="2" charset="0"/>
              </a:rPr>
              <a:t>;</a:t>
            </a:r>
          </a:p>
          <a:p>
            <a:pPr marL="342900" indent="-342900">
              <a:lnSpc>
                <a:spcPct val="170000"/>
              </a:lnSpc>
              <a:buFont typeface="Arial" panose="020B0604020202020204" pitchFamily="34" charset="0"/>
              <a:buChar char="•"/>
            </a:pPr>
            <a:r>
              <a:rPr lang="it-IT" dirty="0">
                <a:latin typeface="Nunito Sans" pitchFamily="2" charset="0"/>
              </a:rPr>
              <a:t>Allowing to </a:t>
            </a:r>
            <a:r>
              <a:rPr lang="en-US" dirty="0">
                <a:latin typeface="Nunito Sans" pitchFamily="2" charset="0"/>
              </a:rPr>
              <a:t>build</a:t>
            </a:r>
            <a:r>
              <a:rPr lang="it-IT" dirty="0">
                <a:latin typeface="Nunito Sans" pitchFamily="2" charset="0"/>
              </a:rPr>
              <a:t> asset management </a:t>
            </a:r>
            <a:r>
              <a:rPr lang="it-IT" dirty="0" err="1">
                <a:latin typeface="Nunito Sans" pitchFamily="2" charset="0"/>
              </a:rPr>
              <a:t>rules</a:t>
            </a:r>
            <a:r>
              <a:rPr lang="it-IT" dirty="0">
                <a:latin typeface="Nunito Sans" pitchFamily="2" charset="0"/>
              </a:rPr>
              <a:t>.</a:t>
            </a:r>
          </a:p>
          <a:p>
            <a:pPr marL="342900" indent="-342900">
              <a:buFont typeface="Arial" panose="020B0604020202020204" pitchFamily="34" charset="0"/>
              <a:buChar char="•"/>
            </a:pPr>
            <a:endParaRPr lang="it-IT" dirty="0"/>
          </a:p>
        </p:txBody>
      </p:sp>
    </p:spTree>
    <p:extLst>
      <p:ext uri="{BB962C8B-B14F-4D97-AF65-F5344CB8AC3E}">
        <p14:creationId xmlns:p14="http://schemas.microsoft.com/office/powerpoint/2010/main" val="271112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603C3016-85AA-5943-A266-1CA50F2FAC3F}"/>
              </a:ext>
            </a:extLst>
          </p:cNvPr>
          <p:cNvSpPr>
            <a:spLocks noGrp="1"/>
          </p:cNvSpPr>
          <p:nvPr>
            <p:ph type="body" sz="quarter" idx="11"/>
          </p:nvPr>
        </p:nvSpPr>
        <p:spPr>
          <a:xfrm>
            <a:off x="323850" y="855373"/>
            <a:ext cx="5591388" cy="3276843"/>
          </a:xfrm>
          <a:ln>
            <a:solidFill>
              <a:schemeClr val="accent1"/>
            </a:solidFill>
          </a:ln>
        </p:spPr>
        <p:txBody>
          <a:bodyPr/>
          <a:lstStyle/>
          <a:p>
            <a:pPr algn="just">
              <a:lnSpc>
                <a:spcPts val="2800"/>
              </a:lnSpc>
            </a:pPr>
            <a:r>
              <a:rPr lang="en-US" dirty="0">
                <a:latin typeface="Nunito Sans" pitchFamily="2" charset="0"/>
                <a:ea typeface="Calibri" panose="020F0502020204030204" pitchFamily="34" charset="0"/>
                <a:cs typeface="Times New Roman" panose="02020603050405020304" pitchFamily="18" charset="0"/>
              </a:rPr>
              <a:t>## Blockchain Talk &amp; Model Re-design ##</a:t>
            </a:r>
          </a:p>
          <a:p>
            <a:pPr algn="just">
              <a:lnSpc>
                <a:spcPts val="2800"/>
              </a:lnSpc>
            </a:pPr>
            <a:r>
              <a:rPr lang="en-US" dirty="0">
                <a:latin typeface="Nunito Sans" pitchFamily="2" charset="0"/>
                <a:ea typeface="Calibri" panose="020F0502020204030204" pitchFamily="34" charset="0"/>
                <a:cs typeface="Times New Roman" panose="02020603050405020304" pitchFamily="18" charset="0"/>
              </a:rPr>
              <a:t>2-3h webinar on Blockchain and its impact on automotive market  with Top Professional.</a:t>
            </a:r>
          </a:p>
          <a:p>
            <a:pPr algn="just">
              <a:lnSpc>
                <a:spcPts val="2800"/>
              </a:lnSpc>
            </a:pPr>
            <a:r>
              <a:rPr lang="en-US" dirty="0">
                <a:latin typeface="Nunito Sans" pitchFamily="2" charset="0"/>
                <a:ea typeface="Calibri" panose="020F0502020204030204" pitchFamily="34" charset="0"/>
                <a:cs typeface="Times New Roman" panose="02020603050405020304" pitchFamily="18" charset="0"/>
              </a:rPr>
              <a:t>Development of Business cases with MBA student from Wyoming University USA.</a:t>
            </a:r>
          </a:p>
        </p:txBody>
      </p:sp>
      <p:sp>
        <p:nvSpPr>
          <p:cNvPr id="4" name="Titolo 3">
            <a:extLst>
              <a:ext uri="{FF2B5EF4-FFF2-40B4-BE49-F238E27FC236}">
                <a16:creationId xmlns:a16="http://schemas.microsoft.com/office/drawing/2014/main" id="{92A11231-335A-014F-A6C6-DCD21B885608}"/>
              </a:ext>
            </a:extLst>
          </p:cNvPr>
          <p:cNvSpPr>
            <a:spLocks noGrp="1"/>
          </p:cNvSpPr>
          <p:nvPr>
            <p:ph type="title"/>
          </p:nvPr>
        </p:nvSpPr>
        <p:spPr/>
        <p:txBody>
          <a:bodyPr>
            <a:normAutofit fontScale="90000"/>
          </a:bodyPr>
          <a:lstStyle/>
          <a:p>
            <a:r>
              <a:rPr lang="it-IT" dirty="0"/>
              <a:t>EXPERIENCES</a:t>
            </a:r>
          </a:p>
        </p:txBody>
      </p:sp>
      <p:pic>
        <p:nvPicPr>
          <p:cNvPr id="12" name="Segnaposto immagine 11" descr="Immagine che contiene testo, elettronico, computer&#10;&#10;Descrizione generata automaticamente">
            <a:extLst>
              <a:ext uri="{FF2B5EF4-FFF2-40B4-BE49-F238E27FC236}">
                <a16:creationId xmlns:a16="http://schemas.microsoft.com/office/drawing/2014/main" id="{0502B648-173D-463F-9D2B-32C7EE770488}"/>
              </a:ext>
            </a:extLst>
          </p:cNvPr>
          <p:cNvPicPr>
            <a:picLocks noGrp="1" noChangeAspect="1"/>
          </p:cNvPicPr>
          <p:nvPr>
            <p:ph type="pic" sz="quarter" idx="10"/>
          </p:nvPr>
        </p:nvPicPr>
        <p:blipFill>
          <a:blip r:embed="rId2"/>
          <a:srcRect l="14630" r="14630"/>
          <a:stretch>
            <a:fillRect/>
          </a:stretch>
        </p:blipFill>
        <p:spPr/>
      </p:pic>
    </p:spTree>
    <p:extLst>
      <p:ext uri="{BB962C8B-B14F-4D97-AF65-F5344CB8AC3E}">
        <p14:creationId xmlns:p14="http://schemas.microsoft.com/office/powerpoint/2010/main" val="2512437134"/>
      </p:ext>
    </p:extLst>
  </p:cSld>
  <p:clrMapOvr>
    <a:masterClrMapping/>
  </p:clrMapOvr>
</p:sld>
</file>

<file path=ppt/theme/theme1.xml><?xml version="1.0" encoding="utf-8"?>
<a:theme xmlns:a="http://schemas.openxmlformats.org/drawingml/2006/main" name="APPLIED">
  <a:themeElements>
    <a:clrScheme name="Simple Light">
      <a:dk1>
        <a:srgbClr val="FFFFFF"/>
      </a:dk1>
      <a:lt1>
        <a:srgbClr val="000000"/>
      </a:lt1>
      <a:dk2>
        <a:srgbClr val="595959"/>
      </a:dk2>
      <a:lt2>
        <a:srgbClr val="EEEEEE"/>
      </a:lt2>
      <a:accent1>
        <a:srgbClr val="007FC2"/>
      </a:accent1>
      <a:accent2>
        <a:srgbClr val="005BB2"/>
      </a:accent2>
      <a:accent3>
        <a:srgbClr val="78909C"/>
      </a:accent3>
      <a:accent4>
        <a:srgbClr val="003CA0"/>
      </a:accent4>
      <a:accent5>
        <a:srgbClr val="002E69"/>
      </a:accent5>
      <a:accent6>
        <a:srgbClr val="FFD966"/>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PPLIED_template-250320.pptx" id="{7A52F4F5-5518-1A45-8CFD-618E313752CC}" vid="{26F3AED2-6241-9244-96E8-A524CA40A4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ADA670D1F2B44BBA786BCB99EB8230" ma:contentTypeVersion="4" ma:contentTypeDescription="Create a new document." ma:contentTypeScope="" ma:versionID="c17bca4fb693fb2972b07c20f925f98e">
  <xsd:schema xmlns:xsd="http://www.w3.org/2001/XMLSchema" xmlns:xs="http://www.w3.org/2001/XMLSchema" xmlns:p="http://schemas.microsoft.com/office/2006/metadata/properties" xmlns:ns2="7b8ef0a9-b9b8-4f6c-8ca9-35eb87a149de" xmlns:ns3="3e8849ca-68a6-4ac9-b153-c1b91cdf1eac" targetNamespace="http://schemas.microsoft.com/office/2006/metadata/properties" ma:root="true" ma:fieldsID="0f413e9fc87466e72f32bdca17ad7681" ns2:_="" ns3:_="">
    <xsd:import namespace="7b8ef0a9-b9b8-4f6c-8ca9-35eb87a149de"/>
    <xsd:import namespace="3e8849ca-68a6-4ac9-b153-c1b91cdf1ea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8ef0a9-b9b8-4f6c-8ca9-35eb87a149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e8849ca-68a6-4ac9-b153-c1b91cdf1ea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E5295E-BE89-43A8-9524-A1236D047340}">
  <ds:schemaRefs>
    <ds:schemaRef ds:uri="http://schemas.microsoft.com/sharepoint/v3/contenttype/forms"/>
  </ds:schemaRefs>
</ds:datastoreItem>
</file>

<file path=customXml/itemProps2.xml><?xml version="1.0" encoding="utf-8"?>
<ds:datastoreItem xmlns:ds="http://schemas.openxmlformats.org/officeDocument/2006/customXml" ds:itemID="{504E2834-D8A7-44FD-9CFF-A88D2344953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5583A5E-B6DC-4B72-A6CD-DE6F57CB20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8ef0a9-b9b8-4f6c-8ca9-35eb87a149de"/>
    <ds:schemaRef ds:uri="3e8849ca-68a6-4ac9-b153-c1b91cdf1e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APPLIED</Template>
  <TotalTime>1151</TotalTime>
  <Words>351</Words>
  <Application>Microsoft Macintosh PowerPoint</Application>
  <PresentationFormat>On-screen Show (16:9)</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Nunito Sans Black</vt:lpstr>
      <vt:lpstr>Nunito Sans</vt:lpstr>
      <vt:lpstr>Roboto</vt:lpstr>
      <vt:lpstr>Nunito Sans ExtraLight</vt:lpstr>
      <vt:lpstr>Arial</vt:lpstr>
      <vt:lpstr>Nunito Sans Light</vt:lpstr>
      <vt:lpstr>APPLIED</vt:lpstr>
      <vt:lpstr>PowerPoint Presentation</vt:lpstr>
      <vt:lpstr>agenda</vt:lpstr>
      <vt:lpstr>POC #1: Connected car</vt:lpstr>
      <vt:lpstr>POC #1 focus</vt:lpstr>
      <vt:lpstr>POC #2: Work-bench use</vt:lpstr>
      <vt:lpstr>POC #2 focus</vt:lpstr>
      <vt:lpstr>EXPERIENCES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Ruberti</dc:creator>
  <cp:lastModifiedBy>Alex Ruberti</cp:lastModifiedBy>
  <cp:revision>28</cp:revision>
  <dcterms:created xsi:type="dcterms:W3CDTF">2021-10-06T12:39:56Z</dcterms:created>
  <dcterms:modified xsi:type="dcterms:W3CDTF">2021-10-08T13:43:30Z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0x010100E7ADA670D1F2B44BBA786BCB99EB8230</vt:lpwstr>
  </property>
</Properties>
</file>