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4"/>
  </p:sldMasterIdLst>
  <p:notesMasterIdLst>
    <p:notesMasterId r:id="rId6"/>
  </p:notesMasterIdLst>
  <p:sldIdLst>
    <p:sldId id="326" r:id="rId5"/>
  </p:sldIdLst>
  <p:sldSz cx="9144000" cy="5143500" type="screen16x9"/>
  <p:notesSz cx="6858000" cy="9144000"/>
  <p:embeddedFontLst>
    <p:embeddedFont>
      <p:font typeface="Nunito Sans" pitchFamily="2" charset="0"/>
      <p:regular r:id="rId7"/>
      <p:bold r:id="rId8"/>
      <p:italic r:id="rId9"/>
      <p:boldItalic r:id="rId10"/>
    </p:embeddedFont>
    <p:embeddedFont>
      <p:font typeface="Nunito Sans Black" pitchFamily="2" charset="0"/>
      <p:bold r:id="rId11"/>
      <p:italic r:id="rId12"/>
      <p:boldItalic r:id="rId13"/>
    </p:embeddedFont>
    <p:embeddedFont>
      <p:font typeface="Nunito Sans ExtraLight" pitchFamily="2" charset="0"/>
      <p:regular r:id="rId14"/>
      <p:italic r:id="rId15"/>
    </p:embeddedFont>
    <p:embeddedFont>
      <p:font typeface="Nunito Sans Light" pitchFamily="2" charset="0"/>
      <p:regular r:id="rId16"/>
      <p: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43D73436-BC1E-472C-80AB-860200F1BCFA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2" pos="4830" userDrawn="1">
          <p15:clr>
            <a:srgbClr val="A4A3A4"/>
          </p15:clr>
        </p15:guide>
        <p15:guide id="3" pos="907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dovica D'Orsa" initials="LD" lastIdx="1" clrIdx="0">
    <p:extLst>
      <p:ext uri="{19B8F6BF-5375-455C-9EA6-DF929625EA0E}">
        <p15:presenceInfo xmlns:p15="http://schemas.microsoft.com/office/powerpoint/2012/main" userId="S::Ludovica.DOrsa@applied.it::9d40f3c8-7b15-4ff2-b743-404296b84e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A"/>
    <a:srgbClr val="F07F78"/>
    <a:srgbClr val="DE6CE8"/>
    <a:srgbClr val="00B0F6"/>
    <a:srgbClr val="00BE7A"/>
    <a:srgbClr val="A4A600"/>
    <a:srgbClr val="002E6D"/>
    <a:srgbClr val="EEEEEE"/>
    <a:srgbClr val="007FC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66BFD-9ACD-4F72-959C-721D6A1AFDCF}" v="48" dt="2022-01-18T08:17:40.377"/>
    <p1510:client id="{7C7702F3-7722-E093-56E9-ED29DC53B273}" v="150" dt="2022-01-17T08:34:13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5847" autoAdjust="0"/>
  </p:normalViewPr>
  <p:slideViewPr>
    <p:cSldViewPr snapToGrid="0">
      <p:cViewPr varScale="1">
        <p:scale>
          <a:sx n="125" d="100"/>
          <a:sy n="125" d="100"/>
        </p:scale>
        <p:origin x="154" y="72"/>
      </p:cViewPr>
      <p:guideLst>
        <p:guide pos="4830"/>
        <p:guide pos="907"/>
        <p:guide orient="horz" pos="2958"/>
        <p:guide orient="horz" pos="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ra Giovannini" userId="fc61e6f8-0be9-4497-8359-9f245027697e" providerId="ADAL" clId="{07066BFD-9ACD-4F72-959C-721D6A1AFDCF}"/>
    <pc:docChg chg="undo custSel modSld modMainMaster">
      <pc:chgData name="Ambra Giovannini" userId="fc61e6f8-0be9-4497-8359-9f245027697e" providerId="ADAL" clId="{07066BFD-9ACD-4F72-959C-721D6A1AFDCF}" dt="2022-01-18T08:20:51.898" v="192" actId="114"/>
      <pc:docMkLst>
        <pc:docMk/>
      </pc:docMkLst>
      <pc:sldChg chg="modSp mod">
        <pc:chgData name="Ambra Giovannini" userId="fc61e6f8-0be9-4497-8359-9f245027697e" providerId="ADAL" clId="{07066BFD-9ACD-4F72-959C-721D6A1AFDCF}" dt="2022-01-18T07:34:42.516" v="89" actId="207"/>
        <pc:sldMkLst>
          <pc:docMk/>
          <pc:sldMk cId="1430976331" sldId="274"/>
        </pc:sldMkLst>
        <pc:spChg chg="mod">
          <ac:chgData name="Ambra Giovannini" userId="fc61e6f8-0be9-4497-8359-9f245027697e" providerId="ADAL" clId="{07066BFD-9ACD-4F72-959C-721D6A1AFDCF}" dt="2022-01-18T07:34:42.516" v="89" actId="207"/>
          <ac:spMkLst>
            <pc:docMk/>
            <pc:sldMk cId="1430976331" sldId="274"/>
            <ac:spMk id="2" creationId="{AF29E8F9-6CC3-48F6-AB50-BFF62254B71D}"/>
          </ac:spMkLst>
        </pc:spChg>
        <pc:picChg chg="ord">
          <ac:chgData name="Ambra Giovannini" userId="fc61e6f8-0be9-4497-8359-9f245027697e" providerId="ADAL" clId="{07066BFD-9ACD-4F72-959C-721D6A1AFDCF}" dt="2022-01-18T07:30:07.552" v="61" actId="171"/>
          <ac:picMkLst>
            <pc:docMk/>
            <pc:sldMk cId="1430976331" sldId="274"/>
            <ac:picMk id="7" creationId="{824CA380-F9AA-4E3C-AFB0-4A2E33773FFA}"/>
          </ac:picMkLst>
        </pc:picChg>
      </pc:sldChg>
      <pc:sldChg chg="delSp modSp mod">
        <pc:chgData name="Ambra Giovannini" userId="fc61e6f8-0be9-4497-8359-9f245027697e" providerId="ADAL" clId="{07066BFD-9ACD-4F72-959C-721D6A1AFDCF}" dt="2022-01-18T08:17:06.933" v="152" actId="478"/>
        <pc:sldMkLst>
          <pc:docMk/>
          <pc:sldMk cId="2781932632" sldId="293"/>
        </pc:sldMkLst>
        <pc:spChg chg="mod">
          <ac:chgData name="Ambra Giovannini" userId="fc61e6f8-0be9-4497-8359-9f245027697e" providerId="ADAL" clId="{07066BFD-9ACD-4F72-959C-721D6A1AFDCF}" dt="2022-01-18T07:34:34.127" v="87" actId="207"/>
          <ac:spMkLst>
            <pc:docMk/>
            <pc:sldMk cId="2781932632" sldId="293"/>
            <ac:spMk id="2" creationId="{9E5066E6-1A1B-440F-A0E3-5E960C05C980}"/>
          </ac:spMkLst>
        </pc:spChg>
        <pc:spChg chg="del">
          <ac:chgData name="Ambra Giovannini" userId="fc61e6f8-0be9-4497-8359-9f245027697e" providerId="ADAL" clId="{07066BFD-9ACD-4F72-959C-721D6A1AFDCF}" dt="2022-01-18T08:17:06.933" v="152" actId="478"/>
          <ac:spMkLst>
            <pc:docMk/>
            <pc:sldMk cId="2781932632" sldId="293"/>
            <ac:spMk id="6" creationId="{06B37B50-EEF3-4C32-8417-2BD212330C9F}"/>
          </ac:spMkLst>
        </pc:spChg>
        <pc:picChg chg="del">
          <ac:chgData name="Ambra Giovannini" userId="fc61e6f8-0be9-4497-8359-9f245027697e" providerId="ADAL" clId="{07066BFD-9ACD-4F72-959C-721D6A1AFDCF}" dt="2022-01-18T08:17:03.357" v="151" actId="478"/>
          <ac:picMkLst>
            <pc:docMk/>
            <pc:sldMk cId="2781932632" sldId="293"/>
            <ac:picMk id="5" creationId="{23EE64B9-C52F-48EC-B481-C21CB5619392}"/>
          </ac:picMkLst>
        </pc:picChg>
      </pc:sldChg>
      <pc:sldChg chg="modSp mod">
        <pc:chgData name="Ambra Giovannini" userId="fc61e6f8-0be9-4497-8359-9f245027697e" providerId="ADAL" clId="{07066BFD-9ACD-4F72-959C-721D6A1AFDCF}" dt="2022-01-18T07:29:46.783" v="58" actId="207"/>
        <pc:sldMkLst>
          <pc:docMk/>
          <pc:sldMk cId="3651000014" sldId="310"/>
        </pc:sldMkLst>
        <pc:spChg chg="mod">
          <ac:chgData name="Ambra Giovannini" userId="fc61e6f8-0be9-4497-8359-9f245027697e" providerId="ADAL" clId="{07066BFD-9ACD-4F72-959C-721D6A1AFDCF}" dt="2022-01-18T07:29:46.783" v="58" actId="207"/>
          <ac:spMkLst>
            <pc:docMk/>
            <pc:sldMk cId="3651000014" sldId="310"/>
            <ac:spMk id="2" creationId="{E8913455-F0E3-4ECB-8F9E-81775F5CD3D4}"/>
          </ac:spMkLst>
        </pc:spChg>
      </pc:sldChg>
      <pc:sldChg chg="modSp mod">
        <pc:chgData name="Ambra Giovannini" userId="fc61e6f8-0be9-4497-8359-9f245027697e" providerId="ADAL" clId="{07066BFD-9ACD-4F72-959C-721D6A1AFDCF}" dt="2022-01-18T07:31:15.191" v="63" actId="207"/>
        <pc:sldMkLst>
          <pc:docMk/>
          <pc:sldMk cId="1727049753" sldId="335"/>
        </pc:sldMkLst>
        <pc:spChg chg="mod">
          <ac:chgData name="Ambra Giovannini" userId="fc61e6f8-0be9-4497-8359-9f245027697e" providerId="ADAL" clId="{07066BFD-9ACD-4F72-959C-721D6A1AFDCF}" dt="2022-01-18T07:31:15.191" v="63" actId="207"/>
          <ac:spMkLst>
            <pc:docMk/>
            <pc:sldMk cId="1727049753" sldId="335"/>
            <ac:spMk id="2" creationId="{E9E7D514-2B67-4E7A-8DC2-54BE2F22087C}"/>
          </ac:spMkLst>
        </pc:spChg>
      </pc:sldChg>
      <pc:sldChg chg="modSp mod">
        <pc:chgData name="Ambra Giovannini" userId="fc61e6f8-0be9-4497-8359-9f245027697e" providerId="ADAL" clId="{07066BFD-9ACD-4F72-959C-721D6A1AFDCF}" dt="2022-01-18T07:32:39.495" v="68" actId="207"/>
        <pc:sldMkLst>
          <pc:docMk/>
          <pc:sldMk cId="32586048" sldId="337"/>
        </pc:sldMkLst>
        <pc:spChg chg="mod">
          <ac:chgData name="Ambra Giovannini" userId="fc61e6f8-0be9-4497-8359-9f245027697e" providerId="ADAL" clId="{07066BFD-9ACD-4F72-959C-721D6A1AFDCF}" dt="2022-01-18T07:32:39.495" v="68" actId="207"/>
          <ac:spMkLst>
            <pc:docMk/>
            <pc:sldMk cId="32586048" sldId="337"/>
            <ac:spMk id="2" creationId="{FBB2F494-5B94-4EF0-B006-DBA00BCDC719}"/>
          </ac:spMkLst>
        </pc:spChg>
      </pc:sldChg>
      <pc:sldChg chg="addSp delSp modSp mod chgLayout">
        <pc:chgData name="Ambra Giovannini" userId="fc61e6f8-0be9-4497-8359-9f245027697e" providerId="ADAL" clId="{07066BFD-9ACD-4F72-959C-721D6A1AFDCF}" dt="2022-01-18T07:29:27.623" v="56" actId="207"/>
        <pc:sldMkLst>
          <pc:docMk/>
          <pc:sldMk cId="3382553687" sldId="344"/>
        </pc:sldMkLst>
        <pc:spChg chg="add del mod">
          <ac:chgData name="Ambra Giovannini" userId="fc61e6f8-0be9-4497-8359-9f245027697e" providerId="ADAL" clId="{07066BFD-9ACD-4F72-959C-721D6A1AFDCF}" dt="2022-01-18T07:25:35.265" v="41" actId="6264"/>
          <ac:spMkLst>
            <pc:docMk/>
            <pc:sldMk cId="3382553687" sldId="344"/>
            <ac:spMk id="2" creationId="{66F06E0C-46CD-48D7-9965-AE04E9EE17B1}"/>
          </ac:spMkLst>
        </pc:spChg>
        <pc:spChg chg="add del mod">
          <ac:chgData name="Ambra Giovannini" userId="fc61e6f8-0be9-4497-8359-9f245027697e" providerId="ADAL" clId="{07066BFD-9ACD-4F72-959C-721D6A1AFDCF}" dt="2022-01-18T07:25:35.265" v="41" actId="6264"/>
          <ac:spMkLst>
            <pc:docMk/>
            <pc:sldMk cId="3382553687" sldId="344"/>
            <ac:spMk id="3" creationId="{B6DE7ABC-02A3-4EAA-B4D9-4E2A3BCBB20F}"/>
          </ac:spMkLst>
        </pc:spChg>
        <pc:spChg chg="mod ord">
          <ac:chgData name="Ambra Giovannini" userId="fc61e6f8-0be9-4497-8359-9f245027697e" providerId="ADAL" clId="{07066BFD-9ACD-4F72-959C-721D6A1AFDCF}" dt="2022-01-18T07:25:35.265" v="41" actId="6264"/>
          <ac:spMkLst>
            <pc:docMk/>
            <pc:sldMk cId="3382553687" sldId="344"/>
            <ac:spMk id="4" creationId="{7182C1CD-879D-4732-9B20-D5336218EEEB}"/>
          </ac:spMkLst>
        </pc:spChg>
        <pc:spChg chg="mod ord">
          <ac:chgData name="Ambra Giovannini" userId="fc61e6f8-0be9-4497-8359-9f245027697e" providerId="ADAL" clId="{07066BFD-9ACD-4F72-959C-721D6A1AFDCF}" dt="2022-01-18T07:25:35.265" v="41" actId="6264"/>
          <ac:spMkLst>
            <pc:docMk/>
            <pc:sldMk cId="3382553687" sldId="344"/>
            <ac:spMk id="5" creationId="{91CAE1E5-5C31-45D9-816A-F0FBCE86F522}"/>
          </ac:spMkLst>
        </pc:spChg>
        <pc:spChg chg="mod">
          <ac:chgData name="Ambra Giovannini" userId="fc61e6f8-0be9-4497-8359-9f245027697e" providerId="ADAL" clId="{07066BFD-9ACD-4F72-959C-721D6A1AFDCF}" dt="2022-01-18T07:29:27.623" v="56" actId="207"/>
          <ac:spMkLst>
            <pc:docMk/>
            <pc:sldMk cId="3382553687" sldId="344"/>
            <ac:spMk id="6" creationId="{BED045A3-FDAA-4193-B90B-398353402DC3}"/>
          </ac:spMkLst>
        </pc:spChg>
        <pc:spChg chg="add del mod">
          <ac:chgData name="Ambra Giovannini" userId="fc61e6f8-0be9-4497-8359-9f245027697e" providerId="ADAL" clId="{07066BFD-9ACD-4F72-959C-721D6A1AFDCF}" dt="2022-01-18T07:27:30.216" v="46" actId="478"/>
          <ac:spMkLst>
            <pc:docMk/>
            <pc:sldMk cId="3382553687" sldId="344"/>
            <ac:spMk id="8" creationId="{1F65E53F-973D-4231-9F41-18ACEEE47C3C}"/>
          </ac:spMkLst>
        </pc:spChg>
      </pc:sldChg>
      <pc:sldChg chg="modSp mod">
        <pc:chgData name="Ambra Giovannini" userId="fc61e6f8-0be9-4497-8359-9f245027697e" providerId="ADAL" clId="{07066BFD-9ACD-4F72-959C-721D6A1AFDCF}" dt="2022-01-18T08:11:41.995" v="95" actId="20577"/>
        <pc:sldMkLst>
          <pc:docMk/>
          <pc:sldMk cId="932008110" sldId="346"/>
        </pc:sldMkLst>
        <pc:spChg chg="mod">
          <ac:chgData name="Ambra Giovannini" userId="fc61e6f8-0be9-4497-8359-9f245027697e" providerId="ADAL" clId="{07066BFD-9ACD-4F72-959C-721D6A1AFDCF}" dt="2022-01-18T08:11:41.995" v="95" actId="20577"/>
          <ac:spMkLst>
            <pc:docMk/>
            <pc:sldMk cId="932008110" sldId="346"/>
            <ac:spMk id="10" creationId="{BA14FFB2-3FF5-4D5B-BB7C-36AFCCCF0C0C}"/>
          </ac:spMkLst>
        </pc:spChg>
      </pc:sldChg>
      <pc:sldChg chg="addSp delSp modSp mod modNotesTx">
        <pc:chgData name="Ambra Giovannini" userId="fc61e6f8-0be9-4497-8359-9f245027697e" providerId="ADAL" clId="{07066BFD-9ACD-4F72-959C-721D6A1AFDCF}" dt="2022-01-18T08:13:23.406" v="98"/>
        <pc:sldMkLst>
          <pc:docMk/>
          <pc:sldMk cId="4062132225" sldId="349"/>
        </pc:sldMkLst>
        <pc:spChg chg="mod">
          <ac:chgData name="Ambra Giovannini" userId="fc61e6f8-0be9-4497-8359-9f245027697e" providerId="ADAL" clId="{07066BFD-9ACD-4F72-959C-721D6A1AFDCF}" dt="2022-01-18T07:29:11.722" v="54" actId="207"/>
          <ac:spMkLst>
            <pc:docMk/>
            <pc:sldMk cId="4062132225" sldId="349"/>
            <ac:spMk id="2" creationId="{0A1F0728-8530-42FA-B0A6-01E46D546ECA}"/>
          </ac:spMkLst>
        </pc:spChg>
        <pc:spChg chg="add del mod">
          <ac:chgData name="Ambra Giovannini" userId="fc61e6f8-0be9-4497-8359-9f245027697e" providerId="ADAL" clId="{07066BFD-9ACD-4F72-959C-721D6A1AFDCF}" dt="2022-01-18T07:28:21.468" v="51" actId="478"/>
          <ac:spMkLst>
            <pc:docMk/>
            <pc:sldMk cId="4062132225" sldId="349"/>
            <ac:spMk id="20" creationId="{CD4200AA-1D87-4941-A6CF-3942AEF88B3A}"/>
          </ac:spMkLst>
        </pc:spChg>
        <pc:spChg chg="mod">
          <ac:chgData name="Ambra Giovannini" userId="fc61e6f8-0be9-4497-8359-9f245027697e" providerId="ADAL" clId="{07066BFD-9ACD-4F72-959C-721D6A1AFDCF}" dt="2022-01-18T08:13:23.406" v="98"/>
          <ac:spMkLst>
            <pc:docMk/>
            <pc:sldMk cId="4062132225" sldId="349"/>
            <ac:spMk id="37" creationId="{8660D937-B874-4158-9B3A-22870FF0B9E9}"/>
          </ac:spMkLst>
        </pc:spChg>
      </pc:sldChg>
      <pc:sldChg chg="modSp mod">
        <pc:chgData name="Ambra Giovannini" userId="fc61e6f8-0be9-4497-8359-9f245027697e" providerId="ADAL" clId="{07066BFD-9ACD-4F72-959C-721D6A1AFDCF}" dt="2022-01-18T08:15:00.394" v="127" actId="6549"/>
        <pc:sldMkLst>
          <pc:docMk/>
          <pc:sldMk cId="3897700506" sldId="351"/>
        </pc:sldMkLst>
        <pc:spChg chg="mod">
          <ac:chgData name="Ambra Giovannini" userId="fc61e6f8-0be9-4497-8359-9f245027697e" providerId="ADAL" clId="{07066BFD-9ACD-4F72-959C-721D6A1AFDCF}" dt="2022-01-18T07:29:21.968" v="55" actId="207"/>
          <ac:spMkLst>
            <pc:docMk/>
            <pc:sldMk cId="3897700506" sldId="351"/>
            <ac:spMk id="2" creationId="{D775ACB5-D14F-419A-B337-45C11C4021C6}"/>
          </ac:spMkLst>
        </pc:spChg>
        <pc:spChg chg="mod">
          <ac:chgData name="Ambra Giovannini" userId="fc61e6f8-0be9-4497-8359-9f245027697e" providerId="ADAL" clId="{07066BFD-9ACD-4F72-959C-721D6A1AFDCF}" dt="2022-01-18T08:15:00.394" v="127" actId="6549"/>
          <ac:spMkLst>
            <pc:docMk/>
            <pc:sldMk cId="3897700506" sldId="351"/>
            <ac:spMk id="56" creationId="{3A80C102-169B-4E18-B8AA-1745670311A7}"/>
          </ac:spMkLst>
        </pc:spChg>
      </pc:sldChg>
      <pc:sldChg chg="modSp mod">
        <pc:chgData name="Ambra Giovannini" userId="fc61e6f8-0be9-4497-8359-9f245027697e" providerId="ADAL" clId="{07066BFD-9ACD-4F72-959C-721D6A1AFDCF}" dt="2022-01-18T08:20:19.212" v="190" actId="108"/>
        <pc:sldMkLst>
          <pc:docMk/>
          <pc:sldMk cId="4228256393" sldId="353"/>
        </pc:sldMkLst>
        <pc:spChg chg="mod">
          <ac:chgData name="Ambra Giovannini" userId="fc61e6f8-0be9-4497-8359-9f245027697e" providerId="ADAL" clId="{07066BFD-9ACD-4F72-959C-721D6A1AFDCF}" dt="2022-01-18T07:31:22.819" v="64" actId="207"/>
          <ac:spMkLst>
            <pc:docMk/>
            <pc:sldMk cId="4228256393" sldId="353"/>
            <ac:spMk id="3" creationId="{09C2F4E9-43FF-42B4-A78A-A24270DA17FA}"/>
          </ac:spMkLst>
        </pc:spChg>
        <pc:spChg chg="mod">
          <ac:chgData name="Ambra Giovannini" userId="fc61e6f8-0be9-4497-8359-9f245027697e" providerId="ADAL" clId="{07066BFD-9ACD-4F72-959C-721D6A1AFDCF}" dt="2022-01-18T08:20:19.212" v="190" actId="108"/>
          <ac:spMkLst>
            <pc:docMk/>
            <pc:sldMk cId="4228256393" sldId="353"/>
            <ac:spMk id="4" creationId="{7182C1CD-879D-4732-9B20-D5336218EEEB}"/>
          </ac:spMkLst>
        </pc:spChg>
      </pc:sldChg>
      <pc:sldChg chg="modSp mod">
        <pc:chgData name="Ambra Giovannini" userId="fc61e6f8-0be9-4497-8359-9f245027697e" providerId="ADAL" clId="{07066BFD-9ACD-4F72-959C-721D6A1AFDCF}" dt="2022-01-18T07:33:28.954" v="76" actId="207"/>
        <pc:sldMkLst>
          <pc:docMk/>
          <pc:sldMk cId="4024314359" sldId="355"/>
        </pc:sldMkLst>
        <pc:spChg chg="mod">
          <ac:chgData name="Ambra Giovannini" userId="fc61e6f8-0be9-4497-8359-9f245027697e" providerId="ADAL" clId="{07066BFD-9ACD-4F72-959C-721D6A1AFDCF}" dt="2022-01-18T07:33:28.954" v="76" actId="207"/>
          <ac:spMkLst>
            <pc:docMk/>
            <pc:sldMk cId="4024314359" sldId="355"/>
            <ac:spMk id="3" creationId="{3E643A17-6900-4F8A-96F3-295C976570B5}"/>
          </ac:spMkLst>
        </pc:spChg>
      </pc:sldChg>
      <pc:sldChg chg="modSp mod">
        <pc:chgData name="Ambra Giovannini" userId="fc61e6f8-0be9-4497-8359-9f245027697e" providerId="ADAL" clId="{07066BFD-9ACD-4F72-959C-721D6A1AFDCF}" dt="2022-01-18T07:33:22.006" v="75" actId="207"/>
        <pc:sldMkLst>
          <pc:docMk/>
          <pc:sldMk cId="1558170436" sldId="357"/>
        </pc:sldMkLst>
        <pc:spChg chg="mod">
          <ac:chgData name="Ambra Giovannini" userId="fc61e6f8-0be9-4497-8359-9f245027697e" providerId="ADAL" clId="{07066BFD-9ACD-4F72-959C-721D6A1AFDCF}" dt="2022-01-18T07:33:22.006" v="75" actId="207"/>
          <ac:spMkLst>
            <pc:docMk/>
            <pc:sldMk cId="1558170436" sldId="357"/>
            <ac:spMk id="2" creationId="{CCD170B6-595E-4C22-91FD-AB787990D656}"/>
          </ac:spMkLst>
        </pc:spChg>
        <pc:picChg chg="ord">
          <ac:chgData name="Ambra Giovannini" userId="fc61e6f8-0be9-4497-8359-9f245027697e" providerId="ADAL" clId="{07066BFD-9ACD-4F72-959C-721D6A1AFDCF}" dt="2022-01-18T07:33:18.256" v="74" actId="171"/>
          <ac:picMkLst>
            <pc:docMk/>
            <pc:sldMk cId="1558170436" sldId="357"/>
            <ac:picMk id="7" creationId="{824CA380-F9AA-4E3C-AFB0-4A2E33773FFA}"/>
          </ac:picMkLst>
        </pc:picChg>
      </pc:sldChg>
      <pc:sldChg chg="modSp mod">
        <pc:chgData name="Ambra Giovannini" userId="fc61e6f8-0be9-4497-8359-9f245027697e" providerId="ADAL" clId="{07066BFD-9ACD-4F72-959C-721D6A1AFDCF}" dt="2022-01-18T07:33:11.627" v="73" actId="207"/>
        <pc:sldMkLst>
          <pc:docMk/>
          <pc:sldMk cId="2368524087" sldId="359"/>
        </pc:sldMkLst>
        <pc:spChg chg="mod">
          <ac:chgData name="Ambra Giovannini" userId="fc61e6f8-0be9-4497-8359-9f245027697e" providerId="ADAL" clId="{07066BFD-9ACD-4F72-959C-721D6A1AFDCF}" dt="2022-01-18T07:33:11.627" v="73" actId="207"/>
          <ac:spMkLst>
            <pc:docMk/>
            <pc:sldMk cId="2368524087" sldId="359"/>
            <ac:spMk id="2" creationId="{8BE83643-ADA9-464E-9D57-CA86E8A7C6F9}"/>
          </ac:spMkLst>
        </pc:spChg>
      </pc:sldChg>
      <pc:sldChg chg="modSp mod">
        <pc:chgData name="Ambra Giovannini" userId="fc61e6f8-0be9-4497-8359-9f245027697e" providerId="ADAL" clId="{07066BFD-9ACD-4F72-959C-721D6A1AFDCF}" dt="2022-01-18T07:33:06.664" v="72" actId="207"/>
        <pc:sldMkLst>
          <pc:docMk/>
          <pc:sldMk cId="3740350692" sldId="362"/>
        </pc:sldMkLst>
        <pc:spChg chg="mod">
          <ac:chgData name="Ambra Giovannini" userId="fc61e6f8-0be9-4497-8359-9f245027697e" providerId="ADAL" clId="{07066BFD-9ACD-4F72-959C-721D6A1AFDCF}" dt="2022-01-18T07:33:06.664" v="72" actId="207"/>
          <ac:spMkLst>
            <pc:docMk/>
            <pc:sldMk cId="3740350692" sldId="362"/>
            <ac:spMk id="2" creationId="{2E93AFFF-B816-41A5-A82E-47D8BFDF78B1}"/>
          </ac:spMkLst>
        </pc:spChg>
      </pc:sldChg>
      <pc:sldChg chg="modSp mod">
        <pc:chgData name="Ambra Giovannini" userId="fc61e6f8-0be9-4497-8359-9f245027697e" providerId="ADAL" clId="{07066BFD-9ACD-4F72-959C-721D6A1AFDCF}" dt="2022-01-18T07:32:58.485" v="71" actId="207"/>
        <pc:sldMkLst>
          <pc:docMk/>
          <pc:sldMk cId="1549080434" sldId="363"/>
        </pc:sldMkLst>
        <pc:spChg chg="mod">
          <ac:chgData name="Ambra Giovannini" userId="fc61e6f8-0be9-4497-8359-9f245027697e" providerId="ADAL" clId="{07066BFD-9ACD-4F72-959C-721D6A1AFDCF}" dt="2022-01-18T07:32:58.485" v="71" actId="207"/>
          <ac:spMkLst>
            <pc:docMk/>
            <pc:sldMk cId="1549080434" sldId="363"/>
            <ac:spMk id="2" creationId="{66033F6C-4DEE-4777-9256-33DB44FC20B8}"/>
          </ac:spMkLst>
        </pc:spChg>
        <pc:picChg chg="ord">
          <ac:chgData name="Ambra Giovannini" userId="fc61e6f8-0be9-4497-8359-9f245027697e" providerId="ADAL" clId="{07066BFD-9ACD-4F72-959C-721D6A1AFDCF}" dt="2022-01-18T07:32:55.159" v="70" actId="167"/>
          <ac:picMkLst>
            <pc:docMk/>
            <pc:sldMk cId="1549080434" sldId="363"/>
            <ac:picMk id="7" creationId="{824CA380-F9AA-4E3C-AFB0-4A2E33773FFA}"/>
          </ac:picMkLst>
        </pc:picChg>
      </pc:sldChg>
      <pc:sldChg chg="modSp mod">
        <pc:chgData name="Ambra Giovannini" userId="fc61e6f8-0be9-4497-8359-9f245027697e" providerId="ADAL" clId="{07066BFD-9ACD-4F72-959C-721D6A1AFDCF}" dt="2022-01-18T07:32:45.623" v="69" actId="207"/>
        <pc:sldMkLst>
          <pc:docMk/>
          <pc:sldMk cId="2068742489" sldId="364"/>
        </pc:sldMkLst>
        <pc:spChg chg="mod">
          <ac:chgData name="Ambra Giovannini" userId="fc61e6f8-0be9-4497-8359-9f245027697e" providerId="ADAL" clId="{07066BFD-9ACD-4F72-959C-721D6A1AFDCF}" dt="2022-01-18T07:32:45.623" v="69" actId="207"/>
          <ac:spMkLst>
            <pc:docMk/>
            <pc:sldMk cId="2068742489" sldId="364"/>
            <ac:spMk id="2" creationId="{4613D54D-FB3F-4220-82E5-89581E557893}"/>
          </ac:spMkLst>
        </pc:spChg>
      </pc:sldChg>
      <pc:sldChg chg="modSp mod">
        <pc:chgData name="Ambra Giovannini" userId="fc61e6f8-0be9-4497-8359-9f245027697e" providerId="ADAL" clId="{07066BFD-9ACD-4F72-959C-721D6A1AFDCF}" dt="2022-01-18T08:16:04.508" v="150" actId="20577"/>
        <pc:sldMkLst>
          <pc:docMk/>
          <pc:sldMk cId="1812142325" sldId="371"/>
        </pc:sldMkLst>
        <pc:spChg chg="mod">
          <ac:chgData name="Ambra Giovannini" userId="fc61e6f8-0be9-4497-8359-9f245027697e" providerId="ADAL" clId="{07066BFD-9ACD-4F72-959C-721D6A1AFDCF}" dt="2022-01-18T07:34:59.269" v="93" actId="207"/>
          <ac:spMkLst>
            <pc:docMk/>
            <pc:sldMk cId="1812142325" sldId="371"/>
            <ac:spMk id="2" creationId="{5D5AAE20-D5E3-4350-9EB4-2CFBDA4CD886}"/>
          </ac:spMkLst>
        </pc:spChg>
        <pc:spChg chg="mod">
          <ac:chgData name="Ambra Giovannini" userId="fc61e6f8-0be9-4497-8359-9f245027697e" providerId="ADAL" clId="{07066BFD-9ACD-4F72-959C-721D6A1AFDCF}" dt="2022-01-18T08:16:04.508" v="150" actId="20577"/>
          <ac:spMkLst>
            <pc:docMk/>
            <pc:sldMk cId="1812142325" sldId="371"/>
            <ac:spMk id="8" creationId="{14D164EA-97DB-4689-8175-241118BCB02C}"/>
          </ac:spMkLst>
        </pc:spChg>
      </pc:sldChg>
      <pc:sldChg chg="modSp mod">
        <pc:chgData name="Ambra Giovannini" userId="fc61e6f8-0be9-4497-8359-9f245027697e" providerId="ADAL" clId="{07066BFD-9ACD-4F72-959C-721D6A1AFDCF}" dt="2022-01-18T07:34:21.163" v="85" actId="207"/>
        <pc:sldMkLst>
          <pc:docMk/>
          <pc:sldMk cId="587873928" sldId="378"/>
        </pc:sldMkLst>
        <pc:spChg chg="mod">
          <ac:chgData name="Ambra Giovannini" userId="fc61e6f8-0be9-4497-8359-9f245027697e" providerId="ADAL" clId="{07066BFD-9ACD-4F72-959C-721D6A1AFDCF}" dt="2022-01-18T07:34:21.163" v="85" actId="207"/>
          <ac:spMkLst>
            <pc:docMk/>
            <pc:sldMk cId="587873928" sldId="378"/>
            <ac:spMk id="2" creationId="{F616AF07-E45F-4952-8087-6D27C4E46B03}"/>
          </ac:spMkLst>
        </pc:spChg>
      </pc:sldChg>
      <pc:sldChg chg="modSp mod">
        <pc:chgData name="Ambra Giovannini" userId="fc61e6f8-0be9-4497-8359-9f245027697e" providerId="ADAL" clId="{07066BFD-9ACD-4F72-959C-721D6A1AFDCF}" dt="2022-01-18T07:35:05.844" v="94" actId="207"/>
        <pc:sldMkLst>
          <pc:docMk/>
          <pc:sldMk cId="2341604782" sldId="383"/>
        </pc:sldMkLst>
        <pc:spChg chg="mod">
          <ac:chgData name="Ambra Giovannini" userId="fc61e6f8-0be9-4497-8359-9f245027697e" providerId="ADAL" clId="{07066BFD-9ACD-4F72-959C-721D6A1AFDCF}" dt="2022-01-18T07:35:05.844" v="94" actId="207"/>
          <ac:spMkLst>
            <pc:docMk/>
            <pc:sldMk cId="2341604782" sldId="383"/>
            <ac:spMk id="2" creationId="{562F398E-3132-4F05-B44A-47AE4C31C734}"/>
          </ac:spMkLst>
        </pc:spChg>
      </pc:sldChg>
      <pc:sldChg chg="modSp mod">
        <pc:chgData name="Ambra Giovannini" userId="fc61e6f8-0be9-4497-8359-9f245027697e" providerId="ADAL" clId="{07066BFD-9ACD-4F72-959C-721D6A1AFDCF}" dt="2022-01-18T07:34:37.675" v="88" actId="207"/>
        <pc:sldMkLst>
          <pc:docMk/>
          <pc:sldMk cId="1456210870" sldId="389"/>
        </pc:sldMkLst>
        <pc:spChg chg="mod">
          <ac:chgData name="Ambra Giovannini" userId="fc61e6f8-0be9-4497-8359-9f245027697e" providerId="ADAL" clId="{07066BFD-9ACD-4F72-959C-721D6A1AFDCF}" dt="2022-01-18T07:34:37.675" v="88" actId="207"/>
          <ac:spMkLst>
            <pc:docMk/>
            <pc:sldMk cId="1456210870" sldId="389"/>
            <ac:spMk id="5" creationId="{573F011B-E6FD-475A-B1DA-4CBAE276EEC4}"/>
          </ac:spMkLst>
        </pc:spChg>
      </pc:sldChg>
      <pc:sldChg chg="modSp mod">
        <pc:chgData name="Ambra Giovannini" userId="fc61e6f8-0be9-4497-8359-9f245027697e" providerId="ADAL" clId="{07066BFD-9ACD-4F72-959C-721D6A1AFDCF}" dt="2022-01-18T08:17:40.377" v="153" actId="14100"/>
        <pc:sldMkLst>
          <pc:docMk/>
          <pc:sldMk cId="2977581104" sldId="390"/>
        </pc:sldMkLst>
        <pc:spChg chg="mod">
          <ac:chgData name="Ambra Giovannini" userId="fc61e6f8-0be9-4497-8359-9f245027697e" providerId="ADAL" clId="{07066BFD-9ACD-4F72-959C-721D6A1AFDCF}" dt="2022-01-18T07:34:27.077" v="86" actId="207"/>
          <ac:spMkLst>
            <pc:docMk/>
            <pc:sldMk cId="2977581104" sldId="390"/>
            <ac:spMk id="3" creationId="{619FC2C1-1FBA-4830-AD96-6BCFBE5ABE69}"/>
          </ac:spMkLst>
        </pc:spChg>
        <pc:graphicFrameChg chg="mod">
          <ac:chgData name="Ambra Giovannini" userId="fc61e6f8-0be9-4497-8359-9f245027697e" providerId="ADAL" clId="{07066BFD-9ACD-4F72-959C-721D6A1AFDCF}" dt="2022-01-18T08:17:40.377" v="153" actId="14100"/>
          <ac:graphicFrameMkLst>
            <pc:docMk/>
            <pc:sldMk cId="2977581104" sldId="390"/>
            <ac:graphicFrameMk id="7" creationId="{1EBC9936-079D-4076-8DA0-50CC11C7CEB1}"/>
          </ac:graphicFrameMkLst>
        </pc:graphicFrameChg>
      </pc:sldChg>
      <pc:sldChg chg="modSp mod">
        <pc:chgData name="Ambra Giovannini" userId="fc61e6f8-0be9-4497-8359-9f245027697e" providerId="ADAL" clId="{07066BFD-9ACD-4F72-959C-721D6A1AFDCF}" dt="2022-01-18T07:29:33.348" v="57" actId="207"/>
        <pc:sldMkLst>
          <pc:docMk/>
          <pc:sldMk cId="218565026" sldId="394"/>
        </pc:sldMkLst>
        <pc:spChg chg="mod">
          <ac:chgData name="Ambra Giovannini" userId="fc61e6f8-0be9-4497-8359-9f245027697e" providerId="ADAL" clId="{07066BFD-9ACD-4F72-959C-721D6A1AFDCF}" dt="2022-01-18T07:29:33.348" v="57" actId="207"/>
          <ac:spMkLst>
            <pc:docMk/>
            <pc:sldMk cId="218565026" sldId="394"/>
            <ac:spMk id="2" creationId="{0B210CA7-DCE0-4EAE-8435-2E3D4D80CBB9}"/>
          </ac:spMkLst>
        </pc:spChg>
      </pc:sldChg>
      <pc:sldChg chg="modSp mod">
        <pc:chgData name="Ambra Giovannini" userId="fc61e6f8-0be9-4497-8359-9f245027697e" providerId="ADAL" clId="{07066BFD-9ACD-4F72-959C-721D6A1AFDCF}" dt="2022-01-18T08:18:34.853" v="164" actId="167"/>
        <pc:sldMkLst>
          <pc:docMk/>
          <pc:sldMk cId="1662225331" sldId="395"/>
        </pc:sldMkLst>
        <pc:spChg chg="mod">
          <ac:chgData name="Ambra Giovannini" userId="fc61e6f8-0be9-4497-8359-9f245027697e" providerId="ADAL" clId="{07066BFD-9ACD-4F72-959C-721D6A1AFDCF}" dt="2022-01-18T07:33:48.475" v="79" actId="207"/>
          <ac:spMkLst>
            <pc:docMk/>
            <pc:sldMk cId="1662225331" sldId="395"/>
            <ac:spMk id="6" creationId="{37C1F624-2E62-458D-934C-DEDC0BD3E180}"/>
          </ac:spMkLst>
        </pc:spChg>
        <pc:spChg chg="mod ord">
          <ac:chgData name="Ambra Giovannini" userId="fc61e6f8-0be9-4497-8359-9f245027697e" providerId="ADAL" clId="{07066BFD-9ACD-4F72-959C-721D6A1AFDCF}" dt="2022-01-18T08:18:34.853" v="164" actId="167"/>
          <ac:spMkLst>
            <pc:docMk/>
            <pc:sldMk cId="1662225331" sldId="395"/>
            <ac:spMk id="16" creationId="{03E43716-3AD3-4132-BCB4-D19079FFB9BF}"/>
          </ac:spMkLst>
        </pc:spChg>
        <pc:picChg chg="ord">
          <ac:chgData name="Ambra Giovannini" userId="fc61e6f8-0be9-4497-8359-9f245027697e" providerId="ADAL" clId="{07066BFD-9ACD-4F72-959C-721D6A1AFDCF}" dt="2022-01-18T08:18:27.372" v="163" actId="167"/>
          <ac:picMkLst>
            <pc:docMk/>
            <pc:sldMk cId="1662225331" sldId="395"/>
            <ac:picMk id="12" creationId="{ACBE5E74-AA70-4F3C-BA8B-C3AF6AD01FA7}"/>
          </ac:picMkLst>
        </pc:picChg>
      </pc:sldChg>
      <pc:sldChg chg="modSp mod">
        <pc:chgData name="Ambra Giovannini" userId="fc61e6f8-0be9-4497-8359-9f245027697e" providerId="ADAL" clId="{07066BFD-9ACD-4F72-959C-721D6A1AFDCF}" dt="2022-01-18T07:34:56.417" v="92" actId="207"/>
        <pc:sldMkLst>
          <pc:docMk/>
          <pc:sldMk cId="2830231777" sldId="396"/>
        </pc:sldMkLst>
        <pc:spChg chg="mod">
          <ac:chgData name="Ambra Giovannini" userId="fc61e6f8-0be9-4497-8359-9f245027697e" providerId="ADAL" clId="{07066BFD-9ACD-4F72-959C-721D6A1AFDCF}" dt="2022-01-18T07:34:56.417" v="92" actId="207"/>
          <ac:spMkLst>
            <pc:docMk/>
            <pc:sldMk cId="2830231777" sldId="396"/>
            <ac:spMk id="2" creationId="{D8286DC2-CDF4-4ECE-BEF8-67F4ED35CCF8}"/>
          </ac:spMkLst>
        </pc:spChg>
      </pc:sldChg>
      <pc:sldChg chg="modSp mod">
        <pc:chgData name="Ambra Giovannini" userId="fc61e6f8-0be9-4497-8359-9f245027697e" providerId="ADAL" clId="{07066BFD-9ACD-4F72-959C-721D6A1AFDCF}" dt="2022-01-18T07:34:51.858" v="91" actId="207"/>
        <pc:sldMkLst>
          <pc:docMk/>
          <pc:sldMk cId="4280651532" sldId="397"/>
        </pc:sldMkLst>
        <pc:spChg chg="mod">
          <ac:chgData name="Ambra Giovannini" userId="fc61e6f8-0be9-4497-8359-9f245027697e" providerId="ADAL" clId="{07066BFD-9ACD-4F72-959C-721D6A1AFDCF}" dt="2022-01-18T07:34:51.858" v="91" actId="207"/>
          <ac:spMkLst>
            <pc:docMk/>
            <pc:sldMk cId="4280651532" sldId="397"/>
            <ac:spMk id="2" creationId="{9B6FB3AD-0F66-4AAB-8930-A85BEFCB4AF9}"/>
          </ac:spMkLst>
        </pc:spChg>
      </pc:sldChg>
      <pc:sldChg chg="modSp mod">
        <pc:chgData name="Ambra Giovannini" userId="fc61e6f8-0be9-4497-8359-9f245027697e" providerId="ADAL" clId="{07066BFD-9ACD-4F72-959C-721D6A1AFDCF}" dt="2022-01-18T07:34:48.376" v="90" actId="207"/>
        <pc:sldMkLst>
          <pc:docMk/>
          <pc:sldMk cId="1906398852" sldId="398"/>
        </pc:sldMkLst>
        <pc:spChg chg="mod">
          <ac:chgData name="Ambra Giovannini" userId="fc61e6f8-0be9-4497-8359-9f245027697e" providerId="ADAL" clId="{07066BFD-9ACD-4F72-959C-721D6A1AFDCF}" dt="2022-01-18T07:34:48.376" v="90" actId="207"/>
          <ac:spMkLst>
            <pc:docMk/>
            <pc:sldMk cId="1906398852" sldId="398"/>
            <ac:spMk id="2" creationId="{7A6BE99E-E2CE-4329-BD73-890F88F996CA}"/>
          </ac:spMkLst>
        </pc:spChg>
      </pc:sldChg>
      <pc:sldChg chg="modSp mod">
        <pc:chgData name="Ambra Giovannini" userId="fc61e6f8-0be9-4497-8359-9f245027697e" providerId="ADAL" clId="{07066BFD-9ACD-4F72-959C-721D6A1AFDCF}" dt="2022-01-18T08:19:26.679" v="175" actId="113"/>
        <pc:sldMkLst>
          <pc:docMk/>
          <pc:sldMk cId="1747228998" sldId="399"/>
        </pc:sldMkLst>
        <pc:spChg chg="mod">
          <ac:chgData name="Ambra Giovannini" userId="fc61e6f8-0be9-4497-8359-9f245027697e" providerId="ADAL" clId="{07066BFD-9ACD-4F72-959C-721D6A1AFDCF}" dt="2022-01-18T07:33:32.917" v="77" actId="207"/>
          <ac:spMkLst>
            <pc:docMk/>
            <pc:sldMk cId="1747228998" sldId="399"/>
            <ac:spMk id="2" creationId="{B88E025B-3522-43A5-98C8-C8E50A784EA1}"/>
          </ac:spMkLst>
        </pc:spChg>
        <pc:spChg chg="mod">
          <ac:chgData name="Ambra Giovannini" userId="fc61e6f8-0be9-4497-8359-9f245027697e" providerId="ADAL" clId="{07066BFD-9ACD-4F72-959C-721D6A1AFDCF}" dt="2022-01-18T08:18:54.875" v="165" actId="113"/>
          <ac:spMkLst>
            <pc:docMk/>
            <pc:sldMk cId="1747228998" sldId="399"/>
            <ac:spMk id="6" creationId="{4CBFDBAC-D2B8-40D4-993D-2DF2C97D7132}"/>
          </ac:spMkLst>
        </pc:spChg>
        <pc:spChg chg="mod">
          <ac:chgData name="Ambra Giovannini" userId="fc61e6f8-0be9-4497-8359-9f245027697e" providerId="ADAL" clId="{07066BFD-9ACD-4F72-959C-721D6A1AFDCF}" dt="2022-01-18T08:19:01.516" v="167" actId="113"/>
          <ac:spMkLst>
            <pc:docMk/>
            <pc:sldMk cId="1747228998" sldId="399"/>
            <ac:spMk id="7" creationId="{BB45B615-01E0-43AF-8595-677DC9B7EDD4}"/>
          </ac:spMkLst>
        </pc:spChg>
        <pc:spChg chg="mod">
          <ac:chgData name="Ambra Giovannini" userId="fc61e6f8-0be9-4497-8359-9f245027697e" providerId="ADAL" clId="{07066BFD-9ACD-4F72-959C-721D6A1AFDCF}" dt="2022-01-18T08:19:17.908" v="173" actId="114"/>
          <ac:spMkLst>
            <pc:docMk/>
            <pc:sldMk cId="1747228998" sldId="399"/>
            <ac:spMk id="16" creationId="{49827EDD-21AE-4011-8B33-439FD17849F4}"/>
          </ac:spMkLst>
        </pc:spChg>
        <pc:spChg chg="mod">
          <ac:chgData name="Ambra Giovannini" userId="fc61e6f8-0be9-4497-8359-9f245027697e" providerId="ADAL" clId="{07066BFD-9ACD-4F72-959C-721D6A1AFDCF}" dt="2022-01-18T08:19:15.897" v="171" actId="114"/>
          <ac:spMkLst>
            <pc:docMk/>
            <pc:sldMk cId="1747228998" sldId="399"/>
            <ac:spMk id="18" creationId="{E117E045-395D-4B87-A553-61E2DDEC1D34}"/>
          </ac:spMkLst>
        </pc:spChg>
        <pc:spChg chg="mod">
          <ac:chgData name="Ambra Giovannini" userId="fc61e6f8-0be9-4497-8359-9f245027697e" providerId="ADAL" clId="{07066BFD-9ACD-4F72-959C-721D6A1AFDCF}" dt="2022-01-18T08:19:26.679" v="175" actId="113"/>
          <ac:spMkLst>
            <pc:docMk/>
            <pc:sldMk cId="1747228998" sldId="399"/>
            <ac:spMk id="20" creationId="{DB3EBF88-35D0-4E71-84EE-153D252376E4}"/>
          </ac:spMkLst>
        </pc:spChg>
      </pc:sldChg>
      <pc:sldChg chg="modSp mod modClrScheme chgLayout">
        <pc:chgData name="Ambra Giovannini" userId="fc61e6f8-0be9-4497-8359-9f245027697e" providerId="ADAL" clId="{07066BFD-9ACD-4F72-959C-721D6A1AFDCF}" dt="2022-01-18T08:20:51.898" v="192" actId="114"/>
        <pc:sldMkLst>
          <pc:docMk/>
          <pc:sldMk cId="1504266905" sldId="400"/>
        </pc:sldMkLst>
        <pc:spChg chg="mod">
          <ac:chgData name="Ambra Giovannini" userId="fc61e6f8-0be9-4497-8359-9f245027697e" providerId="ADAL" clId="{07066BFD-9ACD-4F72-959C-721D6A1AFDCF}" dt="2022-01-18T07:32:30.837" v="67" actId="207"/>
          <ac:spMkLst>
            <pc:docMk/>
            <pc:sldMk cId="1504266905" sldId="400"/>
            <ac:spMk id="2" creationId="{A901258C-A798-4C81-80CD-0B4BE48F8FC7}"/>
          </ac:spMkLst>
        </pc:spChg>
        <pc:spChg chg="mod ord">
          <ac:chgData name="Ambra Giovannini" userId="fc61e6f8-0be9-4497-8359-9f245027697e" providerId="ADAL" clId="{07066BFD-9ACD-4F72-959C-721D6A1AFDCF}" dt="2022-01-18T07:32:07.034" v="66" actId="700"/>
          <ac:spMkLst>
            <pc:docMk/>
            <pc:sldMk cId="1504266905" sldId="400"/>
            <ac:spMk id="3" creationId="{91BA250E-B833-4F39-B826-143871F91A77}"/>
          </ac:spMkLst>
        </pc:spChg>
        <pc:spChg chg="mod ord">
          <ac:chgData name="Ambra Giovannini" userId="fc61e6f8-0be9-4497-8359-9f245027697e" providerId="ADAL" clId="{07066BFD-9ACD-4F72-959C-721D6A1AFDCF}" dt="2022-01-18T07:32:07.034" v="66" actId="700"/>
          <ac:spMkLst>
            <pc:docMk/>
            <pc:sldMk cId="1504266905" sldId="400"/>
            <ac:spMk id="4" creationId="{7182C1CD-879D-4732-9B20-D5336218EEEB}"/>
          </ac:spMkLst>
        </pc:spChg>
        <pc:spChg chg="mod">
          <ac:chgData name="Ambra Giovannini" userId="fc61e6f8-0be9-4497-8359-9f245027697e" providerId="ADAL" clId="{07066BFD-9ACD-4F72-959C-721D6A1AFDCF}" dt="2022-01-18T08:20:48.750" v="191" actId="114"/>
          <ac:spMkLst>
            <pc:docMk/>
            <pc:sldMk cId="1504266905" sldId="400"/>
            <ac:spMk id="8" creationId="{27080C75-7F48-4931-852E-BAF6033C5A38}"/>
          </ac:spMkLst>
        </pc:spChg>
        <pc:spChg chg="mod">
          <ac:chgData name="Ambra Giovannini" userId="fc61e6f8-0be9-4497-8359-9f245027697e" providerId="ADAL" clId="{07066BFD-9ACD-4F72-959C-721D6A1AFDCF}" dt="2022-01-18T08:20:51.898" v="192" actId="114"/>
          <ac:spMkLst>
            <pc:docMk/>
            <pc:sldMk cId="1504266905" sldId="400"/>
            <ac:spMk id="9" creationId="{22FA223F-B3B0-4C13-B75C-7ADCA6B517A1}"/>
          </ac:spMkLst>
        </pc:spChg>
        <pc:picChg chg="mod ord">
          <ac:chgData name="Ambra Giovannini" userId="fc61e6f8-0be9-4497-8359-9f245027697e" providerId="ADAL" clId="{07066BFD-9ACD-4F72-959C-721D6A1AFDCF}" dt="2022-01-18T07:32:07.034" v="66" actId="700"/>
          <ac:picMkLst>
            <pc:docMk/>
            <pc:sldMk cId="1504266905" sldId="400"/>
            <ac:picMk id="7" creationId="{824CA380-F9AA-4E3C-AFB0-4A2E33773FFA}"/>
          </ac:picMkLst>
        </pc:picChg>
      </pc:sldChg>
      <pc:sldMasterChg chg="mod modSldLayout">
        <pc:chgData name="Ambra Giovannini" userId="fc61e6f8-0be9-4497-8359-9f245027697e" providerId="ADAL" clId="{07066BFD-9ACD-4F72-959C-721D6A1AFDCF}" dt="2022-01-18T07:31:49.489" v="65" actId="166"/>
        <pc:sldMasterMkLst>
          <pc:docMk/>
          <pc:sldMasterMk cId="0" sldId="2147483660"/>
        </pc:sldMasterMkLst>
        <pc:sldLayoutChg chg="addSp modSp mod">
          <pc:chgData name="Ambra Giovannini" userId="fc61e6f8-0be9-4497-8359-9f245027697e" providerId="ADAL" clId="{07066BFD-9ACD-4F72-959C-721D6A1AFDCF}" dt="2022-01-18T07:31:49.489" v="65" actId="166"/>
          <pc:sldLayoutMkLst>
            <pc:docMk/>
            <pc:sldMasterMk cId="0" sldId="2147483660"/>
            <pc:sldLayoutMk cId="3240837080" sldId="2147483671"/>
          </pc:sldLayoutMkLst>
          <pc:spChg chg="add mod ord">
            <ac:chgData name="Ambra Giovannini" userId="fc61e6f8-0be9-4497-8359-9f245027697e" providerId="ADAL" clId="{07066BFD-9ACD-4F72-959C-721D6A1AFDCF}" dt="2022-01-18T07:31:49.489" v="65" actId="166"/>
            <ac:spMkLst>
              <pc:docMk/>
              <pc:sldMasterMk cId="0" sldId="2147483660"/>
              <pc:sldLayoutMk cId="3240837080" sldId="2147483671"/>
              <ac:spMk id="7" creationId="{EA33F698-D39B-48DD-AD77-2E4B1691680F}"/>
            </ac:spMkLst>
          </pc:spChg>
        </pc:sldLayoutChg>
        <pc:sldLayoutChg chg="addSp modSp mod setBg">
          <pc:chgData name="Ambra Giovannini" userId="fc61e6f8-0be9-4497-8359-9f245027697e" providerId="ADAL" clId="{07066BFD-9ACD-4F72-959C-721D6A1AFDCF}" dt="2022-01-18T07:28:43.523" v="53" actId="14100"/>
          <pc:sldLayoutMkLst>
            <pc:docMk/>
            <pc:sldMasterMk cId="0" sldId="2147483660"/>
            <pc:sldLayoutMk cId="2967721423" sldId="2147483672"/>
          </pc:sldLayoutMkLst>
          <pc:spChg chg="add mod">
            <ac:chgData name="Ambra Giovannini" userId="fc61e6f8-0be9-4497-8359-9f245027697e" providerId="ADAL" clId="{07066BFD-9ACD-4F72-959C-721D6A1AFDCF}" dt="2022-01-18T07:28:43.523" v="53" actId="14100"/>
            <ac:spMkLst>
              <pc:docMk/>
              <pc:sldMasterMk cId="0" sldId="2147483660"/>
              <pc:sldLayoutMk cId="2967721423" sldId="2147483672"/>
              <ac:spMk id="4" creationId="{B775DAFE-B9B7-4A72-8F77-85CA2D3B958C}"/>
            </ac:spMkLst>
          </pc:spChg>
        </pc:sldLayoutChg>
        <pc:sldLayoutChg chg="addSp modSp">
          <pc:chgData name="Ambra Giovannini" userId="fc61e6f8-0be9-4497-8359-9f245027697e" providerId="ADAL" clId="{07066BFD-9ACD-4F72-959C-721D6A1AFDCF}" dt="2022-01-18T07:26:39.885" v="42"/>
          <pc:sldLayoutMkLst>
            <pc:docMk/>
            <pc:sldMasterMk cId="0" sldId="2147483660"/>
            <pc:sldLayoutMk cId="2904275871" sldId="2147483676"/>
          </pc:sldLayoutMkLst>
          <pc:spChg chg="add mod">
            <ac:chgData name="Ambra Giovannini" userId="fc61e6f8-0be9-4497-8359-9f245027697e" providerId="ADAL" clId="{07066BFD-9ACD-4F72-959C-721D6A1AFDCF}" dt="2022-01-18T07:26:39.885" v="42"/>
            <ac:spMkLst>
              <pc:docMk/>
              <pc:sldMasterMk cId="0" sldId="2147483660"/>
              <pc:sldLayoutMk cId="2904275871" sldId="2147483676"/>
              <ac:spMk id="9" creationId="{46BB87F7-A69A-4717-B121-0361656B025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087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fr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6EE919CC-CAFF-BB42-9A7F-E7FCB6C04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7566" y="0"/>
            <a:ext cx="7181465" cy="5143500"/>
          </a:xfrm>
          <a:custGeom>
            <a:avLst/>
            <a:gdLst>
              <a:gd name="connsiteX0" fmla="*/ 0 w 9575286"/>
              <a:gd name="connsiteY0" fmla="*/ 0 h 6858000"/>
              <a:gd name="connsiteX1" fmla="*/ 9575286 w 9575286"/>
              <a:gd name="connsiteY1" fmla="*/ 0 h 6858000"/>
              <a:gd name="connsiteX2" fmla="*/ 2679823 w 9575286"/>
              <a:gd name="connsiteY2" fmla="*/ 6858000 h 6858000"/>
              <a:gd name="connsiteX3" fmla="*/ 0 w 9575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5286" h="6858000">
                <a:moveTo>
                  <a:pt x="0" y="0"/>
                </a:moveTo>
                <a:lnTo>
                  <a:pt x="9575286" y="0"/>
                </a:lnTo>
                <a:lnTo>
                  <a:pt x="26798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GB"/>
              <a:t>Click icon to add picture</a:t>
            </a:r>
            <a:endParaRPr lang="id-ID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9FE07F2F-4BC8-4645-AD07-F8A7BFC8C3DE}"/>
              </a:ext>
            </a:extLst>
          </p:cNvPr>
          <p:cNvGrpSpPr/>
          <p:nvPr userDrawn="1"/>
        </p:nvGrpSpPr>
        <p:grpSpPr>
          <a:xfrm>
            <a:off x="3934834" y="3157762"/>
            <a:ext cx="4018892" cy="3240105"/>
            <a:chOff x="3934834" y="2971622"/>
            <a:chExt cx="4018892" cy="3240105"/>
          </a:xfrm>
        </p:grpSpPr>
        <p:pic>
          <p:nvPicPr>
            <p:cNvPr id="7" name="Gruppo" descr="Gruppo">
              <a:extLst>
                <a:ext uri="{FF2B5EF4-FFF2-40B4-BE49-F238E27FC236}">
                  <a16:creationId xmlns:a16="http://schemas.microsoft.com/office/drawing/2014/main" id="{09699C3C-D265-3E4C-BFE7-58C090606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0719" t="68298" r="79" b="4642"/>
            <a:stretch>
              <a:fillRect/>
            </a:stretch>
          </p:blipFill>
          <p:spPr>
            <a:xfrm>
              <a:off x="4290038" y="2973305"/>
              <a:ext cx="3663688" cy="323842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CEAC813D-7C2D-2749-9B1E-F7866DCD1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4834" y="2971622"/>
              <a:ext cx="1274332" cy="149734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F30A649C-E887-EA4C-9C91-A5890872DE1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3850" y="1143000"/>
            <a:ext cx="8451850" cy="760395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Nunito Sans Black" pitchFamily="2" charset="77"/>
              </a:defRPr>
            </a:lvl1pPr>
          </a:lstStyle>
          <a:p>
            <a:r>
              <a:rPr lang="it-IT"/>
              <a:t>Title</a:t>
            </a:r>
          </a:p>
        </p:txBody>
      </p:sp>
      <p:sp>
        <p:nvSpPr>
          <p:cNvPr id="14" name="Segnaposto testo 12">
            <a:extLst>
              <a:ext uri="{FF2B5EF4-FFF2-40B4-BE49-F238E27FC236}">
                <a16:creationId xmlns:a16="http://schemas.microsoft.com/office/drawing/2014/main" id="{19437892-1F4B-E14C-9156-504D311B95D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3850" y="1908974"/>
            <a:ext cx="8451850" cy="760395"/>
          </a:xfrm>
          <a:prstGeom prst="rect">
            <a:avLst/>
          </a:prstGeom>
        </p:spPr>
        <p:txBody>
          <a:bodyPr anchor="ctr"/>
          <a:lstStyle>
            <a:lvl1pPr algn="ctr">
              <a:defRPr sz="1400" b="0" i="0">
                <a:solidFill>
                  <a:schemeClr val="accent1"/>
                </a:solidFill>
                <a:latin typeface="Nunito Sans" pitchFamily="2" charset="77"/>
              </a:defRPr>
            </a:lvl1pPr>
          </a:lstStyle>
          <a:p>
            <a:r>
              <a:rPr lang="it-IT" err="1"/>
              <a:t>Subtitle</a:t>
            </a:r>
            <a:endParaRPr lang="it-IT"/>
          </a:p>
        </p:txBody>
      </p:sp>
      <p:sp>
        <p:nvSpPr>
          <p:cNvPr id="9" name="Segnaposto numero diapositiva 2">
            <a:extLst>
              <a:ext uri="{FF2B5EF4-FFF2-40B4-BE49-F238E27FC236}">
                <a16:creationId xmlns:a16="http://schemas.microsoft.com/office/drawing/2014/main" id="{46BB87F7-A69A-4717-B121-0361656B0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13C2-4050-46CF-AE25-C930BF8BD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2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CD89A-6F2E-4797-86D1-54E20C844D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8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d-ID"/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FF9E57BF-604F-D947-894F-7C4E98AF3C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699" y="2109354"/>
            <a:ext cx="8643615" cy="2379519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Nunito Sans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7" name="Gruppo">
            <a:extLst>
              <a:ext uri="{FF2B5EF4-FFF2-40B4-BE49-F238E27FC236}">
                <a16:creationId xmlns:a16="http://schemas.microsoft.com/office/drawing/2014/main" id="{5D8CE1D1-2C91-3240-A8F3-408E4C3D6F6F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8" name="Gruppo" descr="Gruppo">
              <a:extLst>
                <a:ext uri="{FF2B5EF4-FFF2-40B4-BE49-F238E27FC236}">
                  <a16:creationId xmlns:a16="http://schemas.microsoft.com/office/drawing/2014/main" id="{EADBDF5F-E186-0747-8268-279892BDC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magine 13" descr="Immagine 13">
              <a:extLst>
                <a:ext uri="{FF2B5EF4-FFF2-40B4-BE49-F238E27FC236}">
                  <a16:creationId xmlns:a16="http://schemas.microsoft.com/office/drawing/2014/main" id="{BAA6A0B9-5D78-3E4B-9339-E119BE275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602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CD89A-6F2E-4797-86D1-54E20C844D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71650"/>
            <a:ext cx="9144000" cy="337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d-ID"/>
          </a:p>
        </p:txBody>
      </p:sp>
      <p:sp>
        <p:nvSpPr>
          <p:cNvPr id="5" name="Segnaposto testo 9">
            <a:extLst>
              <a:ext uri="{FF2B5EF4-FFF2-40B4-BE49-F238E27FC236}">
                <a16:creationId xmlns:a16="http://schemas.microsoft.com/office/drawing/2014/main" id="{AD862238-5300-0749-88B1-FAFFEA554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0151" y="137999"/>
            <a:ext cx="5215164" cy="921544"/>
          </a:xfrm>
          <a:prstGeom prst="rect">
            <a:avLst/>
          </a:prstGeom>
        </p:spPr>
        <p:txBody>
          <a:bodyPr/>
          <a:lstStyle>
            <a:lvl1pPr>
              <a:buNone/>
              <a:defRPr sz="900" b="0" i="0">
                <a:latin typeface="Nunito Sans ExtraLight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D3F73949-7DF9-764E-AFA7-07A2D741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3156769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7" name="Segnaposto numero diapositiva 2">
            <a:extLst>
              <a:ext uri="{FF2B5EF4-FFF2-40B4-BE49-F238E27FC236}">
                <a16:creationId xmlns:a16="http://schemas.microsoft.com/office/drawing/2014/main" id="{EA33F698-D39B-48DD-AD77-2E4B16916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7146" y="4840287"/>
            <a:ext cx="586854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13C2-4050-46CF-AE25-C930BF8BD81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83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D3F73949-7DF9-764E-AFA7-07A2D741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7416800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7" name="Google Shape;202;p21">
            <a:extLst>
              <a:ext uri="{FF2B5EF4-FFF2-40B4-BE49-F238E27FC236}">
                <a16:creationId xmlns:a16="http://schemas.microsoft.com/office/drawing/2014/main" id="{1231C964-9308-5949-8C28-F80F93E5394B}"/>
              </a:ext>
            </a:extLst>
          </p:cNvPr>
          <p:cNvSpPr/>
          <p:nvPr userDrawn="1"/>
        </p:nvSpPr>
        <p:spPr>
          <a:xfrm rot="10800000" flipH="1">
            <a:off x="3098730" y="732142"/>
            <a:ext cx="2651830" cy="2651830"/>
          </a:xfrm>
          <a:prstGeom prst="teardrop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27;p5">
            <a:extLst>
              <a:ext uri="{FF2B5EF4-FFF2-40B4-BE49-F238E27FC236}">
                <a16:creationId xmlns:a16="http://schemas.microsoft.com/office/drawing/2014/main" id="{E943E079-3764-014E-931D-2E0FE4216DD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03350" y="3726871"/>
            <a:ext cx="6337300" cy="584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>
              <a:spcBef>
                <a:spcPts val="600"/>
              </a:spcBef>
            </a:pPr>
            <a:r>
              <a:rPr lang="en-GB">
                <a:latin typeface="Nunito Sans" pitchFamily="2" charset="77"/>
                <a:sym typeface="Nunito Sans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2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custom 9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23850" y="303213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6" name="Gruppo">
            <a:extLst>
              <a:ext uri="{FF2B5EF4-FFF2-40B4-BE49-F238E27FC236}">
                <a16:creationId xmlns:a16="http://schemas.microsoft.com/office/drawing/2014/main" id="{48D4368C-D8AC-F148-B817-D9467A92D62B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7" name="Gruppo" descr="Gruppo">
              <a:extLst>
                <a:ext uri="{FF2B5EF4-FFF2-40B4-BE49-F238E27FC236}">
                  <a16:creationId xmlns:a16="http://schemas.microsoft.com/office/drawing/2014/main" id="{299B4F50-7DE9-484B-BA00-BE674EE7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0719" t="68298" r="6422"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4CC0E04D-A0A2-CB40-BCED-4A234A76B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39062"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6450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10FE096-CCA9-6F4E-98CC-CFF7E232DB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</a:blip>
          <a:srcRect t="26607" r="440" b="29280"/>
          <a:stretch/>
        </p:blipFill>
        <p:spPr>
          <a:xfrm>
            <a:off x="0" y="-66446"/>
            <a:ext cx="9144000" cy="2636995"/>
          </a:xfrm>
          <a:prstGeom prst="rect">
            <a:avLst/>
          </a:prstGeom>
          <a:solidFill>
            <a:srgbClr val="130C16"/>
          </a:solidFill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8D470E5-ED2F-41E1-BF3C-5FBBC7509E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0088"/>
            <a:ext cx="9144000" cy="3743325"/>
          </a:xfrm>
          <a:custGeom>
            <a:avLst/>
            <a:gdLst>
              <a:gd name="connsiteX0" fmla="*/ 12192000 w 12192000"/>
              <a:gd name="connsiteY0" fmla="*/ 0 h 4991100"/>
              <a:gd name="connsiteX1" fmla="*/ 12192000 w 12192000"/>
              <a:gd name="connsiteY1" fmla="*/ 4991100 h 4991100"/>
              <a:gd name="connsiteX2" fmla="*/ 9713590 w 12192000"/>
              <a:gd name="connsiteY2" fmla="*/ 2495550 h 4991100"/>
              <a:gd name="connsiteX3" fmla="*/ 0 w 12192000"/>
              <a:gd name="connsiteY3" fmla="*/ 0 h 4991100"/>
              <a:gd name="connsiteX4" fmla="*/ 2478410 w 12192000"/>
              <a:gd name="connsiteY4" fmla="*/ 2495550 h 4991100"/>
              <a:gd name="connsiteX5" fmla="*/ 0 w 12192000"/>
              <a:gd name="connsiteY5" fmla="*/ 499110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991100">
                <a:moveTo>
                  <a:pt x="12192000" y="0"/>
                </a:moveTo>
                <a:lnTo>
                  <a:pt x="12192000" y="4991100"/>
                </a:lnTo>
                <a:lnTo>
                  <a:pt x="9713590" y="2495550"/>
                </a:lnTo>
                <a:close/>
                <a:moveTo>
                  <a:pt x="0" y="0"/>
                </a:moveTo>
                <a:lnTo>
                  <a:pt x="2478410" y="2495550"/>
                </a:lnTo>
                <a:lnTo>
                  <a:pt x="0" y="49911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id-ID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85FD3EC8-820B-244C-9284-F6B4424FA90D}"/>
              </a:ext>
            </a:extLst>
          </p:cNvPr>
          <p:cNvGrpSpPr/>
          <p:nvPr userDrawn="1"/>
        </p:nvGrpSpPr>
        <p:grpSpPr>
          <a:xfrm>
            <a:off x="3934834" y="2971622"/>
            <a:ext cx="4018892" cy="3240105"/>
            <a:chOff x="3934834" y="2971622"/>
            <a:chExt cx="4018892" cy="3240105"/>
          </a:xfrm>
        </p:grpSpPr>
        <p:pic>
          <p:nvPicPr>
            <p:cNvPr id="5" name="Gruppo" descr="Gruppo">
              <a:extLst>
                <a:ext uri="{FF2B5EF4-FFF2-40B4-BE49-F238E27FC236}">
                  <a16:creationId xmlns:a16="http://schemas.microsoft.com/office/drawing/2014/main" id="{BA4655FF-04D9-FE41-AB20-043555B5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0719" t="68298" r="79" b="4642"/>
            <a:stretch>
              <a:fillRect/>
            </a:stretch>
          </p:blipFill>
          <p:spPr>
            <a:xfrm>
              <a:off x="4290038" y="2973305"/>
              <a:ext cx="3663688" cy="323842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4353CC39-5E87-9B4D-B661-CB7C2D47A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4834" y="2971622"/>
              <a:ext cx="1274332" cy="149734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E06143-BF8F-9B4E-9D3D-3FD5797FE7B8}"/>
              </a:ext>
            </a:extLst>
          </p:cNvPr>
          <p:cNvSpPr txBox="1"/>
          <p:nvPr userDrawn="1"/>
        </p:nvSpPr>
        <p:spPr>
          <a:xfrm>
            <a:off x="3766737" y="4707532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err="1">
                <a:latin typeface="Nunito Sans" pitchFamily="2" charset="77"/>
              </a:rPr>
              <a:t>Applied</a:t>
            </a:r>
            <a:r>
              <a:rPr lang="it-IT" sz="800">
                <a:latin typeface="Nunito Sans" pitchFamily="2" charset="77"/>
              </a:rPr>
              <a:t> </a:t>
            </a:r>
            <a:r>
              <a:rPr lang="it-IT" sz="800" err="1">
                <a:latin typeface="Nunito Sans" pitchFamily="2" charset="77"/>
              </a:rPr>
              <a:t>srl</a:t>
            </a:r>
            <a:r>
              <a:rPr lang="it-IT" sz="800">
                <a:latin typeface="Nunito Sans" pitchFamily="2" charset="77"/>
              </a:rPr>
              <a:t> – </a:t>
            </a:r>
            <a:r>
              <a:rPr lang="it-IT" sz="800" err="1">
                <a:latin typeface="Nunito Sans" pitchFamily="2" charset="77"/>
              </a:rPr>
              <a:t>All</a:t>
            </a:r>
            <a:r>
              <a:rPr lang="it-IT" sz="800">
                <a:latin typeface="Nunito Sans" pitchFamily="2" charset="77"/>
              </a:rPr>
              <a:t> </a:t>
            </a:r>
            <a:r>
              <a:rPr lang="it-IT" sz="800" err="1">
                <a:latin typeface="Nunito Sans" pitchFamily="2" charset="77"/>
              </a:rPr>
              <a:t>rights</a:t>
            </a:r>
            <a:r>
              <a:rPr lang="it-IT" sz="800">
                <a:latin typeface="Nunito Sans" pitchFamily="2" charset="77"/>
              </a:rPr>
              <a:t> </a:t>
            </a:r>
            <a:r>
              <a:rPr lang="it-IT" sz="800" err="1">
                <a:latin typeface="Nunito Sans" pitchFamily="2" charset="77"/>
              </a:rPr>
              <a:t>reserved</a:t>
            </a:r>
            <a:endParaRPr lang="it-IT" sz="800">
              <a:latin typeface="Nunito Sans" pitchFamily="2" charset="77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DEC615FC-32BA-9342-8518-68F6EA4B80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700085"/>
            <a:ext cx="9144000" cy="3743325"/>
          </a:xfrm>
          <a:custGeom>
            <a:avLst/>
            <a:gdLst>
              <a:gd name="connsiteX0" fmla="*/ 12192000 w 12192000"/>
              <a:gd name="connsiteY0" fmla="*/ 0 h 4991100"/>
              <a:gd name="connsiteX1" fmla="*/ 12192000 w 12192000"/>
              <a:gd name="connsiteY1" fmla="*/ 4991100 h 4991100"/>
              <a:gd name="connsiteX2" fmla="*/ 9713590 w 12192000"/>
              <a:gd name="connsiteY2" fmla="*/ 2495550 h 4991100"/>
              <a:gd name="connsiteX3" fmla="*/ 0 w 12192000"/>
              <a:gd name="connsiteY3" fmla="*/ 0 h 4991100"/>
              <a:gd name="connsiteX4" fmla="*/ 2478410 w 12192000"/>
              <a:gd name="connsiteY4" fmla="*/ 2495550 h 4991100"/>
              <a:gd name="connsiteX5" fmla="*/ 0 w 12192000"/>
              <a:gd name="connsiteY5" fmla="*/ 499110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991100">
                <a:moveTo>
                  <a:pt x="12192000" y="0"/>
                </a:moveTo>
                <a:lnTo>
                  <a:pt x="12192000" y="4991100"/>
                </a:lnTo>
                <a:lnTo>
                  <a:pt x="9713590" y="2495550"/>
                </a:lnTo>
                <a:close/>
                <a:moveTo>
                  <a:pt x="0" y="0"/>
                </a:moveTo>
                <a:lnTo>
                  <a:pt x="2478410" y="2495550"/>
                </a:lnTo>
                <a:lnTo>
                  <a:pt x="0" y="4991100"/>
                </a:lnTo>
                <a:close/>
              </a:path>
            </a:pathLst>
          </a:custGeom>
          <a:solidFill>
            <a:srgbClr val="002E6D"/>
          </a:solidFill>
        </p:spPr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3F621B8E-AF31-9A47-BDC8-CFFFE7C8E367}"/>
              </a:ext>
            </a:extLst>
          </p:cNvPr>
          <p:cNvSpPr txBox="1">
            <a:spLocks/>
          </p:cNvSpPr>
          <p:nvPr userDrawn="1"/>
        </p:nvSpPr>
        <p:spPr>
          <a:xfrm>
            <a:off x="265432" y="1408039"/>
            <a:ext cx="8643615" cy="15608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>
                <a:solidFill>
                  <a:schemeClr val="tx1"/>
                </a:solidFill>
              </a:rPr>
              <a:t>Sosteniamo la crescita delle imprese attraverso lo sviluppo di processi di OPEN INNOVATION</a:t>
            </a:r>
          </a:p>
          <a:p>
            <a:pPr algn="ctr"/>
            <a:r>
              <a:rPr lang="it-IT" sz="1200">
                <a:solidFill>
                  <a:schemeClr val="tx1"/>
                </a:solidFill>
              </a:rPr>
              <a:t>acceleratori nel cambiamento del proprio modello di business.</a:t>
            </a:r>
          </a:p>
          <a:p>
            <a:pPr algn="ctr"/>
            <a:endParaRPr lang="it-IT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fr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9FE07F2F-4BC8-4645-AD07-F8A7BFC8C3DE}"/>
              </a:ext>
            </a:extLst>
          </p:cNvPr>
          <p:cNvGrpSpPr/>
          <p:nvPr userDrawn="1"/>
        </p:nvGrpSpPr>
        <p:grpSpPr>
          <a:xfrm>
            <a:off x="3934834" y="3157762"/>
            <a:ext cx="4018892" cy="3240105"/>
            <a:chOff x="3934834" y="2971622"/>
            <a:chExt cx="4018892" cy="3240105"/>
          </a:xfrm>
        </p:grpSpPr>
        <p:pic>
          <p:nvPicPr>
            <p:cNvPr id="7" name="Gruppo" descr="Gruppo">
              <a:extLst>
                <a:ext uri="{FF2B5EF4-FFF2-40B4-BE49-F238E27FC236}">
                  <a16:creationId xmlns:a16="http://schemas.microsoft.com/office/drawing/2014/main" id="{09699C3C-D265-3E4C-BFE7-58C090606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0719" t="68298" r="79" b="4642"/>
            <a:stretch>
              <a:fillRect/>
            </a:stretch>
          </p:blipFill>
          <p:spPr>
            <a:xfrm>
              <a:off x="4290038" y="2973305"/>
              <a:ext cx="3663688" cy="323842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CEAC813D-7C2D-2749-9B1E-F7866DCD1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4834" y="2971622"/>
              <a:ext cx="1274332" cy="149734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F30A649C-E887-EA4C-9C91-A5890872DE1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3850" y="1143000"/>
            <a:ext cx="8451850" cy="760395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Nunito Sans Black" pitchFamily="2" charset="77"/>
              </a:defRPr>
            </a:lvl1pPr>
          </a:lstStyle>
          <a:p>
            <a:r>
              <a:rPr lang="it-IT"/>
              <a:t>Title</a:t>
            </a:r>
          </a:p>
        </p:txBody>
      </p:sp>
      <p:sp>
        <p:nvSpPr>
          <p:cNvPr id="14" name="Segnaposto testo 12">
            <a:extLst>
              <a:ext uri="{FF2B5EF4-FFF2-40B4-BE49-F238E27FC236}">
                <a16:creationId xmlns:a16="http://schemas.microsoft.com/office/drawing/2014/main" id="{19437892-1F4B-E14C-9156-504D311B95D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3850" y="1908974"/>
            <a:ext cx="8451850" cy="760395"/>
          </a:xfrm>
          <a:prstGeom prst="rect">
            <a:avLst/>
          </a:prstGeom>
        </p:spPr>
        <p:txBody>
          <a:bodyPr anchor="ctr"/>
          <a:lstStyle>
            <a:lvl1pPr algn="ctr">
              <a:defRPr sz="1400" b="0" i="0">
                <a:solidFill>
                  <a:schemeClr val="accent1"/>
                </a:solidFill>
                <a:latin typeface="Nunito Sans" pitchFamily="2" charset="77"/>
              </a:defRPr>
            </a:lvl1pPr>
          </a:lstStyle>
          <a:p>
            <a:r>
              <a:rPr lang="it-IT" err="1"/>
              <a:t>Subtitle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80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8CBB9-F21D-FA49-ABE1-57EE459C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9930C306-DA6C-274C-8EB0-59651557F5A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23850" y="1209619"/>
            <a:ext cx="7886700" cy="235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>
              <a:spcBef>
                <a:spcPts val="600"/>
              </a:spcBef>
            </a:pPr>
            <a:r>
              <a:rPr lang="en-GB">
                <a:latin typeface="Nunito Sans" pitchFamily="2" charset="77"/>
                <a:sym typeface="Nunito Sans"/>
              </a:rPr>
              <a:t>Click to edit Master text styles</a:t>
            </a:r>
          </a:p>
        </p:txBody>
      </p:sp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B775DAFE-B9B7-4A72-8F77-85CA2D3B9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7146" y="4840287"/>
            <a:ext cx="586854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13C2-4050-46CF-AE25-C930BF8BD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2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8CBB9-F21D-FA49-ABE1-57EE459C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cxnSp>
        <p:nvCxnSpPr>
          <p:cNvPr id="3" name="Google Shape;271;p25">
            <a:extLst>
              <a:ext uri="{FF2B5EF4-FFF2-40B4-BE49-F238E27FC236}">
                <a16:creationId xmlns:a16="http://schemas.microsoft.com/office/drawing/2014/main" id="{6BCFD4B6-5F4A-5840-9A36-013E78CACAAD}"/>
              </a:ext>
            </a:extLst>
          </p:cNvPr>
          <p:cNvCxnSpPr>
            <a:cxnSpLocks/>
          </p:cNvCxnSpPr>
          <p:nvPr userDrawn="1"/>
        </p:nvCxnSpPr>
        <p:spPr>
          <a:xfrm>
            <a:off x="5105768" y="1783840"/>
            <a:ext cx="0" cy="2533051"/>
          </a:xfrm>
          <a:prstGeom prst="straightConnector1">
            <a:avLst/>
          </a:prstGeom>
          <a:noFill/>
          <a:ln w="25400" cap="sq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80002E39-27BC-3E41-ABFF-950DC3B40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9700" y="1209619"/>
            <a:ext cx="2552700" cy="285240"/>
          </a:xfrm>
          <a:prstGeom prst="rect">
            <a:avLst/>
          </a:prstGeom>
        </p:spPr>
        <p:txBody>
          <a:bodyPr/>
          <a:lstStyle>
            <a:lvl1pPr>
              <a:defRPr sz="1200" b="0" i="0">
                <a:latin typeface="Nunito Sans Light" pitchFamily="2" charset="77"/>
              </a:defRPr>
            </a:lvl1pPr>
          </a:lstStyle>
          <a:p>
            <a:r>
              <a:rPr lang="it-IT"/>
              <a:t>Titolo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9CBA4B0-F12E-D94A-B5A2-9568DDCDD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19700" y="2006600"/>
            <a:ext cx="2184400" cy="2794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Nunito Sans ExtraLight" pitchFamily="2" charset="77"/>
              </a:defRPr>
            </a:lvl1pPr>
          </a:lstStyle>
          <a:p>
            <a:r>
              <a:rPr lang="it-IT"/>
              <a:t>Elenco</a:t>
            </a:r>
          </a:p>
        </p:txBody>
      </p:sp>
      <p:sp>
        <p:nvSpPr>
          <p:cNvPr id="16" name="Segnaposto testo 14">
            <a:extLst>
              <a:ext uri="{FF2B5EF4-FFF2-40B4-BE49-F238E27FC236}">
                <a16:creationId xmlns:a16="http://schemas.microsoft.com/office/drawing/2014/main" id="{B4EF30D4-63CD-C84E-B722-80185EE5C2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19700" y="2327841"/>
            <a:ext cx="2184400" cy="2794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Nunito Sans ExtraLight" pitchFamily="2" charset="77"/>
              </a:defRPr>
            </a:lvl1pPr>
          </a:lstStyle>
          <a:p>
            <a:r>
              <a:rPr lang="it-IT"/>
              <a:t>Elenco</a:t>
            </a: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C368A7ED-6E41-AC47-9730-72D76447CE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9700" y="2649082"/>
            <a:ext cx="2184400" cy="2794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Nunito Sans ExtraLight" pitchFamily="2" charset="77"/>
              </a:defRPr>
            </a:lvl1pPr>
          </a:lstStyle>
          <a:p>
            <a:r>
              <a:rPr lang="it-IT"/>
              <a:t>Elenco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C7D82E04-B468-2741-BF9F-84E8DCA54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9700" y="2970323"/>
            <a:ext cx="2184400" cy="2794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Nunito Sans ExtraLight" pitchFamily="2" charset="77"/>
              </a:defRPr>
            </a:lvl1pPr>
          </a:lstStyle>
          <a:p>
            <a:r>
              <a:rPr lang="it-IT"/>
              <a:t>Elenco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B7EE3D16-6D87-1F41-B7E2-CAD96A71FF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700" y="3291564"/>
            <a:ext cx="2184400" cy="2794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Nunito Sans ExtraLight" pitchFamily="2" charset="77"/>
              </a:defRPr>
            </a:lvl1pPr>
          </a:lstStyle>
          <a:p>
            <a:r>
              <a:rPr lang="it-IT"/>
              <a:t>Elenco</a:t>
            </a:r>
          </a:p>
        </p:txBody>
      </p:sp>
      <p:sp>
        <p:nvSpPr>
          <p:cNvPr id="20" name="Google Shape;27;p5">
            <a:extLst>
              <a:ext uri="{FF2B5EF4-FFF2-40B4-BE49-F238E27FC236}">
                <a16:creationId xmlns:a16="http://schemas.microsoft.com/office/drawing/2014/main" id="{42F4F50A-419A-CB41-B79F-D10CD0A8422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23850" y="1209619"/>
            <a:ext cx="3608670" cy="235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>
              <a:spcBef>
                <a:spcPts val="600"/>
              </a:spcBef>
            </a:pPr>
            <a:r>
              <a:rPr lang="en-GB">
                <a:latin typeface="Nunito Sans" pitchFamily="2" charset="77"/>
                <a:sym typeface="Nunito Sans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64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ustom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337E0AA-8843-2E47-9BA5-F11C31150C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t-IT"/>
          </a:p>
        </p:txBody>
      </p:sp>
      <p:sp>
        <p:nvSpPr>
          <p:cNvPr id="19" name="Google Shape;27;p5">
            <a:extLst>
              <a:ext uri="{FF2B5EF4-FFF2-40B4-BE49-F238E27FC236}">
                <a16:creationId xmlns:a16="http://schemas.microsoft.com/office/drawing/2014/main" id="{D353E209-78AC-084E-ADDD-5646E5C769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991707" y="1577792"/>
            <a:ext cx="3999900" cy="2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unito Sans" pitchFamily="2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" name="Gruppo">
            <a:extLst>
              <a:ext uri="{FF2B5EF4-FFF2-40B4-BE49-F238E27FC236}">
                <a16:creationId xmlns:a16="http://schemas.microsoft.com/office/drawing/2014/main" id="{1E7DA351-2EE6-F846-994D-DDFE42C3B3D3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5" name="Gruppo" descr="Gruppo">
              <a:extLst>
                <a:ext uri="{FF2B5EF4-FFF2-40B4-BE49-F238E27FC236}">
                  <a16:creationId xmlns:a16="http://schemas.microsoft.com/office/drawing/2014/main" id="{31C321CA-A5D7-6642-B2D6-2693A9A34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magine 13" descr="Immagine 13">
              <a:extLst>
                <a:ext uri="{FF2B5EF4-FFF2-40B4-BE49-F238E27FC236}">
                  <a16:creationId xmlns:a16="http://schemas.microsoft.com/office/drawing/2014/main" id="{ADD8BEC0-8205-854C-B1FE-B3DDE9778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485812EA-8F16-5E41-9A3D-491326C6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06" y="303213"/>
            <a:ext cx="3218843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78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ustom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2">
            <a:extLst>
              <a:ext uri="{FF2B5EF4-FFF2-40B4-BE49-F238E27FC236}">
                <a16:creationId xmlns:a16="http://schemas.microsoft.com/office/drawing/2014/main" id="{3C3ABAF9-92F9-4A42-9394-8B3181087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t-IT"/>
          </a:p>
        </p:txBody>
      </p:sp>
      <p:sp>
        <p:nvSpPr>
          <p:cNvPr id="19" name="Google Shape;27;p5">
            <a:extLst>
              <a:ext uri="{FF2B5EF4-FFF2-40B4-BE49-F238E27FC236}">
                <a16:creationId xmlns:a16="http://schemas.microsoft.com/office/drawing/2014/main" id="{D353E209-78AC-084E-ADDD-5646E5C769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23850" y="1615249"/>
            <a:ext cx="3608670" cy="235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>
              <a:spcBef>
                <a:spcPts val="600"/>
              </a:spcBef>
            </a:pPr>
            <a:r>
              <a:rPr lang="en-GB">
                <a:latin typeface="Nunito Sans" pitchFamily="2" charset="77"/>
                <a:sym typeface="Nunito Sans"/>
              </a:rPr>
              <a:t>Click to edit Master text styles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5569E6A8-A935-434F-AB13-FCB77A4D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3512170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1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94CB6723-28B2-7945-9B6D-72EFA63FB2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257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t-IT"/>
          </a:p>
        </p:txBody>
      </p:sp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A5DA4660-213F-A745-8927-F8D7DD6B2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30795" y="2127250"/>
            <a:ext cx="5705475" cy="2405063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Nunito Sans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" name="Gruppo">
            <a:extLst>
              <a:ext uri="{FF2B5EF4-FFF2-40B4-BE49-F238E27FC236}">
                <a16:creationId xmlns:a16="http://schemas.microsoft.com/office/drawing/2014/main" id="{4E461B88-FCAF-364C-B747-749673BB0FA9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7" name="Gruppo" descr="Gruppo">
              <a:extLst>
                <a:ext uri="{FF2B5EF4-FFF2-40B4-BE49-F238E27FC236}">
                  <a16:creationId xmlns:a16="http://schemas.microsoft.com/office/drawing/2014/main" id="{AC4A5650-3BB8-684D-BF7E-76DB0541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89222AFC-8CEA-8147-AE5E-9A27962D4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63F074E9-67CF-CA40-BAD5-859CEC4F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94" y="303213"/>
            <a:ext cx="5079755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6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94CB6723-28B2-7945-9B6D-72EFA63FB2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8300" y="0"/>
            <a:ext cx="24257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t-IT"/>
          </a:p>
        </p:txBody>
      </p:sp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A5DA4660-213F-A745-8927-F8D7DD6B2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2162273"/>
            <a:ext cx="5705475" cy="2405063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Nunito Sans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" name="Gruppo">
            <a:extLst>
              <a:ext uri="{FF2B5EF4-FFF2-40B4-BE49-F238E27FC236}">
                <a16:creationId xmlns:a16="http://schemas.microsoft.com/office/drawing/2014/main" id="{F79B2A47-9FAB-D54C-8938-2DFE0D67B50A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7" name="Gruppo" descr="Gruppo">
              <a:extLst>
                <a:ext uri="{FF2B5EF4-FFF2-40B4-BE49-F238E27FC236}">
                  <a16:creationId xmlns:a16="http://schemas.microsoft.com/office/drawing/2014/main" id="{949E9D8D-AB78-5E47-AC5A-95477C55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D6FB5EDC-10C3-914B-B122-06F3AE372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CC575A74-5006-4F4C-BC43-8DD3C82A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5768975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CD89A-6F2E-4797-86D1-54E20C844D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54828"/>
            <a:ext cx="9144000" cy="188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id-ID"/>
          </a:p>
        </p:txBody>
      </p:sp>
      <p:sp>
        <p:nvSpPr>
          <p:cNvPr id="5" name="Segnaposto testo 9">
            <a:extLst>
              <a:ext uri="{FF2B5EF4-FFF2-40B4-BE49-F238E27FC236}">
                <a16:creationId xmlns:a16="http://schemas.microsoft.com/office/drawing/2014/main" id="{AD862238-5300-0749-88B1-FAFFEA554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0151" y="137999"/>
            <a:ext cx="5215164" cy="921544"/>
          </a:xfrm>
          <a:prstGeom prst="rect">
            <a:avLst/>
          </a:prstGeom>
        </p:spPr>
        <p:txBody>
          <a:bodyPr/>
          <a:lstStyle>
            <a:lvl1pPr>
              <a:buNone/>
              <a:defRPr sz="900" b="0" i="0">
                <a:latin typeface="Nunito Sans ExtraLight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FF9E57BF-604F-D947-894F-7C4E98AF3C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699" y="1235641"/>
            <a:ext cx="8643615" cy="1888672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atin typeface="Nunito Sans" pitchFamily="2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79FF270D-0B12-6844-A5C3-FC352D50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303213"/>
            <a:ext cx="3181350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06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">
            <a:extLst>
              <a:ext uri="{FF2B5EF4-FFF2-40B4-BE49-F238E27FC236}">
                <a16:creationId xmlns:a16="http://schemas.microsoft.com/office/drawing/2014/main" id="{EAE11BC5-F587-524D-8827-9C8BB9C8CF16}"/>
              </a:ext>
            </a:extLst>
          </p:cNvPr>
          <p:cNvGrpSpPr/>
          <p:nvPr userDrawn="1"/>
        </p:nvGrpSpPr>
        <p:grpSpPr>
          <a:xfrm>
            <a:off x="5956390" y="4567336"/>
            <a:ext cx="1455776" cy="1714396"/>
            <a:chOff x="0" y="0"/>
            <a:chExt cx="1455774" cy="1714394"/>
          </a:xfrm>
        </p:grpSpPr>
        <p:pic>
          <p:nvPicPr>
            <p:cNvPr id="5" name="Gruppo" descr="Gruppo">
              <a:extLst>
                <a:ext uri="{FF2B5EF4-FFF2-40B4-BE49-F238E27FC236}">
                  <a16:creationId xmlns:a16="http://schemas.microsoft.com/office/drawing/2014/main" id="{3BF1C728-DA13-7E47-969B-FF21E701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0436" y="760"/>
              <a:ext cx="1295339" cy="171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magine 13" descr="Immagine 13">
              <a:extLst>
                <a:ext uri="{FF2B5EF4-FFF2-40B4-BE49-F238E27FC236}">
                  <a16:creationId xmlns:a16="http://schemas.microsoft.com/office/drawing/2014/main" id="{74467AE0-BEFA-E948-B154-239EFB99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75582" cy="412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25A732-2CA7-4C46-AFCE-9A38D5C1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7886700" cy="394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83F6EE0-B40E-4D85-B107-85A0E2CA6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13C2-4050-46CF-AE25-C930BF8BD81E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72" r:id="rId3"/>
    <p:sldLayoutId id="2147483673" r:id="rId4"/>
    <p:sldLayoutId id="2147483665" r:id="rId5"/>
    <p:sldLayoutId id="2147483666" r:id="rId6"/>
    <p:sldLayoutId id="2147483668" r:id="rId7"/>
    <p:sldLayoutId id="2147483667" r:id="rId8"/>
    <p:sldLayoutId id="2147483669" r:id="rId9"/>
    <p:sldLayoutId id="2147483670" r:id="rId10"/>
    <p:sldLayoutId id="2147483671" r:id="rId11"/>
    <p:sldLayoutId id="2147483677" r:id="rId12"/>
    <p:sldLayoutId id="2147483678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1" i="0" u="none" strike="noStrike" cap="all" baseline="0">
          <a:solidFill>
            <a:schemeClr val="accent1"/>
          </a:solidFill>
          <a:latin typeface="Nunito Sans" pitchFamily="2" charset="77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orient="horz" pos="1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824CA380-F9AA-4E3C-AFB0-4A2E33773F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3" b="23"/>
          <a:stretch/>
        </p:blipFill>
        <p:spPr>
          <a:xfrm>
            <a:off x="0" y="1761067"/>
            <a:ext cx="9144000" cy="3382433"/>
          </a:xfr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BA250E-B833-4F39-B826-143871F91A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1530160"/>
            <a:ext cx="7115175" cy="880914"/>
          </a:xfrm>
        </p:spPr>
        <p:txBody>
          <a:bodyPr/>
          <a:lstStyle/>
          <a:p>
            <a:r>
              <a:rPr lang="it-IT" sz="1200" dirty="0">
                <a:latin typeface="Nunito Sans" pitchFamily="2" charset="0"/>
              </a:rPr>
              <a:t>Percentuale di giorni sul totale in cui </a:t>
            </a:r>
            <a:r>
              <a:rPr lang="it-IT" sz="1200" dirty="0" err="1">
                <a:latin typeface="Nunito Sans" pitchFamily="2" charset="0"/>
              </a:rPr>
              <a:t>l’active</a:t>
            </a:r>
            <a:r>
              <a:rPr lang="it-IT" sz="1200" dirty="0">
                <a:latin typeface="Nunito Sans" pitchFamily="2" charset="0"/>
              </a:rPr>
              <a:t> </a:t>
            </a:r>
            <a:r>
              <a:rPr lang="it-IT" sz="1200" dirty="0" err="1">
                <a:latin typeface="Nunito Sans" pitchFamily="2" charset="0"/>
              </a:rPr>
              <a:t>launch</a:t>
            </a:r>
            <a:r>
              <a:rPr lang="it-IT" sz="1200" dirty="0">
                <a:latin typeface="Nunito Sans" pitchFamily="2" charset="0"/>
              </a:rPr>
              <a:t> control è stato attivato almeno una volta.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182C1CD-879D-4732-9B20-D5336218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03213"/>
            <a:ext cx="5155176" cy="394665"/>
          </a:xfrm>
        </p:spPr>
        <p:txBody>
          <a:bodyPr>
            <a:normAutofit fontScale="90000"/>
          </a:bodyPr>
          <a:lstStyle/>
          <a:p>
            <a:r>
              <a:rPr lang="it-IT" sz="2200" b="0" cap="none" dirty="0" err="1">
                <a:solidFill>
                  <a:srgbClr val="005BB2">
                    <a:lumMod val="75000"/>
                  </a:srgbClr>
                </a:solidFill>
                <a:latin typeface="Nunito Sans Black" pitchFamily="2" charset="77"/>
              </a:rPr>
              <a:t>Findings</a:t>
            </a:r>
            <a:br>
              <a:rPr lang="it-IT" dirty="0"/>
            </a:br>
            <a:r>
              <a:rPr lang="it-IT" b="0" cap="none" dirty="0">
                <a:solidFill>
                  <a:srgbClr val="000000"/>
                </a:solidFill>
                <a:latin typeface="Nunito Sans"/>
              </a:rPr>
              <a:t>Active </a:t>
            </a:r>
            <a:r>
              <a:rPr lang="it-IT" b="0" cap="none" dirty="0" err="1">
                <a:solidFill>
                  <a:srgbClr val="000000"/>
                </a:solidFill>
                <a:latin typeface="Nunito Sans"/>
              </a:rPr>
              <a:t>launch</a:t>
            </a:r>
            <a:r>
              <a:rPr lang="it-IT" b="0" cap="none" dirty="0">
                <a:solidFill>
                  <a:srgbClr val="000000"/>
                </a:solidFill>
                <a:latin typeface="Nunito Sans"/>
              </a:rPr>
              <a:t> control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1C6A5C6-5B17-4E59-9D0C-4A21366EE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C13C2-4050-46CF-AE25-C930BF8BD81E}" type="slidenum">
              <a:rPr lang="it-IT" smtClean="0">
                <a:solidFill>
                  <a:srgbClr val="002060"/>
                </a:solidFill>
              </a:rPr>
              <a:t>1</a:t>
            </a:fld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A790E49-E6E1-4355-B759-B0E770D80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261" y="146142"/>
            <a:ext cx="3749365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14272"/>
      </p:ext>
    </p:extLst>
  </p:cSld>
  <p:clrMapOvr>
    <a:masterClrMapping/>
  </p:clrMapOvr>
</p:sld>
</file>

<file path=ppt/theme/theme1.xml><?xml version="1.0" encoding="utf-8"?>
<a:theme xmlns:a="http://schemas.openxmlformats.org/drawingml/2006/main" name="APPLIED">
  <a:themeElements>
    <a:clrScheme name="Simple Light">
      <a:dk1>
        <a:srgbClr val="FFFFFF"/>
      </a:dk1>
      <a:lt1>
        <a:srgbClr val="000000"/>
      </a:lt1>
      <a:dk2>
        <a:srgbClr val="595959"/>
      </a:dk2>
      <a:lt2>
        <a:srgbClr val="EEEEEE"/>
      </a:lt2>
      <a:accent1>
        <a:srgbClr val="007FC2"/>
      </a:accent1>
      <a:accent2>
        <a:srgbClr val="005BB2"/>
      </a:accent2>
      <a:accent3>
        <a:srgbClr val="78909C"/>
      </a:accent3>
      <a:accent4>
        <a:srgbClr val="003CA0"/>
      </a:accent4>
      <a:accent5>
        <a:srgbClr val="002E69"/>
      </a:accent5>
      <a:accent6>
        <a:srgbClr val="FFD966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_template-250320.pptx" id="{7A52F4F5-5518-1A45-8CFD-618E313752CC}" vid="{26F3AED2-6241-9244-96E8-A524CA40A4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ADA670D1F2B44BBA786BCB99EB8230" ma:contentTypeVersion="4" ma:contentTypeDescription="Create a new document." ma:contentTypeScope="" ma:versionID="c17bca4fb693fb2972b07c20f925f98e">
  <xsd:schema xmlns:xsd="http://www.w3.org/2001/XMLSchema" xmlns:xs="http://www.w3.org/2001/XMLSchema" xmlns:p="http://schemas.microsoft.com/office/2006/metadata/properties" xmlns:ns2="7b8ef0a9-b9b8-4f6c-8ca9-35eb87a149de" xmlns:ns3="3e8849ca-68a6-4ac9-b153-c1b91cdf1eac" targetNamespace="http://schemas.microsoft.com/office/2006/metadata/properties" ma:root="true" ma:fieldsID="0f413e9fc87466e72f32bdca17ad7681" ns2:_="" ns3:_="">
    <xsd:import namespace="7b8ef0a9-b9b8-4f6c-8ca9-35eb87a149de"/>
    <xsd:import namespace="3e8849ca-68a6-4ac9-b153-c1b91cdf1e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ef0a9-b9b8-4f6c-8ca9-35eb87a149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849ca-68a6-4ac9-b153-c1b91cdf1ea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583A5E-B6DC-4B72-A6CD-DE6F57CB203F}">
  <ds:schemaRefs>
    <ds:schemaRef ds:uri="3e8849ca-68a6-4ac9-b153-c1b91cdf1eac"/>
    <ds:schemaRef ds:uri="7b8ef0a9-b9b8-4f6c-8ca9-35eb87a149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4E2834-D8A7-44FD-9CFF-A88D23449535}">
  <ds:schemaRefs>
    <ds:schemaRef ds:uri="3e8849ca-68a6-4ac9-b153-c1b91cdf1eac"/>
    <ds:schemaRef ds:uri="7b8ef0a9-b9b8-4f6c-8ca9-35eb87a149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BE5295E-BE89-43A8-9524-A1236D0473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APPLIED</Template>
  <TotalTime>0</TotalTime>
  <Words>23</Words>
  <Application>Microsoft Office PowerPoint</Application>
  <PresentationFormat>Presentazione su schermo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Roboto</vt:lpstr>
      <vt:lpstr>Nunito Sans</vt:lpstr>
      <vt:lpstr>Nunito Sans ExtraLight</vt:lpstr>
      <vt:lpstr>Nunito Sans Black</vt:lpstr>
      <vt:lpstr>Arial</vt:lpstr>
      <vt:lpstr>Nunito Sans Light</vt:lpstr>
      <vt:lpstr>APPLIED</vt:lpstr>
      <vt:lpstr>Findings Active launch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Ruberti</dc:creator>
  <cp:lastModifiedBy>Ludovica D'Orsa</cp:lastModifiedBy>
  <cp:revision>68</cp:revision>
  <dcterms:created xsi:type="dcterms:W3CDTF">2021-10-06T12:39:56Z</dcterms:created>
  <dcterms:modified xsi:type="dcterms:W3CDTF">2022-02-02T08:04:10Z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0x010100E7ADA670D1F2B44BBA786BCB99EB8230</vt:lpwstr>
  </property>
</Properties>
</file>