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5" r:id="rId9"/>
    <p:sldId id="266" r:id="rId10"/>
    <p:sldId id="267" r:id="rId11"/>
    <p:sldId id="260" r:id="rId12"/>
    <p:sldId id="268" r:id="rId13"/>
    <p:sldId id="271" r:id="rId14"/>
    <p:sldId id="272" r:id="rId15"/>
    <p:sldId id="273" r:id="rId16"/>
    <p:sldId id="274" r:id="rId17"/>
    <p:sldId id="275" r:id="rId18"/>
    <p:sldId id="261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4E8"/>
    <a:srgbClr val="854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1FEAD-CED4-42DA-83B1-062B688FB1E7}" v="802" dt="2023-11-28T19:44:09.763"/>
    <p1510:client id="{12CC8DB5-D1D2-4DEC-BDB6-8F0CD2584082}" v="341" dt="2023-11-29T09:25:48.743"/>
    <p1510:client id="{293710FA-61F3-443F-A121-16BB0BD18D3F}" v="2" dt="2023-11-29T16:59:19.602"/>
    <p1510:client id="{69793C90-65A7-4A5B-873E-D526E0733A81}" v="1675" dt="2023-11-29T16:55:38.564"/>
    <p1510:client id="{D223D563-4109-4970-9D84-008D884EEA5B}" v="2" dt="2023-11-28T19:50:17.591"/>
    <p1510:client id="{EA24C9DC-7B6E-4F20-B63E-E62CCE5311E5}" v="1017" dt="2023-11-29T12:49:21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omez" userId="66d1a822b3472ec0" providerId="Windows Live" clId="Web-{D223D563-4109-4970-9D84-008D884EEA5B}"/>
    <pc:docChg chg="modSld">
      <pc:chgData name="Alejandro Gomez" userId="66d1a822b3472ec0" providerId="Windows Live" clId="Web-{D223D563-4109-4970-9D84-008D884EEA5B}" dt="2023-11-28T19:50:17.591" v="1" actId="20577"/>
      <pc:docMkLst>
        <pc:docMk/>
      </pc:docMkLst>
      <pc:sldChg chg="modSp">
        <pc:chgData name="Alejandro Gomez" userId="66d1a822b3472ec0" providerId="Windows Live" clId="Web-{D223D563-4109-4970-9D84-008D884EEA5B}" dt="2023-11-28T19:50:17.591" v="1" actId="20577"/>
        <pc:sldMkLst>
          <pc:docMk/>
          <pc:sldMk cId="2406273178" sldId="256"/>
        </pc:sldMkLst>
        <pc:spChg chg="mod">
          <ac:chgData name="Alejandro Gomez" userId="66d1a822b3472ec0" providerId="Windows Live" clId="Web-{D223D563-4109-4970-9D84-008D884EEA5B}" dt="2023-11-28T19:50:17.591" v="1" actId="20577"/>
          <ac:spMkLst>
            <pc:docMk/>
            <pc:sldMk cId="2406273178" sldId="256"/>
            <ac:spMk id="3" creationId="{00000000-0000-0000-0000-000000000000}"/>
          </ac:spMkLst>
        </pc:spChg>
      </pc:sldChg>
    </pc:docChg>
  </pc:docChgLst>
  <pc:docChgLst>
    <pc:chgData name="Alejandro Gomez" userId="66d1a822b3472ec0" providerId="Windows Live" clId="Web-{293710FA-61F3-443F-A121-16BB0BD18D3F}"/>
    <pc:docChg chg="modSld">
      <pc:chgData name="Alejandro Gomez" userId="66d1a822b3472ec0" providerId="Windows Live" clId="Web-{293710FA-61F3-443F-A121-16BB0BD18D3F}" dt="2023-11-29T16:59:19.602" v="1" actId="20577"/>
      <pc:docMkLst>
        <pc:docMk/>
      </pc:docMkLst>
      <pc:sldChg chg="modSp">
        <pc:chgData name="Alejandro Gomez" userId="66d1a822b3472ec0" providerId="Windows Live" clId="Web-{293710FA-61F3-443F-A121-16BB0BD18D3F}" dt="2023-11-29T16:59:19.602" v="1" actId="20577"/>
        <pc:sldMkLst>
          <pc:docMk/>
          <pc:sldMk cId="2406273178" sldId="256"/>
        </pc:sldMkLst>
        <pc:spChg chg="mod">
          <ac:chgData name="Alejandro Gomez" userId="66d1a822b3472ec0" providerId="Windows Live" clId="Web-{293710FA-61F3-443F-A121-16BB0BD18D3F}" dt="2023-11-29T16:59:19.602" v="1" actId="20577"/>
          <ac:spMkLst>
            <pc:docMk/>
            <pc:sldMk cId="2406273178" sldId="256"/>
            <ac:spMk id="3" creationId="{00000000-0000-0000-0000-000000000000}"/>
          </ac:spMkLst>
        </pc:spChg>
      </pc:sldChg>
    </pc:docChg>
  </pc:docChgLst>
  <pc:docChgLst>
    <pc:chgData name="Alejandro Gomez" userId="66d1a822b3472ec0" providerId="Windows Live" clId="Web-{12CC8DB5-D1D2-4DEC-BDB6-8F0CD2584082}"/>
    <pc:docChg chg="modSld">
      <pc:chgData name="Alejandro Gomez" userId="66d1a822b3472ec0" providerId="Windows Live" clId="Web-{12CC8DB5-D1D2-4DEC-BDB6-8F0CD2584082}" dt="2023-11-29T09:25:45.696" v="174" actId="20577"/>
      <pc:docMkLst>
        <pc:docMk/>
      </pc:docMkLst>
      <pc:sldChg chg="addSp delSp modSp">
        <pc:chgData name="Alejandro Gomez" userId="66d1a822b3472ec0" providerId="Windows Live" clId="Web-{12CC8DB5-D1D2-4DEC-BDB6-8F0CD2584082}" dt="2023-11-29T09:25:45.696" v="174" actId="20577"/>
        <pc:sldMkLst>
          <pc:docMk/>
          <pc:sldMk cId="3588362110" sldId="258"/>
        </pc:sldMkLst>
        <pc:spChg chg="add del">
          <ac:chgData name="Alejandro Gomez" userId="66d1a822b3472ec0" providerId="Windows Live" clId="Web-{12CC8DB5-D1D2-4DEC-BDB6-8F0CD2584082}" dt="2023-11-29T09:15:09.151" v="2"/>
          <ac:spMkLst>
            <pc:docMk/>
            <pc:sldMk cId="3588362110" sldId="258"/>
            <ac:spMk id="3" creationId="{2C04E33F-DB4D-A385-29B4-4FCD7CCCBD79}"/>
          </ac:spMkLst>
        </pc:spChg>
        <pc:spChg chg="add mod">
          <ac:chgData name="Alejandro Gomez" userId="66d1a822b3472ec0" providerId="Windows Live" clId="Web-{12CC8DB5-D1D2-4DEC-BDB6-8F0CD2584082}" dt="2023-11-29T09:25:45.696" v="174" actId="20577"/>
          <ac:spMkLst>
            <pc:docMk/>
            <pc:sldMk cId="3588362110" sldId="258"/>
            <ac:spMk id="6" creationId="{C66D7683-FD86-2B4E-B585-C4FFCBF74F0D}"/>
          </ac:spMkLst>
        </pc:spChg>
        <pc:picChg chg="add del mod ord">
          <ac:chgData name="Alejandro Gomez" userId="66d1a822b3472ec0" providerId="Windows Live" clId="Web-{12CC8DB5-D1D2-4DEC-BDB6-8F0CD2584082}" dt="2023-11-29T09:15:03.526" v="1"/>
          <ac:picMkLst>
            <pc:docMk/>
            <pc:sldMk cId="3588362110" sldId="258"/>
            <ac:picMk id="4" creationId="{78B314D2-BA84-3D5B-F0BA-25BA0DAA839C}"/>
          </ac:picMkLst>
        </pc:picChg>
        <pc:picChg chg="add mod ord">
          <ac:chgData name="Alejandro Gomez" userId="66d1a822b3472ec0" providerId="Windows Live" clId="Web-{12CC8DB5-D1D2-4DEC-BDB6-8F0CD2584082}" dt="2023-11-29T09:15:26.120" v="4" actId="1076"/>
          <ac:picMkLst>
            <pc:docMk/>
            <pc:sldMk cId="3588362110" sldId="258"/>
            <ac:picMk id="5" creationId="{DBA99887-1C92-DD8C-C4AB-7A721A474231}"/>
          </ac:picMkLst>
        </pc:picChg>
      </pc:sldChg>
      <pc:sldChg chg="modSp">
        <pc:chgData name="Alejandro Gomez" userId="66d1a822b3472ec0" providerId="Windows Live" clId="Web-{12CC8DB5-D1D2-4DEC-BDB6-8F0CD2584082}" dt="2023-11-29T09:20:27.236" v="72" actId="20577"/>
        <pc:sldMkLst>
          <pc:docMk/>
          <pc:sldMk cId="357613323" sldId="262"/>
        </pc:sldMkLst>
        <pc:spChg chg="mod">
          <ac:chgData name="Alejandro Gomez" userId="66d1a822b3472ec0" providerId="Windows Live" clId="Web-{12CC8DB5-D1D2-4DEC-BDB6-8F0CD2584082}" dt="2023-11-29T09:20:27.236" v="72" actId="20577"/>
          <ac:spMkLst>
            <pc:docMk/>
            <pc:sldMk cId="357613323" sldId="262"/>
            <ac:spMk id="3" creationId="{2C04E33F-DB4D-A385-29B4-4FCD7CCCBD79}"/>
          </ac:spMkLst>
        </pc:spChg>
      </pc:sldChg>
      <pc:sldChg chg="modSp">
        <pc:chgData name="Alejandro Gomez" userId="66d1a822b3472ec0" providerId="Windows Live" clId="Web-{12CC8DB5-D1D2-4DEC-BDB6-8F0CD2584082}" dt="2023-11-29T09:18:37.702" v="69" actId="20577"/>
        <pc:sldMkLst>
          <pc:docMk/>
          <pc:sldMk cId="4108929742" sldId="263"/>
        </pc:sldMkLst>
        <pc:spChg chg="mod">
          <ac:chgData name="Alejandro Gomez" userId="66d1a822b3472ec0" providerId="Windows Live" clId="Web-{12CC8DB5-D1D2-4DEC-BDB6-8F0CD2584082}" dt="2023-11-29T09:18:37.702" v="69" actId="20577"/>
          <ac:spMkLst>
            <pc:docMk/>
            <pc:sldMk cId="4108929742" sldId="263"/>
            <ac:spMk id="3" creationId="{2C04E33F-DB4D-A385-29B4-4FCD7CCCBD79}"/>
          </ac:spMkLst>
        </pc:spChg>
      </pc:sldChg>
      <pc:sldChg chg="modSp">
        <pc:chgData name="Alejandro Gomez" userId="66d1a822b3472ec0" providerId="Windows Live" clId="Web-{12CC8DB5-D1D2-4DEC-BDB6-8F0CD2584082}" dt="2023-11-29T09:18:24.452" v="65" actId="20577"/>
        <pc:sldMkLst>
          <pc:docMk/>
          <pc:sldMk cId="4235108907" sldId="264"/>
        </pc:sldMkLst>
        <pc:spChg chg="mod">
          <ac:chgData name="Alejandro Gomez" userId="66d1a822b3472ec0" providerId="Windows Live" clId="Web-{12CC8DB5-D1D2-4DEC-BDB6-8F0CD2584082}" dt="2023-11-29T09:18:21.843" v="64" actId="20577"/>
          <ac:spMkLst>
            <pc:docMk/>
            <pc:sldMk cId="4235108907" sldId="264"/>
            <ac:spMk id="3" creationId="{2C04E33F-DB4D-A385-29B4-4FCD7CCCBD79}"/>
          </ac:spMkLst>
        </pc:spChg>
        <pc:spChg chg="mod">
          <ac:chgData name="Alejandro Gomez" userId="66d1a822b3472ec0" providerId="Windows Live" clId="Web-{12CC8DB5-D1D2-4DEC-BDB6-8F0CD2584082}" dt="2023-11-29T09:18:24.452" v="65" actId="20577"/>
          <ac:spMkLst>
            <pc:docMk/>
            <pc:sldMk cId="4235108907" sldId="264"/>
            <ac:spMk id="21" creationId="{9E73448B-126C-A9A1-52E6-BBFAB6ADBDC4}"/>
          </ac:spMkLst>
        </pc:spChg>
      </pc:sldChg>
    </pc:docChg>
  </pc:docChgLst>
  <pc:docChgLst>
    <pc:chgData name="Alejandro Gomez" userId="66d1a822b3472ec0" providerId="Windows Live" clId="Web-{69793C90-65A7-4A5B-873E-D526E0733A81}"/>
    <pc:docChg chg="addSld delSld modSld sldOrd">
      <pc:chgData name="Alejandro Gomez" userId="66d1a822b3472ec0" providerId="Windows Live" clId="Web-{69793C90-65A7-4A5B-873E-D526E0733A81}" dt="2023-11-29T16:55:38.564" v="1551" actId="20577"/>
      <pc:docMkLst>
        <pc:docMk/>
      </pc:docMkLst>
      <pc:sldChg chg="addSp modSp">
        <pc:chgData name="Alejandro Gomez" userId="66d1a822b3472ec0" providerId="Windows Live" clId="Web-{69793C90-65A7-4A5B-873E-D526E0733A81}" dt="2023-11-29T15:55:53.622" v="682" actId="14100"/>
        <pc:sldMkLst>
          <pc:docMk/>
          <pc:sldMk cId="2269430906" sldId="261"/>
        </pc:sldMkLst>
        <pc:spChg chg="mod">
          <ac:chgData name="Alejandro Gomez" userId="66d1a822b3472ec0" providerId="Windows Live" clId="Web-{69793C90-65A7-4A5B-873E-D526E0733A81}" dt="2023-11-29T15:54:49.229" v="679" actId="14100"/>
          <ac:spMkLst>
            <pc:docMk/>
            <pc:sldMk cId="2269430906" sldId="261"/>
            <ac:spMk id="3" creationId="{2C04E33F-DB4D-A385-29B4-4FCD7CCCBD79}"/>
          </ac:spMkLst>
        </pc:spChg>
        <pc:picChg chg="add mod">
          <ac:chgData name="Alejandro Gomez" userId="66d1a822b3472ec0" providerId="Windows Live" clId="Web-{69793C90-65A7-4A5B-873E-D526E0733A81}" dt="2023-11-29T15:54:42.651" v="678" actId="14100"/>
          <ac:picMkLst>
            <pc:docMk/>
            <pc:sldMk cId="2269430906" sldId="261"/>
            <ac:picMk id="4" creationId="{D8F7F5A0-CB80-4E21-CDB9-9DC85550C8B3}"/>
          </ac:picMkLst>
        </pc:picChg>
        <pc:picChg chg="add mod">
          <ac:chgData name="Alejandro Gomez" userId="66d1a822b3472ec0" providerId="Windows Live" clId="Web-{69793C90-65A7-4A5B-873E-D526E0733A81}" dt="2023-11-29T15:55:53.622" v="682" actId="14100"/>
          <ac:picMkLst>
            <pc:docMk/>
            <pc:sldMk cId="2269430906" sldId="261"/>
            <ac:picMk id="5" creationId="{AE00C47E-3838-0026-2A9E-E583D495B82C}"/>
          </ac:picMkLst>
        </pc:picChg>
      </pc:sldChg>
      <pc:sldChg chg="addSp delSp modSp">
        <pc:chgData name="Alejandro Gomez" userId="66d1a822b3472ec0" providerId="Windows Live" clId="Web-{69793C90-65A7-4A5B-873E-D526E0733A81}" dt="2023-11-29T14:38:57.676" v="269" actId="1076"/>
        <pc:sldMkLst>
          <pc:docMk/>
          <pc:sldMk cId="2582670925" sldId="268"/>
        </pc:sldMkLst>
        <pc:spChg chg="mod">
          <ac:chgData name="Alejandro Gomez" userId="66d1a822b3472ec0" providerId="Windows Live" clId="Web-{69793C90-65A7-4A5B-873E-D526E0733A81}" dt="2023-11-29T14:01:08.157" v="76" actId="20577"/>
          <ac:spMkLst>
            <pc:docMk/>
            <pc:sldMk cId="2582670925" sldId="268"/>
            <ac:spMk id="3" creationId="{2C04E33F-DB4D-A385-29B4-4FCD7CCCBD79}"/>
          </ac:spMkLst>
        </pc:spChg>
        <pc:spChg chg="add del">
          <ac:chgData name="Alejandro Gomez" userId="66d1a822b3472ec0" providerId="Windows Live" clId="Web-{69793C90-65A7-4A5B-873E-D526E0733A81}" dt="2023-11-29T14:36:59.907" v="249"/>
          <ac:spMkLst>
            <pc:docMk/>
            <pc:sldMk cId="2582670925" sldId="268"/>
            <ac:spMk id="11" creationId="{CED24B36-90E9-0F21-1626-9BBC4F00F1DF}"/>
          </ac:spMkLst>
        </pc:spChg>
        <pc:spChg chg="mod">
          <ac:chgData name="Alejandro Gomez" userId="66d1a822b3472ec0" providerId="Windows Live" clId="Web-{69793C90-65A7-4A5B-873E-D526E0733A81}" dt="2023-11-29T14:37:43.830" v="260" actId="1076"/>
          <ac:spMkLst>
            <pc:docMk/>
            <pc:sldMk cId="2582670925" sldId="268"/>
            <ac:spMk id="35" creationId="{ED0D2CD6-92F3-310E-848F-7C134EC812A2}"/>
          </ac:spMkLst>
        </pc:spChg>
        <pc:spChg chg="add mod">
          <ac:chgData name="Alejandro Gomez" userId="66d1a822b3472ec0" providerId="Windows Live" clId="Web-{69793C90-65A7-4A5B-873E-D526E0733A81}" dt="2023-11-29T14:37:26.158" v="255" actId="14100"/>
          <ac:spMkLst>
            <pc:docMk/>
            <pc:sldMk cId="2582670925" sldId="268"/>
            <ac:spMk id="37" creationId="{33CFCE61-C84C-996E-1B9F-804A16233AE4}"/>
          </ac:spMkLst>
        </pc:spChg>
        <pc:spChg chg="add del">
          <ac:chgData name="Alejandro Gomez" userId="66d1a822b3472ec0" providerId="Windows Live" clId="Web-{69793C90-65A7-4A5B-873E-D526E0733A81}" dt="2023-11-29T14:37:37.502" v="257"/>
          <ac:spMkLst>
            <pc:docMk/>
            <pc:sldMk cId="2582670925" sldId="268"/>
            <ac:spMk id="38" creationId="{E1678799-1B71-7082-38C4-D15F41F7F955}"/>
          </ac:spMkLst>
        </pc:spChg>
        <pc:spChg chg="add mod">
          <ac:chgData name="Alejandro Gomez" userId="66d1a822b3472ec0" providerId="Windows Live" clId="Web-{69793C90-65A7-4A5B-873E-D526E0733A81}" dt="2023-11-29T14:38:07.096" v="262" actId="1076"/>
          <ac:spMkLst>
            <pc:docMk/>
            <pc:sldMk cId="2582670925" sldId="268"/>
            <ac:spMk id="39" creationId="{AAAAC3FB-7E8C-6C79-DAB9-4914A67CEFCF}"/>
          </ac:spMkLst>
        </pc:spChg>
        <pc:spChg chg="add mod">
          <ac:chgData name="Alejandro Gomez" userId="66d1a822b3472ec0" providerId="Windows Live" clId="Web-{69793C90-65A7-4A5B-873E-D526E0733A81}" dt="2023-11-29T14:38:19.909" v="264" actId="1076"/>
          <ac:spMkLst>
            <pc:docMk/>
            <pc:sldMk cId="2582670925" sldId="268"/>
            <ac:spMk id="40" creationId="{D9F6E2E2-4368-33BB-F3A2-CC7C652E6FB6}"/>
          </ac:spMkLst>
        </pc:spChg>
        <pc:spChg chg="add mod">
          <ac:chgData name="Alejandro Gomez" userId="66d1a822b3472ec0" providerId="Windows Live" clId="Web-{69793C90-65A7-4A5B-873E-D526E0733A81}" dt="2023-11-29T14:38:45.441" v="267" actId="1076"/>
          <ac:spMkLst>
            <pc:docMk/>
            <pc:sldMk cId="2582670925" sldId="268"/>
            <ac:spMk id="41" creationId="{4B8D3F36-1212-8A3A-DE05-18BE92900971}"/>
          </ac:spMkLst>
        </pc:spChg>
        <pc:spChg chg="add mod">
          <ac:chgData name="Alejandro Gomez" userId="66d1a822b3472ec0" providerId="Windows Live" clId="Web-{69793C90-65A7-4A5B-873E-D526E0733A81}" dt="2023-11-29T14:38:57.676" v="269" actId="1076"/>
          <ac:spMkLst>
            <pc:docMk/>
            <pc:sldMk cId="2582670925" sldId="268"/>
            <ac:spMk id="42" creationId="{3411D137-F9FB-2D70-7B19-6A4766F1FCB8}"/>
          </ac:spMkLst>
        </pc:spChg>
        <pc:picChg chg="add mod">
          <ac:chgData name="Alejandro Gomez" userId="66d1a822b3472ec0" providerId="Windows Live" clId="Web-{69793C90-65A7-4A5B-873E-D526E0733A81}" dt="2023-11-29T13:59:44.343" v="35" actId="14100"/>
          <ac:picMkLst>
            <pc:docMk/>
            <pc:sldMk cId="2582670925" sldId="268"/>
            <ac:picMk id="4" creationId="{D8F62FCE-6703-BC5C-651E-AC13455B3D4C}"/>
          </ac:picMkLst>
        </pc:picChg>
      </pc:sldChg>
      <pc:sldChg chg="del">
        <pc:chgData name="Alejandro Gomez" userId="66d1a822b3472ec0" providerId="Windows Live" clId="Web-{69793C90-65A7-4A5B-873E-D526E0733A81}" dt="2023-11-29T14:18:20.852" v="109"/>
        <pc:sldMkLst>
          <pc:docMk/>
          <pc:sldMk cId="1357577117" sldId="269"/>
        </pc:sldMkLst>
      </pc:sldChg>
      <pc:sldChg chg="delSp del">
        <pc:chgData name="Alejandro Gomez" userId="66d1a822b3472ec0" providerId="Windows Live" clId="Web-{69793C90-65A7-4A5B-873E-D526E0733A81}" dt="2023-11-29T14:18:58.946" v="120"/>
        <pc:sldMkLst>
          <pc:docMk/>
          <pc:sldMk cId="1163189861" sldId="270"/>
        </pc:sldMkLst>
        <pc:picChg chg="del">
          <ac:chgData name="Alejandro Gomez" userId="66d1a822b3472ec0" providerId="Windows Live" clId="Web-{69793C90-65A7-4A5B-873E-D526E0733A81}" dt="2023-11-29T14:18:48.102" v="116"/>
          <ac:picMkLst>
            <pc:docMk/>
            <pc:sldMk cId="1163189861" sldId="270"/>
            <ac:picMk id="4" creationId="{712C497A-8D2B-863C-198E-0D16DA06397D}"/>
          </ac:picMkLst>
        </pc:picChg>
      </pc:sldChg>
      <pc:sldChg chg="addSp delSp modSp">
        <pc:chgData name="Alejandro Gomez" userId="66d1a822b3472ec0" providerId="Windows Live" clId="Web-{69793C90-65A7-4A5B-873E-D526E0733A81}" dt="2023-11-29T14:42:41.368" v="291" actId="1076"/>
        <pc:sldMkLst>
          <pc:docMk/>
          <pc:sldMk cId="954422757" sldId="271"/>
        </pc:sldMkLst>
        <pc:spChg chg="mod">
          <ac:chgData name="Alejandro Gomez" userId="66d1a822b3472ec0" providerId="Windows Live" clId="Web-{69793C90-65A7-4A5B-873E-D526E0733A81}" dt="2023-11-29T14:35:32.874" v="235" actId="20577"/>
          <ac:spMkLst>
            <pc:docMk/>
            <pc:sldMk cId="954422757" sldId="271"/>
            <ac:spMk id="3" creationId="{2C04E33F-DB4D-A385-29B4-4FCD7CCCBD79}"/>
          </ac:spMkLst>
        </pc:spChg>
        <pc:spChg chg="del">
          <ac:chgData name="Alejandro Gomez" userId="66d1a822b3472ec0" providerId="Windows Live" clId="Web-{69793C90-65A7-4A5B-873E-D526E0733A81}" dt="2023-11-29T14:04:29.443" v="79"/>
          <ac:spMkLst>
            <pc:docMk/>
            <pc:sldMk cId="954422757" sldId="271"/>
            <ac:spMk id="7" creationId="{3567B3B3-5A23-A37D-6261-0AF2BFB06B1D}"/>
          </ac:spMkLst>
        </pc:spChg>
        <pc:spChg chg="mod">
          <ac:chgData name="Alejandro Gomez" userId="66d1a822b3472ec0" providerId="Windows Live" clId="Web-{69793C90-65A7-4A5B-873E-D526E0733A81}" dt="2023-11-29T14:24:48.985" v="137" actId="20577"/>
          <ac:spMkLst>
            <pc:docMk/>
            <pc:sldMk cId="954422757" sldId="271"/>
            <ac:spMk id="8" creationId="{8651CFA9-6065-4243-AC48-858E359780B1}"/>
          </ac:spMkLst>
        </pc:spChg>
        <pc:spChg chg="mod">
          <ac:chgData name="Alejandro Gomez" userId="66d1a822b3472ec0" providerId="Windows Live" clId="Web-{69793C90-65A7-4A5B-873E-D526E0733A81}" dt="2023-11-29T14:05:19.256" v="81" actId="1076"/>
          <ac:spMkLst>
            <pc:docMk/>
            <pc:sldMk cId="954422757" sldId="271"/>
            <ac:spMk id="11" creationId="{3DC25C2F-F2A0-F84F-617A-F5EC181EAEB4}"/>
          </ac:spMkLst>
        </pc:spChg>
        <pc:spChg chg="add mod">
          <ac:chgData name="Alejandro Gomez" userId="66d1a822b3472ec0" providerId="Windows Live" clId="Web-{69793C90-65A7-4A5B-873E-D526E0733A81}" dt="2023-11-29T14:26:47.410" v="177" actId="1076"/>
          <ac:spMkLst>
            <pc:docMk/>
            <pc:sldMk cId="954422757" sldId="271"/>
            <ac:spMk id="34" creationId="{F9B1D2FD-0065-C66E-EFB6-9F893D8C334F}"/>
          </ac:spMkLst>
        </pc:spChg>
        <pc:spChg chg="add mod">
          <ac:chgData name="Alejandro Gomez" userId="66d1a822b3472ec0" providerId="Windows Live" clId="Web-{69793C90-65A7-4A5B-873E-D526E0733A81}" dt="2023-11-29T14:26:55.878" v="180" actId="1076"/>
          <ac:spMkLst>
            <pc:docMk/>
            <pc:sldMk cId="954422757" sldId="271"/>
            <ac:spMk id="35" creationId="{68EC5EE9-17BD-E616-8CA9-B52D6FCC15E3}"/>
          </ac:spMkLst>
        </pc:spChg>
        <pc:spChg chg="add mod">
          <ac:chgData name="Alejandro Gomez" userId="66d1a822b3472ec0" providerId="Windows Live" clId="Web-{69793C90-65A7-4A5B-873E-D526E0733A81}" dt="2023-11-29T14:41:14.038" v="274" actId="14100"/>
          <ac:spMkLst>
            <pc:docMk/>
            <pc:sldMk cId="954422757" sldId="271"/>
            <ac:spMk id="36" creationId="{0CB08589-F8F1-5813-1898-E9D700E7ED53}"/>
          </ac:spMkLst>
        </pc:spChg>
        <pc:spChg chg="mod">
          <ac:chgData name="Alejandro Gomez" userId="66d1a822b3472ec0" providerId="Windows Live" clId="Web-{69793C90-65A7-4A5B-873E-D526E0733A81}" dt="2023-11-29T14:03:54.989" v="78" actId="1076"/>
          <ac:spMkLst>
            <pc:docMk/>
            <pc:sldMk cId="954422757" sldId="271"/>
            <ac:spMk id="37" creationId="{C25E05F2-0C32-F81D-561A-EF88C0D1352D}"/>
          </ac:spMkLst>
        </pc:spChg>
        <pc:spChg chg="add mod">
          <ac:chgData name="Alejandro Gomez" userId="66d1a822b3472ec0" providerId="Windows Live" clId="Web-{69793C90-65A7-4A5B-873E-D526E0733A81}" dt="2023-11-29T14:41:34.179" v="278" actId="1076"/>
          <ac:spMkLst>
            <pc:docMk/>
            <pc:sldMk cId="954422757" sldId="271"/>
            <ac:spMk id="38" creationId="{9E83AF1E-B6D1-0488-1409-9B1C1B0EFFAB}"/>
          </ac:spMkLst>
        </pc:spChg>
        <pc:spChg chg="add mod">
          <ac:chgData name="Alejandro Gomez" userId="66d1a822b3472ec0" providerId="Windows Live" clId="Web-{69793C90-65A7-4A5B-873E-D526E0733A81}" dt="2023-11-29T14:42:08.352" v="285" actId="1076"/>
          <ac:spMkLst>
            <pc:docMk/>
            <pc:sldMk cId="954422757" sldId="271"/>
            <ac:spMk id="39" creationId="{A3E57A3D-84F8-52C9-7998-713F3167C66C}"/>
          </ac:spMkLst>
        </pc:spChg>
        <pc:spChg chg="add mod">
          <ac:chgData name="Alejandro Gomez" userId="66d1a822b3472ec0" providerId="Windows Live" clId="Web-{69793C90-65A7-4A5B-873E-D526E0733A81}" dt="2023-11-29T14:42:41.368" v="291" actId="1076"/>
          <ac:spMkLst>
            <pc:docMk/>
            <pc:sldMk cId="954422757" sldId="271"/>
            <ac:spMk id="40" creationId="{104B95FF-BBE4-EC17-3C7B-E55F5004BB78}"/>
          </ac:spMkLst>
        </pc:spChg>
        <pc:picChg chg="mod">
          <ac:chgData name="Alejandro Gomez" userId="66d1a822b3472ec0" providerId="Windows Live" clId="Web-{69793C90-65A7-4A5B-873E-D526E0733A81}" dt="2023-11-29T14:01:23.845" v="77" actId="1076"/>
          <ac:picMkLst>
            <pc:docMk/>
            <pc:sldMk cId="954422757" sldId="271"/>
            <ac:picMk id="4" creationId="{DB47C2AF-C092-86B2-6953-8F1B402823C2}"/>
          </ac:picMkLst>
        </pc:picChg>
        <pc:picChg chg="add del mod">
          <ac:chgData name="Alejandro Gomez" userId="66d1a822b3472ec0" providerId="Windows Live" clId="Web-{69793C90-65A7-4A5B-873E-D526E0733A81}" dt="2023-11-29T14:26:22.690" v="170"/>
          <ac:picMkLst>
            <pc:docMk/>
            <pc:sldMk cId="954422757" sldId="271"/>
            <ac:picMk id="6" creationId="{C3893C9D-A3FD-C4A5-BFE4-5E3E6057E3BC}"/>
          </ac:picMkLst>
        </pc:picChg>
        <pc:picChg chg="add mod">
          <ac:chgData name="Alejandro Gomez" userId="66d1a822b3472ec0" providerId="Windows Live" clId="Web-{69793C90-65A7-4A5B-873E-D526E0733A81}" dt="2023-11-29T14:24:43.251" v="122" actId="1076"/>
          <ac:picMkLst>
            <pc:docMk/>
            <pc:sldMk cId="954422757" sldId="271"/>
            <ac:picMk id="9" creationId="{9AFC86E6-C8E5-E87B-7F53-64DD06B744FA}"/>
          </ac:picMkLst>
        </pc:picChg>
        <pc:picChg chg="add mod">
          <ac:chgData name="Alejandro Gomez" userId="66d1a822b3472ec0" providerId="Windows Live" clId="Web-{69793C90-65A7-4A5B-873E-D526E0733A81}" dt="2023-11-29T14:26:28.081" v="172" actId="1076"/>
          <ac:picMkLst>
            <pc:docMk/>
            <pc:sldMk cId="954422757" sldId="271"/>
            <ac:picMk id="21" creationId="{1450E302-9301-492B-90E8-BFE8D4CE5ECB}"/>
          </ac:picMkLst>
        </pc:picChg>
        <pc:picChg chg="add del mod">
          <ac:chgData name="Alejandro Gomez" userId="66d1a822b3472ec0" providerId="Windows Live" clId="Web-{69793C90-65A7-4A5B-873E-D526E0733A81}" dt="2023-11-29T14:26:34.425" v="174"/>
          <ac:picMkLst>
            <pc:docMk/>
            <pc:sldMk cId="954422757" sldId="271"/>
            <ac:picMk id="33" creationId="{259D1BA4-7FC9-7738-3808-A8EFA9420FD7}"/>
          </ac:picMkLst>
        </pc:picChg>
      </pc:sldChg>
      <pc:sldChg chg="addSp delSp modSp">
        <pc:chgData name="Alejandro Gomez" userId="66d1a822b3472ec0" providerId="Windows Live" clId="Web-{69793C90-65A7-4A5B-873E-D526E0733A81}" dt="2023-11-29T14:46:43.983" v="332" actId="1076"/>
        <pc:sldMkLst>
          <pc:docMk/>
          <pc:sldMk cId="4088276638" sldId="272"/>
        </pc:sldMkLst>
        <pc:spChg chg="mod">
          <ac:chgData name="Alejandro Gomez" userId="66d1a822b3472ec0" providerId="Windows Live" clId="Web-{69793C90-65A7-4A5B-873E-D526E0733A81}" dt="2023-11-29T14:35:55.687" v="247" actId="20577"/>
          <ac:spMkLst>
            <pc:docMk/>
            <pc:sldMk cId="4088276638" sldId="272"/>
            <ac:spMk id="3" creationId="{2C04E33F-DB4D-A385-29B4-4FCD7CCCBD79}"/>
          </ac:spMkLst>
        </pc:spChg>
        <pc:spChg chg="del">
          <ac:chgData name="Alejandro Gomez" userId="66d1a822b3472ec0" providerId="Windows Live" clId="Web-{69793C90-65A7-4A5B-873E-D526E0733A81}" dt="2023-11-29T14:18:43.805" v="115"/>
          <ac:spMkLst>
            <pc:docMk/>
            <pc:sldMk cId="4088276638" sldId="272"/>
            <ac:spMk id="7" creationId="{3567B3B3-5A23-A37D-6261-0AF2BFB06B1D}"/>
          </ac:spMkLst>
        </pc:spChg>
        <pc:spChg chg="del">
          <ac:chgData name="Alejandro Gomez" userId="66d1a822b3472ec0" providerId="Windows Live" clId="Web-{69793C90-65A7-4A5B-873E-D526E0733A81}" dt="2023-11-29T14:18:41.399" v="113"/>
          <ac:spMkLst>
            <pc:docMk/>
            <pc:sldMk cId="4088276638" sldId="272"/>
            <ac:spMk id="9" creationId="{ECBCF4BF-ED5D-875D-7B59-07265EC93E69}"/>
          </ac:spMkLst>
        </pc:spChg>
        <pc:spChg chg="del">
          <ac:chgData name="Alejandro Gomez" userId="66d1a822b3472ec0" providerId="Windows Live" clId="Web-{69793C90-65A7-4A5B-873E-D526E0733A81}" dt="2023-11-29T14:18:42.493" v="114"/>
          <ac:spMkLst>
            <pc:docMk/>
            <pc:sldMk cId="4088276638" sldId="272"/>
            <ac:spMk id="21" creationId="{DF1CF751-0347-35B3-BBF8-ED1C072EFCAB}"/>
          </ac:spMkLst>
        </pc:spChg>
        <pc:spChg chg="add del mod">
          <ac:chgData name="Alejandro Gomez" userId="66d1a822b3472ec0" providerId="Windows Live" clId="Web-{69793C90-65A7-4A5B-873E-D526E0733A81}" dt="2023-11-29T14:43:59.792" v="299" actId="1076"/>
          <ac:spMkLst>
            <pc:docMk/>
            <pc:sldMk cId="4088276638" sldId="272"/>
            <ac:spMk id="38" creationId="{C54486D2-0F8F-C6E7-FDB0-6A7BEA5A61C1}"/>
          </ac:spMkLst>
        </pc:spChg>
        <pc:spChg chg="add mod">
          <ac:chgData name="Alejandro Gomez" userId="66d1a822b3472ec0" providerId="Windows Live" clId="Web-{69793C90-65A7-4A5B-873E-D526E0733A81}" dt="2023-11-29T14:44:19.902" v="305" actId="1076"/>
          <ac:spMkLst>
            <pc:docMk/>
            <pc:sldMk cId="4088276638" sldId="272"/>
            <ac:spMk id="39" creationId="{BEF41995-C51B-132E-B39B-297020EA3323}"/>
          </ac:spMkLst>
        </pc:spChg>
        <pc:spChg chg="add mod">
          <ac:chgData name="Alejandro Gomez" userId="66d1a822b3472ec0" providerId="Windows Live" clId="Web-{69793C90-65A7-4A5B-873E-D526E0733A81}" dt="2023-11-29T14:44:31.871" v="308" actId="1076"/>
          <ac:spMkLst>
            <pc:docMk/>
            <pc:sldMk cId="4088276638" sldId="272"/>
            <ac:spMk id="40" creationId="{31A128B6-1CE0-ED8E-5586-67AC9EE4483F}"/>
          </ac:spMkLst>
        </pc:spChg>
        <pc:spChg chg="add mod">
          <ac:chgData name="Alejandro Gomez" userId="66d1a822b3472ec0" providerId="Windows Live" clId="Web-{69793C90-65A7-4A5B-873E-D526E0733A81}" dt="2023-11-29T14:44:51.980" v="314" actId="14100"/>
          <ac:spMkLst>
            <pc:docMk/>
            <pc:sldMk cId="4088276638" sldId="272"/>
            <ac:spMk id="41" creationId="{A436F740-01CB-B9A5-BCF5-3D937ECE2030}"/>
          </ac:spMkLst>
        </pc:spChg>
        <pc:spChg chg="add mod">
          <ac:chgData name="Alejandro Gomez" userId="66d1a822b3472ec0" providerId="Windows Live" clId="Web-{69793C90-65A7-4A5B-873E-D526E0733A81}" dt="2023-11-29T14:45:32.153" v="322" actId="20577"/>
          <ac:spMkLst>
            <pc:docMk/>
            <pc:sldMk cId="4088276638" sldId="272"/>
            <ac:spMk id="42" creationId="{2E6E7090-A6C1-1607-AA1F-FED7AC2995F7}"/>
          </ac:spMkLst>
        </pc:spChg>
        <pc:spChg chg="add mod">
          <ac:chgData name="Alejandro Gomez" userId="66d1a822b3472ec0" providerId="Windows Live" clId="Web-{69793C90-65A7-4A5B-873E-D526E0733A81}" dt="2023-11-29T14:45:29.309" v="321" actId="1076"/>
          <ac:spMkLst>
            <pc:docMk/>
            <pc:sldMk cId="4088276638" sldId="272"/>
            <ac:spMk id="43" creationId="{7796DB60-A553-EE52-A5C7-BBF050092D0A}"/>
          </ac:spMkLst>
        </pc:spChg>
        <pc:spChg chg="add mod">
          <ac:chgData name="Alejandro Gomez" userId="66d1a822b3472ec0" providerId="Windows Live" clId="Web-{69793C90-65A7-4A5B-873E-D526E0733A81}" dt="2023-11-29T14:46:20.576" v="325" actId="1076"/>
          <ac:spMkLst>
            <pc:docMk/>
            <pc:sldMk cId="4088276638" sldId="272"/>
            <ac:spMk id="44" creationId="{1F1C6132-A004-C073-F610-259C121D5CE6}"/>
          </ac:spMkLst>
        </pc:spChg>
        <pc:spChg chg="add mod">
          <ac:chgData name="Alejandro Gomez" userId="66d1a822b3472ec0" providerId="Windows Live" clId="Web-{69793C90-65A7-4A5B-873E-D526E0733A81}" dt="2023-11-29T14:46:30.451" v="329" actId="1076"/>
          <ac:spMkLst>
            <pc:docMk/>
            <pc:sldMk cId="4088276638" sldId="272"/>
            <ac:spMk id="45" creationId="{DC983356-2AE9-C207-58B1-86056B77FCB5}"/>
          </ac:spMkLst>
        </pc:spChg>
        <pc:spChg chg="add mod">
          <ac:chgData name="Alejandro Gomez" userId="66d1a822b3472ec0" providerId="Windows Live" clId="Web-{69793C90-65A7-4A5B-873E-D526E0733A81}" dt="2023-11-29T14:46:43.983" v="332" actId="1076"/>
          <ac:spMkLst>
            <pc:docMk/>
            <pc:sldMk cId="4088276638" sldId="272"/>
            <ac:spMk id="46" creationId="{79D5E678-ECC5-ABAF-287A-69C7FF37763D}"/>
          </ac:spMkLst>
        </pc:spChg>
        <pc:picChg chg="add del mod">
          <ac:chgData name="Alejandro Gomez" userId="66d1a822b3472ec0" providerId="Windows Live" clId="Web-{69793C90-65A7-4A5B-873E-D526E0733A81}" dt="2023-11-29T14:18:55.962" v="119"/>
          <ac:picMkLst>
            <pc:docMk/>
            <pc:sldMk cId="4088276638" sldId="272"/>
            <ac:picMk id="4" creationId="{A4A90CD5-63CF-260D-AE56-271D418F0551}"/>
          </ac:picMkLst>
        </pc:picChg>
        <pc:picChg chg="del">
          <ac:chgData name="Alejandro Gomez" userId="66d1a822b3472ec0" providerId="Windows Live" clId="Web-{69793C90-65A7-4A5B-873E-D526E0733A81}" dt="2023-11-29T14:18:38.758" v="112"/>
          <ac:picMkLst>
            <pc:docMk/>
            <pc:sldMk cId="4088276638" sldId="272"/>
            <ac:picMk id="6" creationId="{B48C45C3-7542-1366-9A1C-1714BD4E010E}"/>
          </ac:picMkLst>
        </pc:picChg>
        <pc:picChg chg="add mod">
          <ac:chgData name="Alejandro Gomez" userId="66d1a822b3472ec0" providerId="Windows Live" clId="Web-{69793C90-65A7-4A5B-873E-D526E0733A81}" dt="2023-11-29T14:43:31.275" v="296" actId="1076"/>
          <ac:picMkLst>
            <pc:docMk/>
            <pc:sldMk cId="4088276638" sldId="272"/>
            <ac:picMk id="11" creationId="{64E04B40-6E62-5A61-A0E3-D1EE1AAD7AF4}"/>
          </ac:picMkLst>
        </pc:picChg>
        <pc:picChg chg="add mod">
          <ac:chgData name="Alejandro Gomez" userId="66d1a822b3472ec0" providerId="Windows Live" clId="Web-{69793C90-65A7-4A5B-873E-D526E0733A81}" dt="2023-11-29T14:34:46.123" v="190" actId="14100"/>
          <ac:picMkLst>
            <pc:docMk/>
            <pc:sldMk cId="4088276638" sldId="272"/>
            <ac:picMk id="37" creationId="{B4AA4E2B-6281-142F-7B49-3FEFFCB3BD42}"/>
          </ac:picMkLst>
        </pc:picChg>
      </pc:sldChg>
      <pc:sldChg chg="addSp delSp modSp add replId">
        <pc:chgData name="Alejandro Gomez" userId="66d1a822b3472ec0" providerId="Windows Live" clId="Web-{69793C90-65A7-4A5B-873E-D526E0733A81}" dt="2023-11-29T15:47:34.635" v="637" actId="1076"/>
        <pc:sldMkLst>
          <pc:docMk/>
          <pc:sldMk cId="2883317113" sldId="273"/>
        </pc:sldMkLst>
        <pc:spChg chg="mod">
          <ac:chgData name="Alejandro Gomez" userId="66d1a822b3472ec0" providerId="Windows Live" clId="Web-{69793C90-65A7-4A5B-873E-D526E0733A81}" dt="2023-11-29T15:05:13.960" v="499" actId="20577"/>
          <ac:spMkLst>
            <pc:docMk/>
            <pc:sldMk cId="2883317113" sldId="273"/>
            <ac:spMk id="3" creationId="{2C04E33F-DB4D-A385-29B4-4FCD7CCCBD79}"/>
          </ac:spMkLst>
        </pc:spChg>
        <pc:spChg chg="add mod">
          <ac:chgData name="Alejandro Gomez" userId="66d1a822b3472ec0" providerId="Windows Live" clId="Web-{69793C90-65A7-4A5B-873E-D526E0733A81}" dt="2023-11-29T15:47:16.556" v="630" actId="1076"/>
          <ac:spMkLst>
            <pc:docMk/>
            <pc:sldMk cId="2883317113" sldId="273"/>
            <ac:spMk id="6" creationId="{87E259EB-DC66-8944-2158-BEB19043AAE5}"/>
          </ac:spMkLst>
        </pc:spChg>
        <pc:spChg chg="add mod">
          <ac:chgData name="Alejandro Gomez" userId="66d1a822b3472ec0" providerId="Windows Live" clId="Web-{69793C90-65A7-4A5B-873E-D526E0733A81}" dt="2023-11-29T15:47:28.775" v="634" actId="20577"/>
          <ac:spMkLst>
            <pc:docMk/>
            <pc:sldMk cId="2883317113" sldId="273"/>
            <ac:spMk id="7" creationId="{1D61175F-15AA-CA80-86B8-5829FA25A679}"/>
          </ac:spMkLst>
        </pc:spChg>
        <pc:spChg chg="del">
          <ac:chgData name="Alejandro Gomez" userId="66d1a822b3472ec0" providerId="Windows Live" clId="Web-{69793C90-65A7-4A5B-873E-D526E0733A81}" dt="2023-11-29T14:48:44.876" v="349"/>
          <ac:spMkLst>
            <pc:docMk/>
            <pc:sldMk cId="2883317113" sldId="273"/>
            <ac:spMk id="7" creationId="{3567B3B3-5A23-A37D-6261-0AF2BFB06B1D}"/>
          </ac:spMkLst>
        </pc:spChg>
        <pc:spChg chg="mod">
          <ac:chgData name="Alejandro Gomez" userId="66d1a822b3472ec0" providerId="Windows Live" clId="Web-{69793C90-65A7-4A5B-873E-D526E0733A81}" dt="2023-11-29T15:01:36.643" v="446" actId="20577"/>
          <ac:spMkLst>
            <pc:docMk/>
            <pc:sldMk cId="2883317113" sldId="273"/>
            <ac:spMk id="8" creationId="{8651CFA9-6065-4243-AC48-858E359780B1}"/>
          </ac:spMkLst>
        </pc:spChg>
        <pc:spChg chg="add mod">
          <ac:chgData name="Alejandro Gomez" userId="66d1a822b3472ec0" providerId="Windows Live" clId="Web-{69793C90-65A7-4A5B-873E-D526E0733A81}" dt="2023-11-29T15:47:34.635" v="637" actId="1076"/>
          <ac:spMkLst>
            <pc:docMk/>
            <pc:sldMk cId="2883317113" sldId="273"/>
            <ac:spMk id="9" creationId="{C2FA057F-6D17-5108-F793-E307631313E8}"/>
          </ac:spMkLst>
        </pc:spChg>
        <pc:spChg chg="del">
          <ac:chgData name="Alejandro Gomez" userId="66d1a822b3472ec0" providerId="Windows Live" clId="Web-{69793C90-65A7-4A5B-873E-D526E0733A81}" dt="2023-11-29T14:48:41.907" v="347"/>
          <ac:spMkLst>
            <pc:docMk/>
            <pc:sldMk cId="2883317113" sldId="273"/>
            <ac:spMk id="9" creationId="{ECBCF4BF-ED5D-875D-7B59-07265EC93E69}"/>
          </ac:spMkLst>
        </pc:spChg>
        <pc:spChg chg="del">
          <ac:chgData name="Alejandro Gomez" userId="66d1a822b3472ec0" providerId="Windows Live" clId="Web-{69793C90-65A7-4A5B-873E-D526E0733A81}" dt="2023-11-29T14:48:43.314" v="348"/>
          <ac:spMkLst>
            <pc:docMk/>
            <pc:sldMk cId="2883317113" sldId="273"/>
            <ac:spMk id="21" creationId="{DF1CF751-0347-35B3-BBF8-ED1C072EFCAB}"/>
          </ac:spMkLst>
        </pc:spChg>
        <pc:spChg chg="del">
          <ac:chgData name="Alejandro Gomez" userId="66d1a822b3472ec0" providerId="Windows Live" clId="Web-{69793C90-65A7-4A5B-873E-D526E0733A81}" dt="2023-11-29T14:48:20.954" v="339"/>
          <ac:spMkLst>
            <pc:docMk/>
            <pc:sldMk cId="2883317113" sldId="273"/>
            <ac:spMk id="34" creationId="{89C57189-C2FB-F8AB-C4CC-6D29E2D53A23}"/>
          </ac:spMkLst>
        </pc:spChg>
        <pc:spChg chg="del">
          <ac:chgData name="Alejandro Gomez" userId="66d1a822b3472ec0" providerId="Windows Live" clId="Web-{69793C90-65A7-4A5B-873E-D526E0733A81}" dt="2023-11-29T14:48:26.063" v="342"/>
          <ac:spMkLst>
            <pc:docMk/>
            <pc:sldMk cId="2883317113" sldId="273"/>
            <ac:spMk id="35" creationId="{ED0D2CD6-92F3-310E-848F-7C134EC812A2}"/>
          </ac:spMkLst>
        </pc:spChg>
        <pc:spChg chg="del">
          <ac:chgData name="Alejandro Gomez" userId="66d1a822b3472ec0" providerId="Windows Live" clId="Web-{69793C90-65A7-4A5B-873E-D526E0733A81}" dt="2023-11-29T14:48:23.126" v="340"/>
          <ac:spMkLst>
            <pc:docMk/>
            <pc:sldMk cId="2883317113" sldId="273"/>
            <ac:spMk id="36" creationId="{622048A6-2758-4007-4D15-1DF806A6A6EE}"/>
          </ac:spMkLst>
        </pc:spChg>
        <pc:spChg chg="del">
          <ac:chgData name="Alejandro Gomez" userId="66d1a822b3472ec0" providerId="Windows Live" clId="Web-{69793C90-65A7-4A5B-873E-D526E0733A81}" dt="2023-11-29T14:48:24.063" v="341"/>
          <ac:spMkLst>
            <pc:docMk/>
            <pc:sldMk cId="2883317113" sldId="273"/>
            <ac:spMk id="37" creationId="{33CFCE61-C84C-996E-1B9F-804A16233AE4}"/>
          </ac:spMkLst>
        </pc:spChg>
        <pc:spChg chg="del">
          <ac:chgData name="Alejandro Gomez" userId="66d1a822b3472ec0" providerId="Windows Live" clId="Web-{69793C90-65A7-4A5B-873E-D526E0733A81}" dt="2023-11-29T14:48:16.547" v="337"/>
          <ac:spMkLst>
            <pc:docMk/>
            <pc:sldMk cId="2883317113" sldId="273"/>
            <ac:spMk id="39" creationId="{AAAAC3FB-7E8C-6C79-DAB9-4914A67CEFCF}"/>
          </ac:spMkLst>
        </pc:spChg>
        <pc:spChg chg="del">
          <ac:chgData name="Alejandro Gomez" userId="66d1a822b3472ec0" providerId="Windows Live" clId="Web-{69793C90-65A7-4A5B-873E-D526E0733A81}" dt="2023-11-29T14:48:27.376" v="343"/>
          <ac:spMkLst>
            <pc:docMk/>
            <pc:sldMk cId="2883317113" sldId="273"/>
            <ac:spMk id="40" creationId="{D9F6E2E2-4368-33BB-F3A2-CC7C652E6FB6}"/>
          </ac:spMkLst>
        </pc:spChg>
        <pc:spChg chg="del">
          <ac:chgData name="Alejandro Gomez" userId="66d1a822b3472ec0" providerId="Windows Live" clId="Web-{69793C90-65A7-4A5B-873E-D526E0733A81}" dt="2023-11-29T14:48:12.063" v="335"/>
          <ac:spMkLst>
            <pc:docMk/>
            <pc:sldMk cId="2883317113" sldId="273"/>
            <ac:spMk id="41" creationId="{4B8D3F36-1212-8A3A-DE05-18BE92900971}"/>
          </ac:spMkLst>
        </pc:spChg>
        <pc:spChg chg="del">
          <ac:chgData name="Alejandro Gomez" userId="66d1a822b3472ec0" providerId="Windows Live" clId="Web-{69793C90-65A7-4A5B-873E-D526E0733A81}" dt="2023-11-29T14:48:13.422" v="336"/>
          <ac:spMkLst>
            <pc:docMk/>
            <pc:sldMk cId="2883317113" sldId="273"/>
            <ac:spMk id="42" creationId="{3411D137-F9FB-2D70-7B19-6A4766F1FCB8}"/>
          </ac:spMkLst>
        </pc:spChg>
        <pc:spChg chg="add mod">
          <ac:chgData name="Alejandro Gomez" userId="66d1a822b3472ec0" providerId="Windows Live" clId="Web-{69793C90-65A7-4A5B-873E-D526E0733A81}" dt="2023-11-29T15:07:40.136" v="524" actId="1076"/>
          <ac:spMkLst>
            <pc:docMk/>
            <pc:sldMk cId="2883317113" sldId="273"/>
            <ac:spMk id="46" creationId="{2E0E8AD1-236D-9AF6-8A92-A41CFB4C8404}"/>
          </ac:spMkLst>
        </pc:spChg>
        <pc:spChg chg="add mod">
          <ac:chgData name="Alejandro Gomez" userId="66d1a822b3472ec0" providerId="Windows Live" clId="Web-{69793C90-65A7-4A5B-873E-D526E0733A81}" dt="2023-11-29T15:07:47.417" v="527" actId="1076"/>
          <ac:spMkLst>
            <pc:docMk/>
            <pc:sldMk cId="2883317113" sldId="273"/>
            <ac:spMk id="47" creationId="{A0E3C903-45DD-4E91-40CC-B55DF8A43193}"/>
          </ac:spMkLst>
        </pc:spChg>
        <pc:spChg chg="add mod">
          <ac:chgData name="Alejandro Gomez" userId="66d1a822b3472ec0" providerId="Windows Live" clId="Web-{69793C90-65A7-4A5B-873E-D526E0733A81}" dt="2023-11-29T15:08:00.730" v="532" actId="20577"/>
          <ac:spMkLst>
            <pc:docMk/>
            <pc:sldMk cId="2883317113" sldId="273"/>
            <ac:spMk id="48" creationId="{C868E0CD-2407-8522-D27E-252D686250EB}"/>
          </ac:spMkLst>
        </pc:spChg>
        <pc:spChg chg="add mod">
          <ac:chgData name="Alejandro Gomez" userId="66d1a822b3472ec0" providerId="Windows Live" clId="Web-{69793C90-65A7-4A5B-873E-D526E0733A81}" dt="2023-11-29T15:08:11.042" v="535" actId="1076"/>
          <ac:spMkLst>
            <pc:docMk/>
            <pc:sldMk cId="2883317113" sldId="273"/>
            <ac:spMk id="49" creationId="{DDB08297-7793-6EDB-A799-31960C91678A}"/>
          </ac:spMkLst>
        </pc:spChg>
        <pc:spChg chg="add mod">
          <ac:chgData name="Alejandro Gomez" userId="66d1a822b3472ec0" providerId="Windows Live" clId="Web-{69793C90-65A7-4A5B-873E-D526E0733A81}" dt="2023-11-29T15:08:18.949" v="537" actId="1076"/>
          <ac:spMkLst>
            <pc:docMk/>
            <pc:sldMk cId="2883317113" sldId="273"/>
            <ac:spMk id="50" creationId="{12137C42-DF0C-E178-1F2F-B21DCD05DCC9}"/>
          </ac:spMkLst>
        </pc:spChg>
        <pc:spChg chg="add mod">
          <ac:chgData name="Alejandro Gomez" userId="66d1a822b3472ec0" providerId="Windows Live" clId="Web-{69793C90-65A7-4A5B-873E-D526E0733A81}" dt="2023-11-29T15:08:26.871" v="540" actId="20577"/>
          <ac:spMkLst>
            <pc:docMk/>
            <pc:sldMk cId="2883317113" sldId="273"/>
            <ac:spMk id="51" creationId="{47879AEA-F098-6035-677E-EB7451274298}"/>
          </ac:spMkLst>
        </pc:spChg>
        <pc:picChg chg="del">
          <ac:chgData name="Alejandro Gomez" userId="66d1a822b3472ec0" providerId="Windows Live" clId="Web-{69793C90-65A7-4A5B-873E-D526E0733A81}" dt="2023-11-29T14:48:11.485" v="334"/>
          <ac:picMkLst>
            <pc:docMk/>
            <pc:sldMk cId="2883317113" sldId="273"/>
            <ac:picMk id="4" creationId="{D8F62FCE-6703-BC5C-651E-AC13455B3D4C}"/>
          </ac:picMkLst>
        </pc:picChg>
        <pc:picChg chg="add">
          <ac:chgData name="Alejandro Gomez" userId="66d1a822b3472ec0" providerId="Windows Live" clId="Web-{69793C90-65A7-4A5B-873E-D526E0733A81}" dt="2023-11-29T15:47:02.228" v="627"/>
          <ac:picMkLst>
            <pc:docMk/>
            <pc:sldMk cId="2883317113" sldId="273"/>
            <ac:picMk id="5" creationId="{48792AD4-AAD8-2BC3-A629-50704CE0FF76}"/>
          </ac:picMkLst>
        </pc:picChg>
        <pc:picChg chg="del">
          <ac:chgData name="Alejandro Gomez" userId="66d1a822b3472ec0" providerId="Windows Live" clId="Web-{69793C90-65A7-4A5B-873E-D526E0733A81}" dt="2023-11-29T14:49:59.159" v="353"/>
          <ac:picMkLst>
            <pc:docMk/>
            <pc:sldMk cId="2883317113" sldId="273"/>
            <ac:picMk id="5" creationId="{D01E13B3-7408-3D58-B29F-BD13278BF46E}"/>
          </ac:picMkLst>
        </pc:picChg>
        <pc:picChg chg="del">
          <ac:chgData name="Alejandro Gomez" userId="66d1a822b3472ec0" providerId="Windows Live" clId="Web-{69793C90-65A7-4A5B-873E-D526E0733A81}" dt="2023-11-29T14:48:40.048" v="346"/>
          <ac:picMkLst>
            <pc:docMk/>
            <pc:sldMk cId="2883317113" sldId="273"/>
            <ac:picMk id="6" creationId="{B48C45C3-7542-1366-9A1C-1714BD4E010E}"/>
          </ac:picMkLst>
        </pc:picChg>
        <pc:picChg chg="add mod">
          <ac:chgData name="Alejandro Gomez" userId="66d1a822b3472ec0" providerId="Windows Live" clId="Web-{69793C90-65A7-4A5B-873E-D526E0733A81}" dt="2023-11-29T14:49:53.831" v="351" actId="1076"/>
          <ac:picMkLst>
            <pc:docMk/>
            <pc:sldMk cId="2883317113" sldId="273"/>
            <ac:picMk id="11" creationId="{D38324A8-C2F7-E4C0-C197-ED46A7EE6090}"/>
          </ac:picMkLst>
        </pc:picChg>
        <pc:picChg chg="del">
          <ac:chgData name="Alejandro Gomez" userId="66d1a822b3472ec0" providerId="Windows Live" clId="Web-{69793C90-65A7-4A5B-873E-D526E0733A81}" dt="2023-11-29T14:48:18.454" v="338"/>
          <ac:picMkLst>
            <pc:docMk/>
            <pc:sldMk cId="2883317113" sldId="273"/>
            <ac:picMk id="33" creationId="{64ACEF52-D14F-7055-9CC6-85ECF040809D}"/>
          </ac:picMkLst>
        </pc:picChg>
        <pc:picChg chg="add del mod">
          <ac:chgData name="Alejandro Gomez" userId="66d1a822b3472ec0" providerId="Windows Live" clId="Web-{69793C90-65A7-4A5B-873E-D526E0733A81}" dt="2023-11-29T15:47:05.837" v="628"/>
          <ac:picMkLst>
            <pc:docMk/>
            <pc:sldMk cId="2883317113" sldId="273"/>
            <ac:picMk id="38" creationId="{0DE66367-D3E2-2572-0755-669223F85581}"/>
          </ac:picMkLst>
        </pc:picChg>
        <pc:picChg chg="add mod">
          <ac:chgData name="Alejandro Gomez" userId="66d1a822b3472ec0" providerId="Windows Live" clId="Web-{69793C90-65A7-4A5B-873E-D526E0733A81}" dt="2023-11-29T14:58:23.436" v="404" actId="14100"/>
          <ac:picMkLst>
            <pc:docMk/>
            <pc:sldMk cId="2883317113" sldId="273"/>
            <ac:picMk id="43" creationId="{C42257AD-860D-1D94-784F-2DB3BA9D32CC}"/>
          </ac:picMkLst>
        </pc:picChg>
        <pc:picChg chg="add mod">
          <ac:chgData name="Alejandro Gomez" userId="66d1a822b3472ec0" providerId="Windows Live" clId="Web-{69793C90-65A7-4A5B-873E-D526E0733A81}" dt="2023-11-29T15:01:24.455" v="442" actId="1076"/>
          <ac:picMkLst>
            <pc:docMk/>
            <pc:sldMk cId="2883317113" sldId="273"/>
            <ac:picMk id="44" creationId="{2947CD7A-4B58-6F84-19BB-CD430DFB89ED}"/>
          </ac:picMkLst>
        </pc:picChg>
        <pc:picChg chg="add mod">
          <ac:chgData name="Alejandro Gomez" userId="66d1a822b3472ec0" providerId="Windows Live" clId="Web-{69793C90-65A7-4A5B-873E-D526E0733A81}" dt="2023-11-29T15:05:34.211" v="503" actId="1076"/>
          <ac:picMkLst>
            <pc:docMk/>
            <pc:sldMk cId="2883317113" sldId="273"/>
            <ac:picMk id="45" creationId="{B05C5142-D73E-B041-1F5E-98E4AD056144}"/>
          </ac:picMkLst>
        </pc:picChg>
      </pc:sldChg>
      <pc:sldChg chg="addSp delSp modSp add replId">
        <pc:chgData name="Alejandro Gomez" userId="66d1a822b3472ec0" providerId="Windows Live" clId="Web-{69793C90-65A7-4A5B-873E-D526E0733A81}" dt="2023-11-29T15:53:01.303" v="669" actId="1076"/>
        <pc:sldMkLst>
          <pc:docMk/>
          <pc:sldMk cId="3798261046" sldId="274"/>
        </pc:sldMkLst>
        <pc:spChg chg="mod">
          <ac:chgData name="Alejandro Gomez" userId="66d1a822b3472ec0" providerId="Windows Live" clId="Web-{69793C90-65A7-4A5B-873E-D526E0733A81}" dt="2023-11-29T15:50:41.689" v="660" actId="20577"/>
          <ac:spMkLst>
            <pc:docMk/>
            <pc:sldMk cId="3798261046" sldId="274"/>
            <ac:spMk id="3" creationId="{2C04E33F-DB4D-A385-29B4-4FCD7CCCBD79}"/>
          </ac:spMkLst>
        </pc:spChg>
        <pc:picChg chg="add mod modCrop">
          <ac:chgData name="Alejandro Gomez" userId="66d1a822b3472ec0" providerId="Windows Live" clId="Web-{69793C90-65A7-4A5B-873E-D526E0733A81}" dt="2023-11-29T15:48:15.699" v="642"/>
          <ac:picMkLst>
            <pc:docMk/>
            <pc:sldMk cId="3798261046" sldId="274"/>
            <ac:picMk id="5" creationId="{66CDEECB-08E5-5B48-E395-5B61E7540764}"/>
          </ac:picMkLst>
        </pc:picChg>
        <pc:picChg chg="add mod">
          <ac:chgData name="Alejandro Gomez" userId="66d1a822b3472ec0" providerId="Windows Live" clId="Web-{69793C90-65A7-4A5B-873E-D526E0733A81}" dt="2023-11-29T15:50:28.048" v="657" actId="14100"/>
          <ac:picMkLst>
            <pc:docMk/>
            <pc:sldMk cId="3798261046" sldId="274"/>
            <ac:picMk id="6" creationId="{6E44F9EC-CEDF-8D04-5C87-CC327808BB83}"/>
          </ac:picMkLst>
        </pc:picChg>
        <pc:picChg chg="add del mod">
          <ac:chgData name="Alejandro Gomez" userId="66d1a822b3472ec0" providerId="Windows Live" clId="Web-{69793C90-65A7-4A5B-873E-D526E0733A81}" dt="2023-11-29T15:52:18.083" v="664"/>
          <ac:picMkLst>
            <pc:docMk/>
            <pc:sldMk cId="3798261046" sldId="274"/>
            <ac:picMk id="7" creationId="{66DFF348-BBAC-78D0-39E4-7ED13E97E7CF}"/>
          </ac:picMkLst>
        </pc:picChg>
        <pc:picChg chg="add mod">
          <ac:chgData name="Alejandro Gomez" userId="66d1a822b3472ec0" providerId="Windows Live" clId="Web-{69793C90-65A7-4A5B-873E-D526E0733A81}" dt="2023-11-29T15:52:23.302" v="667" actId="1076"/>
          <ac:picMkLst>
            <pc:docMk/>
            <pc:sldMk cId="3798261046" sldId="274"/>
            <ac:picMk id="9" creationId="{3A6E193D-CC7A-2CA1-23C6-CD834BDAAC41}"/>
          </ac:picMkLst>
        </pc:picChg>
        <pc:picChg chg="add mod">
          <ac:chgData name="Alejandro Gomez" userId="66d1a822b3472ec0" providerId="Windows Live" clId="Web-{69793C90-65A7-4A5B-873E-D526E0733A81}" dt="2023-11-29T15:53:01.303" v="669" actId="1076"/>
          <ac:picMkLst>
            <pc:docMk/>
            <pc:sldMk cId="3798261046" sldId="274"/>
            <ac:picMk id="21" creationId="{5763EA5B-67AE-14A4-C434-C04EBED9D81A}"/>
          </ac:picMkLst>
        </pc:picChg>
        <pc:picChg chg="del">
          <ac:chgData name="Alejandro Gomez" userId="66d1a822b3472ec0" providerId="Windows Live" clId="Web-{69793C90-65A7-4A5B-873E-D526E0733A81}" dt="2023-11-29T15:03:17.614" v="490"/>
          <ac:picMkLst>
            <pc:docMk/>
            <pc:sldMk cId="3798261046" sldId="274"/>
            <ac:picMk id="38" creationId="{0DE66367-D3E2-2572-0755-669223F85581}"/>
          </ac:picMkLst>
        </pc:picChg>
        <pc:picChg chg="del">
          <ac:chgData name="Alejandro Gomez" userId="66d1a822b3472ec0" providerId="Windows Live" clId="Web-{69793C90-65A7-4A5B-873E-D526E0733A81}" dt="2023-11-29T15:03:19.645" v="491"/>
          <ac:picMkLst>
            <pc:docMk/>
            <pc:sldMk cId="3798261046" sldId="274"/>
            <ac:picMk id="43" creationId="{C42257AD-860D-1D94-784F-2DB3BA9D32CC}"/>
          </ac:picMkLst>
        </pc:picChg>
        <pc:picChg chg="del">
          <ac:chgData name="Alejandro Gomez" userId="66d1a822b3472ec0" providerId="Windows Live" clId="Web-{69793C90-65A7-4A5B-873E-D526E0733A81}" dt="2023-11-29T15:03:20.739" v="492"/>
          <ac:picMkLst>
            <pc:docMk/>
            <pc:sldMk cId="3798261046" sldId="274"/>
            <ac:picMk id="44" creationId="{2947CD7A-4B58-6F84-19BB-CD430DFB89ED}"/>
          </ac:picMkLst>
        </pc:picChg>
      </pc:sldChg>
      <pc:sldChg chg="delSp modSp add del replId">
        <pc:chgData name="Alejandro Gomez" userId="66d1a822b3472ec0" providerId="Windows Live" clId="Web-{69793C90-65A7-4A5B-873E-D526E0733A81}" dt="2023-11-29T15:06:12.540" v="504"/>
        <pc:sldMkLst>
          <pc:docMk/>
          <pc:sldMk cId="158190066" sldId="275"/>
        </pc:sldMkLst>
        <pc:spChg chg="mod">
          <ac:chgData name="Alejandro Gomez" userId="66d1a822b3472ec0" providerId="Windows Live" clId="Web-{69793C90-65A7-4A5B-873E-D526E0733A81}" dt="2023-11-29T15:03:36.490" v="496" actId="20577"/>
          <ac:spMkLst>
            <pc:docMk/>
            <pc:sldMk cId="158190066" sldId="275"/>
            <ac:spMk id="3" creationId="{2C04E33F-DB4D-A385-29B4-4FCD7CCCBD79}"/>
          </ac:spMkLst>
        </pc:spChg>
        <pc:picChg chg="del">
          <ac:chgData name="Alejandro Gomez" userId="66d1a822b3472ec0" providerId="Windows Live" clId="Web-{69793C90-65A7-4A5B-873E-D526E0733A81}" dt="2023-11-29T15:03:08.973" v="489"/>
          <ac:picMkLst>
            <pc:docMk/>
            <pc:sldMk cId="158190066" sldId="275"/>
            <ac:picMk id="43" creationId="{C42257AD-860D-1D94-784F-2DB3BA9D32CC}"/>
          </ac:picMkLst>
        </pc:picChg>
      </pc:sldChg>
      <pc:sldChg chg="addSp delSp modSp add replId">
        <pc:chgData name="Alejandro Gomez" userId="66d1a822b3472ec0" providerId="Windows Live" clId="Web-{69793C90-65A7-4A5B-873E-D526E0733A81}" dt="2023-11-29T15:53:24.554" v="674" actId="20577"/>
        <pc:sldMkLst>
          <pc:docMk/>
          <pc:sldMk cId="2447933167" sldId="275"/>
        </pc:sldMkLst>
        <pc:spChg chg="mod">
          <ac:chgData name="Alejandro Gomez" userId="66d1a822b3472ec0" providerId="Windows Live" clId="Web-{69793C90-65A7-4A5B-873E-D526E0733A81}" dt="2023-11-29T15:53:24.554" v="674" actId="20577"/>
          <ac:spMkLst>
            <pc:docMk/>
            <pc:sldMk cId="2447933167" sldId="275"/>
            <ac:spMk id="3" creationId="{2C04E33F-DB4D-A385-29B4-4FCD7CCCBD79}"/>
          </ac:spMkLst>
        </pc:spChg>
        <pc:spChg chg="add mod">
          <ac:chgData name="Alejandro Gomez" userId="66d1a822b3472ec0" providerId="Windows Live" clId="Web-{69793C90-65A7-4A5B-873E-D526E0733A81}" dt="2023-11-29T15:15:24.193" v="591" actId="1076"/>
          <ac:spMkLst>
            <pc:docMk/>
            <pc:sldMk cId="2447933167" sldId="275"/>
            <ac:spMk id="7" creationId="{AC8D5444-3911-8F1C-419F-3B25F4C0A09B}"/>
          </ac:spMkLst>
        </pc:spChg>
        <pc:spChg chg="add mod">
          <ac:chgData name="Alejandro Gomez" userId="66d1a822b3472ec0" providerId="Windows Live" clId="Web-{69793C90-65A7-4A5B-873E-D526E0733A81}" dt="2023-11-29T15:15:31.849" v="593" actId="1076"/>
          <ac:spMkLst>
            <pc:docMk/>
            <pc:sldMk cId="2447933167" sldId="275"/>
            <ac:spMk id="9" creationId="{43F73386-51A0-DFAE-6A0C-27080047ED5C}"/>
          </ac:spMkLst>
        </pc:spChg>
        <pc:spChg chg="add mod">
          <ac:chgData name="Alejandro Gomez" userId="66d1a822b3472ec0" providerId="Windows Live" clId="Web-{69793C90-65A7-4A5B-873E-D526E0733A81}" dt="2023-11-29T15:15:44.006" v="596" actId="1076"/>
          <ac:spMkLst>
            <pc:docMk/>
            <pc:sldMk cId="2447933167" sldId="275"/>
            <ac:spMk id="21" creationId="{18BEF673-AD7E-653C-AEA3-F8C9A0DD7DD6}"/>
          </ac:spMkLst>
        </pc:spChg>
        <pc:spChg chg="del mod">
          <ac:chgData name="Alejandro Gomez" userId="66d1a822b3472ec0" providerId="Windows Live" clId="Web-{69793C90-65A7-4A5B-873E-D526E0733A81}" dt="2023-11-29T15:14:51.864" v="581"/>
          <ac:spMkLst>
            <pc:docMk/>
            <pc:sldMk cId="2447933167" sldId="275"/>
            <ac:spMk id="46" creationId="{2E0E8AD1-236D-9AF6-8A92-A41CFB4C8404}"/>
          </ac:spMkLst>
        </pc:spChg>
        <pc:spChg chg="del mod ord">
          <ac:chgData name="Alejandro Gomez" userId="66d1a822b3472ec0" providerId="Windows Live" clId="Web-{69793C90-65A7-4A5B-873E-D526E0733A81}" dt="2023-11-29T15:14:54.473" v="583"/>
          <ac:spMkLst>
            <pc:docMk/>
            <pc:sldMk cId="2447933167" sldId="275"/>
            <ac:spMk id="47" creationId="{A0E3C903-45DD-4E91-40CC-B55DF8A43193}"/>
          </ac:spMkLst>
        </pc:spChg>
        <pc:spChg chg="del">
          <ac:chgData name="Alejandro Gomez" userId="66d1a822b3472ec0" providerId="Windows Live" clId="Web-{69793C90-65A7-4A5B-873E-D526E0733A81}" dt="2023-11-29T15:14:56.020" v="584"/>
          <ac:spMkLst>
            <pc:docMk/>
            <pc:sldMk cId="2447933167" sldId="275"/>
            <ac:spMk id="48" creationId="{C868E0CD-2407-8522-D27E-252D686250EB}"/>
          </ac:spMkLst>
        </pc:spChg>
        <pc:picChg chg="add mod">
          <ac:chgData name="Alejandro Gomez" userId="66d1a822b3472ec0" providerId="Windows Live" clId="Web-{69793C90-65A7-4A5B-873E-D526E0733A81}" dt="2023-11-29T15:10:02.529" v="546" actId="14100"/>
          <ac:picMkLst>
            <pc:docMk/>
            <pc:sldMk cId="2447933167" sldId="275"/>
            <ac:picMk id="4" creationId="{FEAFABC0-8E39-5BAF-9D10-1800BA2DD989}"/>
          </ac:picMkLst>
        </pc:picChg>
        <pc:picChg chg="add mod">
          <ac:chgData name="Alejandro Gomez" userId="66d1a822b3472ec0" providerId="Windows Live" clId="Web-{69793C90-65A7-4A5B-873E-D526E0733A81}" dt="2023-11-29T15:15:04.692" v="587" actId="1076"/>
          <ac:picMkLst>
            <pc:docMk/>
            <pc:sldMk cId="2447933167" sldId="275"/>
            <ac:picMk id="5" creationId="{759E3D24-68ED-B4DF-D431-83478F488530}"/>
          </ac:picMkLst>
        </pc:picChg>
        <pc:picChg chg="add del mod">
          <ac:chgData name="Alejandro Gomez" userId="66d1a822b3472ec0" providerId="Windows Live" clId="Web-{69793C90-65A7-4A5B-873E-D526E0733A81}" dt="2023-11-29T15:15:15.411" v="589"/>
          <ac:picMkLst>
            <pc:docMk/>
            <pc:sldMk cId="2447933167" sldId="275"/>
            <ac:picMk id="6" creationId="{2D6DE435-4AAA-1D6D-73FD-F6C14471C188}"/>
          </ac:picMkLst>
        </pc:picChg>
        <pc:picChg chg="add del mod">
          <ac:chgData name="Alejandro Gomez" userId="66d1a822b3472ec0" providerId="Windows Live" clId="Web-{69793C90-65A7-4A5B-873E-D526E0733A81}" dt="2023-11-29T15:17:12.414" v="599"/>
          <ac:picMkLst>
            <pc:docMk/>
            <pc:sldMk cId="2447933167" sldId="275"/>
            <ac:picMk id="33" creationId="{E30F5A32-99ED-0D71-F997-6D9B09BC1B66}"/>
          </ac:picMkLst>
        </pc:picChg>
        <pc:picChg chg="add mod">
          <ac:chgData name="Alejandro Gomez" userId="66d1a822b3472ec0" providerId="Windows Live" clId="Web-{69793C90-65A7-4A5B-873E-D526E0733A81}" dt="2023-11-29T15:53:20.929" v="673" actId="14100"/>
          <ac:picMkLst>
            <pc:docMk/>
            <pc:sldMk cId="2447933167" sldId="275"/>
            <ac:picMk id="34" creationId="{0CF86E8B-D725-EC62-6336-8324EDD038AC}"/>
          </ac:picMkLst>
        </pc:picChg>
        <pc:picChg chg="del">
          <ac:chgData name="Alejandro Gomez" userId="66d1a822b3472ec0" providerId="Windows Live" clId="Web-{69793C90-65A7-4A5B-873E-D526E0733A81}" dt="2023-11-29T15:13:48.784" v="574"/>
          <ac:picMkLst>
            <pc:docMk/>
            <pc:sldMk cId="2447933167" sldId="275"/>
            <ac:picMk id="38" creationId="{0DE66367-D3E2-2572-0755-669223F85581}"/>
          </ac:picMkLst>
        </pc:picChg>
        <pc:picChg chg="del">
          <ac:chgData name="Alejandro Gomez" userId="66d1a822b3472ec0" providerId="Windows Live" clId="Web-{69793C90-65A7-4A5B-873E-D526E0733A81}" dt="2023-11-29T15:08:52.450" v="542"/>
          <ac:picMkLst>
            <pc:docMk/>
            <pc:sldMk cId="2447933167" sldId="275"/>
            <ac:picMk id="43" creationId="{C42257AD-860D-1D94-784F-2DB3BA9D32CC}"/>
          </ac:picMkLst>
        </pc:picChg>
        <pc:picChg chg="del">
          <ac:chgData name="Alejandro Gomez" userId="66d1a822b3472ec0" providerId="Windows Live" clId="Web-{69793C90-65A7-4A5B-873E-D526E0733A81}" dt="2023-11-29T15:08:54.684" v="543"/>
          <ac:picMkLst>
            <pc:docMk/>
            <pc:sldMk cId="2447933167" sldId="275"/>
            <ac:picMk id="45" creationId="{B05C5142-D73E-B041-1F5E-98E4AD056144}"/>
          </ac:picMkLst>
        </pc:picChg>
      </pc:sldChg>
      <pc:sldChg chg="modSp add del ord replId">
        <pc:chgData name="Alejandro Gomez" userId="66d1a822b3472ec0" providerId="Windows Live" clId="Web-{69793C90-65A7-4A5B-873E-D526E0733A81}" dt="2023-11-29T15:06:40.369" v="510"/>
        <pc:sldMkLst>
          <pc:docMk/>
          <pc:sldMk cId="4093907192" sldId="275"/>
        </pc:sldMkLst>
        <pc:spChg chg="mod">
          <ac:chgData name="Alejandro Gomez" userId="66d1a822b3472ec0" providerId="Windows Live" clId="Web-{69793C90-65A7-4A5B-873E-D526E0733A81}" dt="2023-11-29T15:06:38.806" v="509" actId="20577"/>
          <ac:spMkLst>
            <pc:docMk/>
            <pc:sldMk cId="4093907192" sldId="275"/>
            <ac:spMk id="3" creationId="{2C04E33F-DB4D-A385-29B4-4FCD7CCCBD79}"/>
          </ac:spMkLst>
        </pc:spChg>
      </pc:sldChg>
      <pc:sldChg chg="delSp modSp add replId">
        <pc:chgData name="Alejandro Gomez" userId="66d1a822b3472ec0" providerId="Windows Live" clId="Web-{69793C90-65A7-4A5B-873E-D526E0733A81}" dt="2023-11-29T16:15:25.383" v="1135" actId="20577"/>
        <pc:sldMkLst>
          <pc:docMk/>
          <pc:sldMk cId="2298008920" sldId="276"/>
        </pc:sldMkLst>
        <pc:spChg chg="mod">
          <ac:chgData name="Alejandro Gomez" userId="66d1a822b3472ec0" providerId="Windows Live" clId="Web-{69793C90-65A7-4A5B-873E-D526E0733A81}" dt="2023-11-29T16:15:25.383" v="1135" actId="20577"/>
          <ac:spMkLst>
            <pc:docMk/>
            <pc:sldMk cId="2298008920" sldId="276"/>
            <ac:spMk id="3" creationId="{2C04E33F-DB4D-A385-29B4-4FCD7CCCBD79}"/>
          </ac:spMkLst>
        </pc:spChg>
        <pc:picChg chg="del">
          <ac:chgData name="Alejandro Gomez" userId="66d1a822b3472ec0" providerId="Windows Live" clId="Web-{69793C90-65A7-4A5B-873E-D526E0733A81}" dt="2023-11-29T15:56:14.732" v="686"/>
          <ac:picMkLst>
            <pc:docMk/>
            <pc:sldMk cId="2298008920" sldId="276"/>
            <ac:picMk id="4" creationId="{D8F7F5A0-CB80-4E21-CDB9-9DC85550C8B3}"/>
          </ac:picMkLst>
        </pc:picChg>
        <pc:picChg chg="del">
          <ac:chgData name="Alejandro Gomez" userId="66d1a822b3472ec0" providerId="Windows Live" clId="Web-{69793C90-65A7-4A5B-873E-D526E0733A81}" dt="2023-11-29T15:56:05.841" v="684"/>
          <ac:picMkLst>
            <pc:docMk/>
            <pc:sldMk cId="2298008920" sldId="276"/>
            <ac:picMk id="5" creationId="{AE00C47E-3838-0026-2A9E-E583D495B82C}"/>
          </ac:picMkLst>
        </pc:picChg>
      </pc:sldChg>
      <pc:sldChg chg="addSp delSp modSp add replId">
        <pc:chgData name="Alejandro Gomez" userId="66d1a822b3472ec0" providerId="Windows Live" clId="Web-{69793C90-65A7-4A5B-873E-D526E0733A81}" dt="2023-11-29T16:36:06.428" v="1365" actId="20577"/>
        <pc:sldMkLst>
          <pc:docMk/>
          <pc:sldMk cId="3544595276" sldId="277"/>
        </pc:sldMkLst>
        <pc:spChg chg="mod">
          <ac:chgData name="Alejandro Gomez" userId="66d1a822b3472ec0" providerId="Windows Live" clId="Web-{69793C90-65A7-4A5B-873E-D526E0733A81}" dt="2023-11-29T16:36:06.428" v="1365" actId="20577"/>
          <ac:spMkLst>
            <pc:docMk/>
            <pc:sldMk cId="3544595276" sldId="277"/>
            <ac:spMk id="3" creationId="{2C04E33F-DB4D-A385-29B4-4FCD7CCCBD79}"/>
          </ac:spMkLst>
        </pc:spChg>
        <pc:spChg chg="add mod">
          <ac:chgData name="Alejandro Gomez" userId="66d1a822b3472ec0" providerId="Windows Live" clId="Web-{69793C90-65A7-4A5B-873E-D526E0733A81}" dt="2023-11-29T16:26:05.984" v="1291" actId="1076"/>
          <ac:spMkLst>
            <pc:docMk/>
            <pc:sldMk cId="3544595276" sldId="277"/>
            <ac:spMk id="11" creationId="{613C0546-2119-6867-1AE8-849F5D90A2E6}"/>
          </ac:spMkLst>
        </pc:spChg>
        <pc:spChg chg="add mod">
          <ac:chgData name="Alejandro Gomez" userId="66d1a822b3472ec0" providerId="Windows Live" clId="Web-{69793C90-65A7-4A5B-873E-D526E0733A81}" dt="2023-11-29T16:26:21.500" v="1300" actId="1076"/>
          <ac:spMkLst>
            <pc:docMk/>
            <pc:sldMk cId="3544595276" sldId="277"/>
            <ac:spMk id="21" creationId="{7367C5A6-BE5A-5B94-4901-25D8901E309F}"/>
          </ac:spMkLst>
        </pc:spChg>
        <pc:spChg chg="add mod">
          <ac:chgData name="Alejandro Gomez" userId="66d1a822b3472ec0" providerId="Windows Live" clId="Web-{69793C90-65A7-4A5B-873E-D526E0733A81}" dt="2023-11-29T16:26:39.782" v="1310" actId="20577"/>
          <ac:spMkLst>
            <pc:docMk/>
            <pc:sldMk cId="3544595276" sldId="277"/>
            <ac:spMk id="33" creationId="{FE3EB944-8BED-59D7-9516-E9F275637F46}"/>
          </ac:spMkLst>
        </pc:spChg>
        <pc:spChg chg="add mod">
          <ac:chgData name="Alejandro Gomez" userId="66d1a822b3472ec0" providerId="Windows Live" clId="Web-{69793C90-65A7-4A5B-873E-D526E0733A81}" dt="2023-11-29T16:26:35.313" v="1309" actId="20577"/>
          <ac:spMkLst>
            <pc:docMk/>
            <pc:sldMk cId="3544595276" sldId="277"/>
            <ac:spMk id="34" creationId="{600819B9-B823-4881-B73A-F9DA5FDA5069}"/>
          </ac:spMkLst>
        </pc:spChg>
        <pc:spChg chg="add mod">
          <ac:chgData name="Alejandro Gomez" userId="66d1a822b3472ec0" providerId="Windows Live" clId="Web-{69793C90-65A7-4A5B-873E-D526E0733A81}" dt="2023-11-29T16:26:51.970" v="1315" actId="1076"/>
          <ac:spMkLst>
            <pc:docMk/>
            <pc:sldMk cId="3544595276" sldId="277"/>
            <ac:spMk id="35" creationId="{5DC669DE-F98F-92B6-9382-18B7B099E6B9}"/>
          </ac:spMkLst>
        </pc:spChg>
        <pc:picChg chg="add mod">
          <ac:chgData name="Alejandro Gomez" userId="66d1a822b3472ec0" providerId="Windows Live" clId="Web-{69793C90-65A7-4A5B-873E-D526E0733A81}" dt="2023-11-29T16:16:47.261" v="1161" actId="14100"/>
          <ac:picMkLst>
            <pc:docMk/>
            <pc:sldMk cId="3544595276" sldId="277"/>
            <ac:picMk id="4" creationId="{55DD75FD-A23F-C776-0FC8-C1423F5C039F}"/>
          </ac:picMkLst>
        </pc:picChg>
        <pc:picChg chg="add mod">
          <ac:chgData name="Alejandro Gomez" userId="66d1a822b3472ec0" providerId="Windows Live" clId="Web-{69793C90-65A7-4A5B-873E-D526E0733A81}" dt="2023-11-29T16:20:25.738" v="1211" actId="14100"/>
          <ac:picMkLst>
            <pc:docMk/>
            <pc:sldMk cId="3544595276" sldId="277"/>
            <ac:picMk id="5" creationId="{55894AAF-B53B-44CD-F780-F8E9E709BE90}"/>
          </ac:picMkLst>
        </pc:picChg>
        <pc:picChg chg="add del mod">
          <ac:chgData name="Alejandro Gomez" userId="66d1a822b3472ec0" providerId="Windows Live" clId="Web-{69793C90-65A7-4A5B-873E-D526E0733A81}" dt="2023-11-29T16:22:46.758" v="1217"/>
          <ac:picMkLst>
            <pc:docMk/>
            <pc:sldMk cId="3544595276" sldId="277"/>
            <ac:picMk id="6" creationId="{56306CF9-C59C-94CE-CCFD-848783764F80}"/>
          </ac:picMkLst>
        </pc:picChg>
        <pc:picChg chg="add mod">
          <ac:chgData name="Alejandro Gomez" userId="66d1a822b3472ec0" providerId="Windows Live" clId="Web-{69793C90-65A7-4A5B-873E-D526E0733A81}" dt="2023-11-29T16:23:26.619" v="1222" actId="1076"/>
          <ac:picMkLst>
            <pc:docMk/>
            <pc:sldMk cId="3544595276" sldId="277"/>
            <ac:picMk id="7" creationId="{669EE74F-E2A9-678B-99CA-A606B30F288A}"/>
          </ac:picMkLst>
        </pc:picChg>
        <pc:picChg chg="add mod">
          <ac:chgData name="Alejandro Gomez" userId="66d1a822b3472ec0" providerId="Windows Live" clId="Web-{69793C90-65A7-4A5B-873E-D526E0733A81}" dt="2023-11-29T16:24:39.559" v="1258" actId="14100"/>
          <ac:picMkLst>
            <pc:docMk/>
            <pc:sldMk cId="3544595276" sldId="277"/>
            <ac:picMk id="9" creationId="{9699CEFB-5C61-7FFC-33EC-79CF1461154A}"/>
          </ac:picMkLst>
        </pc:picChg>
      </pc:sldChg>
      <pc:sldChg chg="addSp delSp modSp add replId">
        <pc:chgData name="Alejandro Gomez" userId="66d1a822b3472ec0" providerId="Windows Live" clId="Web-{69793C90-65A7-4A5B-873E-D526E0733A81}" dt="2023-11-29T16:34:00.283" v="1362" actId="20577"/>
        <pc:sldMkLst>
          <pc:docMk/>
          <pc:sldMk cId="4266592920" sldId="278"/>
        </pc:sldMkLst>
        <pc:spChg chg="mod">
          <ac:chgData name="Alejandro Gomez" userId="66d1a822b3472ec0" providerId="Windows Live" clId="Web-{69793C90-65A7-4A5B-873E-D526E0733A81}" dt="2023-11-29T16:34:00.283" v="1362" actId="20577"/>
          <ac:spMkLst>
            <pc:docMk/>
            <pc:sldMk cId="4266592920" sldId="278"/>
            <ac:spMk id="3" creationId="{2C04E33F-DB4D-A385-29B4-4FCD7CCCBD79}"/>
          </ac:spMkLst>
        </pc:spChg>
        <pc:picChg chg="add mod">
          <ac:chgData name="Alejandro Gomez" userId="66d1a822b3472ec0" providerId="Windows Live" clId="Web-{69793C90-65A7-4A5B-873E-D526E0733A81}" dt="2023-11-29T16:31:30.449" v="1345" actId="1076"/>
          <ac:picMkLst>
            <pc:docMk/>
            <pc:sldMk cId="4266592920" sldId="278"/>
            <ac:picMk id="6" creationId="{A967A893-46A9-0FF1-5C32-812BDAB29030}"/>
          </ac:picMkLst>
        </pc:picChg>
        <pc:picChg chg="del">
          <ac:chgData name="Alejandro Gomez" userId="66d1a822b3472ec0" providerId="Windows Live" clId="Web-{69793C90-65A7-4A5B-873E-D526E0733A81}" dt="2023-11-29T16:28:59.944" v="1340"/>
          <ac:picMkLst>
            <pc:docMk/>
            <pc:sldMk cId="4266592920" sldId="278"/>
            <ac:picMk id="7" creationId="{669EE74F-E2A9-678B-99CA-A606B30F288A}"/>
          </ac:picMkLst>
        </pc:picChg>
        <pc:picChg chg="del">
          <ac:chgData name="Alejandro Gomez" userId="66d1a822b3472ec0" providerId="Windows Live" clId="Web-{69793C90-65A7-4A5B-873E-D526E0733A81}" dt="2023-11-29T16:28:58.162" v="1339"/>
          <ac:picMkLst>
            <pc:docMk/>
            <pc:sldMk cId="4266592920" sldId="278"/>
            <ac:picMk id="9" creationId="{9699CEFB-5C61-7FFC-33EC-79CF1461154A}"/>
          </ac:picMkLst>
        </pc:picChg>
        <pc:picChg chg="add mod">
          <ac:chgData name="Alejandro Gomez" userId="66d1a822b3472ec0" providerId="Windows Live" clId="Web-{69793C90-65A7-4A5B-873E-D526E0733A81}" dt="2023-11-29T16:33:25.219" v="1349" actId="14100"/>
          <ac:picMkLst>
            <pc:docMk/>
            <pc:sldMk cId="4266592920" sldId="278"/>
            <ac:picMk id="36" creationId="{5F3F00CE-F40F-838F-BF8C-BC7879C6DAC3}"/>
          </ac:picMkLst>
        </pc:picChg>
      </pc:sldChg>
      <pc:sldChg chg="addSp delSp modSp add ord replId">
        <pc:chgData name="Alejandro Gomez" userId="66d1a822b3472ec0" providerId="Windows Live" clId="Web-{69793C90-65A7-4A5B-873E-D526E0733A81}" dt="2023-11-29T16:55:38.564" v="1551" actId="20577"/>
        <pc:sldMkLst>
          <pc:docMk/>
          <pc:sldMk cId="3510290800" sldId="279"/>
        </pc:sldMkLst>
        <pc:spChg chg="mod">
          <ac:chgData name="Alejandro Gomez" userId="66d1a822b3472ec0" providerId="Windows Live" clId="Web-{69793C90-65A7-4A5B-873E-D526E0733A81}" dt="2023-11-29T16:55:38.564" v="1551" actId="20577"/>
          <ac:spMkLst>
            <pc:docMk/>
            <pc:sldMk cId="3510290800" sldId="279"/>
            <ac:spMk id="3" creationId="{2C04E33F-DB4D-A385-29B4-4FCD7CCCBD79}"/>
          </ac:spMkLst>
        </pc:spChg>
        <pc:spChg chg="del">
          <ac:chgData name="Alejandro Gomez" userId="66d1a822b3472ec0" providerId="Windows Live" clId="Web-{69793C90-65A7-4A5B-873E-D526E0733A81}" dt="2023-11-29T16:37:07.649" v="1372"/>
          <ac:spMkLst>
            <pc:docMk/>
            <pc:sldMk cId="3510290800" sldId="279"/>
            <ac:spMk id="11" creationId="{613C0546-2119-6867-1AE8-849F5D90A2E6}"/>
          </ac:spMkLst>
        </pc:spChg>
        <pc:spChg chg="del mod">
          <ac:chgData name="Alejandro Gomez" userId="66d1a822b3472ec0" providerId="Windows Live" clId="Web-{69793C90-65A7-4A5B-873E-D526E0733A81}" dt="2023-11-29T16:37:14.024" v="1374"/>
          <ac:spMkLst>
            <pc:docMk/>
            <pc:sldMk cId="3510290800" sldId="279"/>
            <ac:spMk id="21" creationId="{7367C5A6-BE5A-5B94-4901-25D8901E309F}"/>
          </ac:spMkLst>
        </pc:spChg>
        <pc:spChg chg="del">
          <ac:chgData name="Alejandro Gomez" userId="66d1a822b3472ec0" providerId="Windows Live" clId="Web-{69793C90-65A7-4A5B-873E-D526E0733A81}" dt="2023-11-29T16:37:17.493" v="1375"/>
          <ac:spMkLst>
            <pc:docMk/>
            <pc:sldMk cId="3510290800" sldId="279"/>
            <ac:spMk id="33" creationId="{FE3EB944-8BED-59D7-9516-E9F275637F46}"/>
          </ac:spMkLst>
        </pc:spChg>
        <pc:spChg chg="del">
          <ac:chgData name="Alejandro Gomez" userId="66d1a822b3472ec0" providerId="Windows Live" clId="Web-{69793C90-65A7-4A5B-873E-D526E0733A81}" dt="2023-11-29T16:37:19.212" v="1376"/>
          <ac:spMkLst>
            <pc:docMk/>
            <pc:sldMk cId="3510290800" sldId="279"/>
            <ac:spMk id="34" creationId="{600819B9-B823-4881-B73A-F9DA5FDA5069}"/>
          </ac:spMkLst>
        </pc:spChg>
        <pc:spChg chg="del">
          <ac:chgData name="Alejandro Gomez" userId="66d1a822b3472ec0" providerId="Windows Live" clId="Web-{69793C90-65A7-4A5B-873E-D526E0733A81}" dt="2023-11-29T16:37:20.759" v="1377"/>
          <ac:spMkLst>
            <pc:docMk/>
            <pc:sldMk cId="3510290800" sldId="279"/>
            <ac:spMk id="35" creationId="{5DC669DE-F98F-92B6-9382-18B7B099E6B9}"/>
          </ac:spMkLst>
        </pc:spChg>
        <pc:spChg chg="add mod">
          <ac:chgData name="Alejandro Gomez" userId="66d1a822b3472ec0" providerId="Windows Live" clId="Web-{69793C90-65A7-4A5B-873E-D526E0733A81}" dt="2023-11-29T16:51:00.788" v="1485" actId="1076"/>
          <ac:spMkLst>
            <pc:docMk/>
            <pc:sldMk cId="3510290800" sldId="279"/>
            <ac:spMk id="41" creationId="{CB37BAFF-C9AE-1260-56FC-4AD8D1D0BAEC}"/>
          </ac:spMkLst>
        </pc:spChg>
        <pc:picChg chg="del">
          <ac:chgData name="Alejandro Gomez" userId="66d1a822b3472ec0" providerId="Windows Live" clId="Web-{69793C90-65A7-4A5B-873E-D526E0733A81}" dt="2023-11-29T16:37:50.338" v="1381"/>
          <ac:picMkLst>
            <pc:docMk/>
            <pc:sldMk cId="3510290800" sldId="279"/>
            <ac:picMk id="4" creationId="{55DD75FD-A23F-C776-0FC8-C1423F5C039F}"/>
          </ac:picMkLst>
        </pc:picChg>
        <pc:picChg chg="del">
          <ac:chgData name="Alejandro Gomez" userId="66d1a822b3472ec0" providerId="Windows Live" clId="Web-{69793C90-65A7-4A5B-873E-D526E0733A81}" dt="2023-11-29T16:37:01.430" v="1369"/>
          <ac:picMkLst>
            <pc:docMk/>
            <pc:sldMk cId="3510290800" sldId="279"/>
            <ac:picMk id="5" creationId="{55894AAF-B53B-44CD-F780-F8E9E709BE90}"/>
          </ac:picMkLst>
        </pc:picChg>
        <pc:picChg chg="add mod">
          <ac:chgData name="Alejandro Gomez" userId="66d1a822b3472ec0" providerId="Windows Live" clId="Web-{69793C90-65A7-4A5B-873E-D526E0733A81}" dt="2023-11-29T16:37:47.619" v="1380" actId="14100"/>
          <ac:picMkLst>
            <pc:docMk/>
            <pc:sldMk cId="3510290800" sldId="279"/>
            <ac:picMk id="6" creationId="{4B49B5B6-0503-0CFB-34DE-FF59CC746090}"/>
          </ac:picMkLst>
        </pc:picChg>
        <pc:picChg chg="del">
          <ac:chgData name="Alejandro Gomez" userId="66d1a822b3472ec0" providerId="Windows Live" clId="Web-{69793C90-65A7-4A5B-873E-D526E0733A81}" dt="2023-11-29T16:36:56.852" v="1367"/>
          <ac:picMkLst>
            <pc:docMk/>
            <pc:sldMk cId="3510290800" sldId="279"/>
            <ac:picMk id="7" creationId="{669EE74F-E2A9-678B-99CA-A606B30F288A}"/>
          </ac:picMkLst>
        </pc:picChg>
        <pc:picChg chg="del">
          <ac:chgData name="Alejandro Gomez" userId="66d1a822b3472ec0" providerId="Windows Live" clId="Web-{69793C90-65A7-4A5B-873E-D526E0733A81}" dt="2023-11-29T16:37:00.055" v="1368"/>
          <ac:picMkLst>
            <pc:docMk/>
            <pc:sldMk cId="3510290800" sldId="279"/>
            <ac:picMk id="9" creationId="{9699CEFB-5C61-7FFC-33EC-79CF1461154A}"/>
          </ac:picMkLst>
        </pc:picChg>
        <pc:picChg chg="add mod">
          <ac:chgData name="Alejandro Gomez" userId="66d1a822b3472ec0" providerId="Windows Live" clId="Web-{69793C90-65A7-4A5B-873E-D526E0733A81}" dt="2023-11-29T16:40:07.515" v="1388" actId="14100"/>
          <ac:picMkLst>
            <pc:docMk/>
            <pc:sldMk cId="3510290800" sldId="279"/>
            <ac:picMk id="36" creationId="{AC1AB2AC-076B-E2DE-9EFC-99F77B9D8EB0}"/>
          </ac:picMkLst>
        </pc:picChg>
        <pc:picChg chg="add mod">
          <ac:chgData name="Alejandro Gomez" userId="66d1a822b3472ec0" providerId="Windows Live" clId="Web-{69793C90-65A7-4A5B-873E-D526E0733A81}" dt="2023-11-29T16:41:31.455" v="1392" actId="14100"/>
          <ac:picMkLst>
            <pc:docMk/>
            <pc:sldMk cId="3510290800" sldId="279"/>
            <ac:picMk id="37" creationId="{EEEF229E-E9AB-8961-EEAF-99D97FE62AFC}"/>
          </ac:picMkLst>
        </pc:picChg>
        <pc:picChg chg="add del mod">
          <ac:chgData name="Alejandro Gomez" userId="66d1a822b3472ec0" providerId="Windows Live" clId="Web-{69793C90-65A7-4A5B-873E-D526E0733A81}" dt="2023-11-29T16:44:17.555" v="1396"/>
          <ac:picMkLst>
            <pc:docMk/>
            <pc:sldMk cId="3510290800" sldId="279"/>
            <ac:picMk id="38" creationId="{0D0CC962-42B7-64D9-1A09-B8431C3BF92F}"/>
          </ac:picMkLst>
        </pc:picChg>
        <pc:picChg chg="add mod">
          <ac:chgData name="Alejandro Gomez" userId="66d1a822b3472ec0" providerId="Windows Live" clId="Web-{69793C90-65A7-4A5B-873E-D526E0733A81}" dt="2023-11-29T16:45:58.684" v="1399" actId="14100"/>
          <ac:picMkLst>
            <pc:docMk/>
            <pc:sldMk cId="3510290800" sldId="279"/>
            <ac:picMk id="39" creationId="{3897B4A2-B3D8-B8B8-93BB-F309A1044D10}"/>
          </ac:picMkLst>
        </pc:picChg>
        <pc:picChg chg="add mod">
          <ac:chgData name="Alejandro Gomez" userId="66d1a822b3472ec0" providerId="Windows Live" clId="Web-{69793C90-65A7-4A5B-873E-D526E0733A81}" dt="2023-11-29T16:47:13.874" v="1402" actId="14100"/>
          <ac:picMkLst>
            <pc:docMk/>
            <pc:sldMk cId="3510290800" sldId="279"/>
            <ac:picMk id="40" creationId="{01397706-823F-494C-FB10-4F875F8466C5}"/>
          </ac:picMkLst>
        </pc:picChg>
        <pc:picChg chg="add mod">
          <ac:chgData name="Alejandro Gomez" userId="66d1a822b3472ec0" providerId="Windows Live" clId="Web-{69793C90-65A7-4A5B-873E-D526E0733A81}" dt="2023-11-29T16:53:13.512" v="1506" actId="1076"/>
          <ac:picMkLst>
            <pc:docMk/>
            <pc:sldMk cId="3510290800" sldId="279"/>
            <ac:picMk id="42" creationId="{E33EBF9B-509D-6E6C-2A97-7ACB4C6394CD}"/>
          </ac:picMkLst>
        </pc:picChg>
        <pc:picChg chg="add mod">
          <ac:chgData name="Alejandro Gomez" userId="66d1a822b3472ec0" providerId="Windows Live" clId="Web-{69793C90-65A7-4A5B-873E-D526E0733A81}" dt="2023-11-29T16:54:04.139" v="1509" actId="14100"/>
          <ac:picMkLst>
            <pc:docMk/>
            <pc:sldMk cId="3510290800" sldId="279"/>
            <ac:picMk id="43" creationId="{4F2BF86D-0C94-0843-A2D6-3EAB09297774}"/>
          </ac:picMkLst>
        </pc:picChg>
      </pc:sldChg>
      <pc:sldChg chg="delSp modSp add del replId">
        <pc:chgData name="Alejandro Gomez" userId="66d1a822b3472ec0" providerId="Windows Live" clId="Web-{69793C90-65A7-4A5B-873E-D526E0733A81}" dt="2023-11-29T16:52:07.260" v="1502"/>
        <pc:sldMkLst>
          <pc:docMk/>
          <pc:sldMk cId="1635093389" sldId="280"/>
        </pc:sldMkLst>
        <pc:spChg chg="mod">
          <ac:chgData name="Alejandro Gomez" userId="66d1a822b3472ec0" providerId="Windows Live" clId="Web-{69793C90-65A7-4A5B-873E-D526E0733A81}" dt="2023-11-29T16:51:39.680" v="1497" actId="20577"/>
          <ac:spMkLst>
            <pc:docMk/>
            <pc:sldMk cId="1635093389" sldId="280"/>
            <ac:spMk id="3" creationId="{2C04E33F-DB4D-A385-29B4-4FCD7CCCBD79}"/>
          </ac:spMkLst>
        </pc:spChg>
        <pc:spChg chg="del">
          <ac:chgData name="Alejandro Gomez" userId="66d1a822b3472ec0" providerId="Windows Live" clId="Web-{69793C90-65A7-4A5B-873E-D526E0733A81}" dt="2023-11-29T16:51:27.164" v="1491"/>
          <ac:spMkLst>
            <pc:docMk/>
            <pc:sldMk cId="1635093389" sldId="280"/>
            <ac:spMk id="41" creationId="{CB37BAFF-C9AE-1260-56FC-4AD8D1D0BAEC}"/>
          </ac:spMkLst>
        </pc:spChg>
      </pc:sldChg>
    </pc:docChg>
  </pc:docChgLst>
  <pc:docChgLst>
    <pc:chgData clId="Web-{12CC8DB5-D1D2-4DEC-BDB6-8F0CD2584082}"/>
    <pc:docChg chg="modSld">
      <pc:chgData name="" userId="" providerId="" clId="Web-{12CC8DB5-D1D2-4DEC-BDB6-8F0CD2584082}" dt="2023-11-29T09:10:49.052" v="1" actId="20577"/>
      <pc:docMkLst>
        <pc:docMk/>
      </pc:docMkLst>
      <pc:sldChg chg="modSp">
        <pc:chgData name="" userId="" providerId="" clId="Web-{12CC8DB5-D1D2-4DEC-BDB6-8F0CD2584082}" dt="2023-11-29T09:10:49.052" v="1" actId="20577"/>
        <pc:sldMkLst>
          <pc:docMk/>
          <pc:sldMk cId="2406273178" sldId="256"/>
        </pc:sldMkLst>
        <pc:spChg chg="mod">
          <ac:chgData name="" userId="" providerId="" clId="Web-{12CC8DB5-D1D2-4DEC-BDB6-8F0CD2584082}" dt="2023-11-29T09:10:49.052" v="1" actId="20577"/>
          <ac:spMkLst>
            <pc:docMk/>
            <pc:sldMk cId="2406273178" sldId="256"/>
            <ac:spMk id="2" creationId="{00000000-0000-0000-0000-000000000000}"/>
          </ac:spMkLst>
        </pc:spChg>
      </pc:sldChg>
    </pc:docChg>
  </pc:docChgLst>
  <pc:docChgLst>
    <pc:chgData name="Alejandro Gomez" userId="66d1a822b3472ec0" providerId="Windows Live" clId="Web-{0501FEAD-CED4-42DA-83B1-062B688FB1E7}"/>
    <pc:docChg chg="addSld delSld modSld addMainMaster delMainMaster">
      <pc:chgData name="Alejandro Gomez" userId="66d1a822b3472ec0" providerId="Windows Live" clId="Web-{0501FEAD-CED4-42DA-83B1-062B688FB1E7}" dt="2023-11-28T19:41:21.526" v="761" actId="20577"/>
      <pc:docMkLst>
        <pc:docMk/>
      </pc:docMkLst>
      <pc:sldChg chg="addSp delSp modSp mod setBg modClrScheme chgLayout">
        <pc:chgData name="Alejandro Gomez" userId="66d1a822b3472ec0" providerId="Windows Live" clId="Web-{0501FEAD-CED4-42DA-83B1-062B688FB1E7}" dt="2023-11-28T18:46:00.006" v="51"/>
        <pc:sldMkLst>
          <pc:docMk/>
          <pc:sldMk cId="2406273178" sldId="256"/>
        </pc:sldMkLst>
        <pc:spChg chg="mod">
          <ac:chgData name="Alejandro Gomez" userId="66d1a822b3472ec0" providerId="Windows Live" clId="Web-{0501FEAD-CED4-42DA-83B1-062B688FB1E7}" dt="2023-11-28T18:43:37.895" v="10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Alejandro Gomez" userId="66d1a822b3472ec0" providerId="Windows Live" clId="Web-{0501FEAD-CED4-42DA-83B1-062B688FB1E7}" dt="2023-11-28T18:46:00.006" v="51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Alejandro Gomez" userId="66d1a822b3472ec0" providerId="Windows Live" clId="Web-{0501FEAD-CED4-42DA-83B1-062B688FB1E7}" dt="2023-11-28T18:43:20.910" v="3"/>
          <ac:spMkLst>
            <pc:docMk/>
            <pc:sldMk cId="2406273178" sldId="256"/>
            <ac:spMk id="8" creationId="{C2DD92EE-81C7-DDCC-4BA7-E2BC16CC3F90}"/>
          </ac:spMkLst>
        </pc:spChg>
        <pc:spChg chg="add del">
          <ac:chgData name="Alejandro Gomez" userId="66d1a822b3472ec0" providerId="Windows Live" clId="Web-{0501FEAD-CED4-42DA-83B1-062B688FB1E7}" dt="2023-11-28T18:43:20.910" v="3"/>
          <ac:spMkLst>
            <pc:docMk/>
            <pc:sldMk cId="2406273178" sldId="256"/>
            <ac:spMk id="10" creationId="{9B657C6D-9581-C9C7-E91F-3E3ED3678E80}"/>
          </ac:spMkLst>
        </pc:spChg>
        <pc:spChg chg="add">
          <ac:chgData name="Alejandro Gomez" userId="66d1a822b3472ec0" providerId="Windows Live" clId="Web-{0501FEAD-CED4-42DA-83B1-062B688FB1E7}" dt="2023-11-28T18:43:20.910" v="3"/>
          <ac:spMkLst>
            <pc:docMk/>
            <pc:sldMk cId="2406273178" sldId="256"/>
            <ac:spMk id="15" creationId="{3A6C273A-38F2-4D34-98BF-47B248862B76}"/>
          </ac:spMkLst>
        </pc:spChg>
        <pc:spChg chg="add">
          <ac:chgData name="Alejandro Gomez" userId="66d1a822b3472ec0" providerId="Windows Live" clId="Web-{0501FEAD-CED4-42DA-83B1-062B688FB1E7}" dt="2023-11-28T18:43:20.910" v="3"/>
          <ac:spMkLst>
            <pc:docMk/>
            <pc:sldMk cId="2406273178" sldId="256"/>
            <ac:spMk id="17" creationId="{2E2CF659-EE5D-432C-B47F-10AC4A48A347}"/>
          </ac:spMkLst>
        </pc:spChg>
        <pc:spChg chg="add">
          <ac:chgData name="Alejandro Gomez" userId="66d1a822b3472ec0" providerId="Windows Live" clId="Web-{0501FEAD-CED4-42DA-83B1-062B688FB1E7}" dt="2023-11-28T18:43:20.910" v="3"/>
          <ac:spMkLst>
            <pc:docMk/>
            <pc:sldMk cId="2406273178" sldId="256"/>
            <ac:spMk id="19" creationId="{03E51277-1095-412F-913B-8FA8021AA626}"/>
          </ac:spMkLst>
        </pc:spChg>
        <pc:grpChg chg="add">
          <ac:chgData name="Alejandro Gomez" userId="66d1a822b3472ec0" providerId="Windows Live" clId="Web-{0501FEAD-CED4-42DA-83B1-062B688FB1E7}" dt="2023-11-28T18:43:20.910" v="3"/>
          <ac:grpSpMkLst>
            <pc:docMk/>
            <pc:sldMk cId="2406273178" sldId="256"/>
            <ac:grpSpMk id="21" creationId="{FC280B3D-FC68-4DDC-950C-506B5C683824}"/>
          </ac:grpSpMkLst>
        </pc:grpChg>
        <pc:grpChg chg="add">
          <ac:chgData name="Alejandro Gomez" userId="66d1a822b3472ec0" providerId="Windows Live" clId="Web-{0501FEAD-CED4-42DA-83B1-062B688FB1E7}" dt="2023-11-28T18:43:20.910" v="3"/>
          <ac:grpSpMkLst>
            <pc:docMk/>
            <pc:sldMk cId="2406273178" sldId="256"/>
            <ac:grpSpMk id="41" creationId="{88540B56-6256-419C-AC81-7B56D0DD72B4}"/>
          </ac:grpSpMkLst>
        </pc:grpChg>
        <pc:grpChg chg="add">
          <ac:chgData name="Alejandro Gomez" userId="66d1a822b3472ec0" providerId="Windows Live" clId="Web-{0501FEAD-CED4-42DA-83B1-062B688FB1E7}" dt="2023-11-28T18:43:20.910" v="3"/>
          <ac:grpSpMkLst>
            <pc:docMk/>
            <pc:sldMk cId="2406273178" sldId="256"/>
            <ac:grpSpMk id="53" creationId="{DDB99EF5-8801-40E2-83D3-196FADCBBA7F}"/>
          </ac:grpSpMkLst>
        </pc:grpChg>
      </pc:sldChg>
      <pc:sldChg chg="new del">
        <pc:chgData name="Alejandro Gomez" userId="66d1a822b3472ec0" providerId="Windows Live" clId="Web-{0501FEAD-CED4-42DA-83B1-062B688FB1E7}" dt="2023-11-28T18:43:15.785" v="2"/>
        <pc:sldMkLst>
          <pc:docMk/>
          <pc:sldMk cId="5265138" sldId="257"/>
        </pc:sldMkLst>
      </pc:sldChg>
      <pc:sldChg chg="addSp delSp modSp new mod setBg">
        <pc:chgData name="Alejandro Gomez" userId="66d1a822b3472ec0" providerId="Windows Live" clId="Web-{0501FEAD-CED4-42DA-83B1-062B688FB1E7}" dt="2023-11-28T18:56:58.673" v="195" actId="20577"/>
        <pc:sldMkLst>
          <pc:docMk/>
          <pc:sldMk cId="2674302917" sldId="257"/>
        </pc:sldMkLst>
        <pc:spChg chg="mod">
          <ac:chgData name="Alejandro Gomez" userId="66d1a822b3472ec0" providerId="Windows Live" clId="Web-{0501FEAD-CED4-42DA-83B1-062B688FB1E7}" dt="2023-11-28T18:46:55.585" v="65" actId="14100"/>
          <ac:spMkLst>
            <pc:docMk/>
            <pc:sldMk cId="2674302917" sldId="257"/>
            <ac:spMk id="2" creationId="{A554F59A-DF39-2004-6841-D01E9CC8091C}"/>
          </ac:spMkLst>
        </pc:spChg>
        <pc:spChg chg="add del mod">
          <ac:chgData name="Alejandro Gomez" userId="66d1a822b3472ec0" providerId="Windows Live" clId="Web-{0501FEAD-CED4-42DA-83B1-062B688FB1E7}" dt="2023-11-28T18:56:58.673" v="195" actId="20577"/>
          <ac:spMkLst>
            <pc:docMk/>
            <pc:sldMk cId="2674302917" sldId="257"/>
            <ac:spMk id="3" creationId="{2C04E33F-DB4D-A385-29B4-4FCD7CCCBD79}"/>
          </ac:spMkLst>
        </pc:spChg>
        <pc:spChg chg="add">
          <ac:chgData name="Alejandro Gomez" userId="66d1a822b3472ec0" providerId="Windows Live" clId="Web-{0501FEAD-CED4-42DA-83B1-062B688FB1E7}" dt="2023-11-28T18:46:25.897" v="53"/>
          <ac:spMkLst>
            <pc:docMk/>
            <pc:sldMk cId="2674302917" sldId="257"/>
            <ac:spMk id="8" creationId="{8651CFA9-6065-4243-AC48-858E359780B1}"/>
          </ac:spMkLst>
        </pc:spChg>
        <pc:spChg chg="add">
          <ac:chgData name="Alejandro Gomez" userId="66d1a822b3472ec0" providerId="Windows Live" clId="Web-{0501FEAD-CED4-42DA-83B1-062B688FB1E7}" dt="2023-11-28T18:46:25.897" v="53"/>
          <ac:spMkLst>
            <pc:docMk/>
            <pc:sldMk cId="2674302917" sldId="257"/>
            <ac:spMk id="10" creationId="{37962AE0-6A1C-4B76-9D52-10E5E6D7D3BB}"/>
          </ac:spMkLst>
        </pc:spChg>
        <pc:grpChg chg="add">
          <ac:chgData name="Alejandro Gomez" userId="66d1a822b3472ec0" providerId="Windows Live" clId="Web-{0501FEAD-CED4-42DA-83B1-062B688FB1E7}" dt="2023-11-28T18:46:25.897" v="53"/>
          <ac:grpSpMkLst>
            <pc:docMk/>
            <pc:sldMk cId="2674302917" sldId="257"/>
            <ac:grpSpMk id="12" creationId="{A467851A-49BC-4E56-BE75-BE830F68E7BF}"/>
          </ac:grpSpMkLst>
        </pc:grpChg>
        <pc:grpChg chg="add">
          <ac:chgData name="Alejandro Gomez" userId="66d1a822b3472ec0" providerId="Windows Live" clId="Web-{0501FEAD-CED4-42DA-83B1-062B688FB1E7}" dt="2023-11-28T18:46:25.897" v="53"/>
          <ac:grpSpMkLst>
            <pc:docMk/>
            <pc:sldMk cId="2674302917" sldId="257"/>
            <ac:grpSpMk id="22" creationId="{D90678B0-D0DF-4378-9A52-8C768D6C789C}"/>
          </ac:grpSpMkLst>
        </pc:grpChg>
        <pc:picChg chg="add del mod ord">
          <ac:chgData name="Alejandro Gomez" userId="66d1a822b3472ec0" providerId="Windows Live" clId="Web-{0501FEAD-CED4-42DA-83B1-062B688FB1E7}" dt="2023-11-28T18:50:32.182" v="87"/>
          <ac:picMkLst>
            <pc:docMk/>
            <pc:sldMk cId="2674302917" sldId="257"/>
            <ac:picMk id="4" creationId="{03AC7BC5-6D17-8ED1-81A9-0C5DCDC64790}"/>
          </ac:picMkLst>
        </pc:picChg>
        <pc:picChg chg="add mod">
          <ac:chgData name="Alejandro Gomez" userId="66d1a822b3472ec0" providerId="Windows Live" clId="Web-{0501FEAD-CED4-42DA-83B1-062B688FB1E7}" dt="2023-11-28T18:51:42.386" v="93" actId="1076"/>
          <ac:picMkLst>
            <pc:docMk/>
            <pc:sldMk cId="2674302917" sldId="257"/>
            <ac:picMk id="5" creationId="{21DE128A-2535-DE5A-613B-B727E2E7CCED}"/>
          </ac:picMkLst>
        </pc:picChg>
      </pc:sldChg>
      <pc:sldChg chg="modSp add replId">
        <pc:chgData name="Alejandro Gomez" userId="66d1a822b3472ec0" providerId="Windows Live" clId="Web-{0501FEAD-CED4-42DA-83B1-062B688FB1E7}" dt="2023-11-28T18:47:17.054" v="70" actId="20577"/>
        <pc:sldMkLst>
          <pc:docMk/>
          <pc:sldMk cId="3588362110" sldId="258"/>
        </pc:sldMkLst>
        <pc:spChg chg="mod">
          <ac:chgData name="Alejandro Gomez" userId="66d1a822b3472ec0" providerId="Windows Live" clId="Web-{0501FEAD-CED4-42DA-83B1-062B688FB1E7}" dt="2023-11-28T18:47:17.054" v="70" actId="20577"/>
          <ac:spMkLst>
            <pc:docMk/>
            <pc:sldMk cId="3588362110" sldId="258"/>
            <ac:spMk id="2" creationId="{A554F59A-DF39-2004-6841-D01E9CC8091C}"/>
          </ac:spMkLst>
        </pc:spChg>
      </pc:sldChg>
      <pc:sldChg chg="modSp add replId">
        <pc:chgData name="Alejandro Gomez" userId="66d1a822b3472ec0" providerId="Windows Live" clId="Web-{0501FEAD-CED4-42DA-83B1-062B688FB1E7}" dt="2023-11-28T18:47:26.570" v="72" actId="20577"/>
        <pc:sldMkLst>
          <pc:docMk/>
          <pc:sldMk cId="1704289089" sldId="259"/>
        </pc:sldMkLst>
        <pc:spChg chg="mod">
          <ac:chgData name="Alejandro Gomez" userId="66d1a822b3472ec0" providerId="Windows Live" clId="Web-{0501FEAD-CED4-42DA-83B1-062B688FB1E7}" dt="2023-11-28T18:47:26.570" v="72" actId="20577"/>
          <ac:spMkLst>
            <pc:docMk/>
            <pc:sldMk cId="1704289089" sldId="259"/>
            <ac:spMk id="2" creationId="{A554F59A-DF39-2004-6841-D01E9CC8091C}"/>
          </ac:spMkLst>
        </pc:spChg>
      </pc:sldChg>
      <pc:sldChg chg="modSp add replId">
        <pc:chgData name="Alejandro Gomez" userId="66d1a822b3472ec0" providerId="Windows Live" clId="Web-{0501FEAD-CED4-42DA-83B1-062B688FB1E7}" dt="2023-11-28T18:47:33.148" v="74" actId="20577"/>
        <pc:sldMkLst>
          <pc:docMk/>
          <pc:sldMk cId="458439154" sldId="260"/>
        </pc:sldMkLst>
        <pc:spChg chg="mod">
          <ac:chgData name="Alejandro Gomez" userId="66d1a822b3472ec0" providerId="Windows Live" clId="Web-{0501FEAD-CED4-42DA-83B1-062B688FB1E7}" dt="2023-11-28T18:47:33.148" v="74" actId="20577"/>
          <ac:spMkLst>
            <pc:docMk/>
            <pc:sldMk cId="458439154" sldId="260"/>
            <ac:spMk id="2" creationId="{A554F59A-DF39-2004-6841-D01E9CC8091C}"/>
          </ac:spMkLst>
        </pc:spChg>
      </pc:sldChg>
      <pc:sldChg chg="modSp add replId">
        <pc:chgData name="Alejandro Gomez" userId="66d1a822b3472ec0" providerId="Windows Live" clId="Web-{0501FEAD-CED4-42DA-83B1-062B688FB1E7}" dt="2023-11-28T18:47:37.867" v="79" actId="20577"/>
        <pc:sldMkLst>
          <pc:docMk/>
          <pc:sldMk cId="2269430906" sldId="261"/>
        </pc:sldMkLst>
        <pc:spChg chg="mod">
          <ac:chgData name="Alejandro Gomez" userId="66d1a822b3472ec0" providerId="Windows Live" clId="Web-{0501FEAD-CED4-42DA-83B1-062B688FB1E7}" dt="2023-11-28T18:47:37.867" v="79" actId="20577"/>
          <ac:spMkLst>
            <pc:docMk/>
            <pc:sldMk cId="2269430906" sldId="261"/>
            <ac:spMk id="2" creationId="{A554F59A-DF39-2004-6841-D01E9CC8091C}"/>
          </ac:spMkLst>
        </pc:spChg>
      </pc:sldChg>
      <pc:sldChg chg="addSp delSp modSp add replId">
        <pc:chgData name="Alejandro Gomez" userId="66d1a822b3472ec0" providerId="Windows Live" clId="Web-{0501FEAD-CED4-42DA-83B1-062B688FB1E7}" dt="2023-11-28T19:13:32.516" v="442" actId="1076"/>
        <pc:sldMkLst>
          <pc:docMk/>
          <pc:sldMk cId="357613323" sldId="262"/>
        </pc:sldMkLst>
        <pc:spChg chg="mod">
          <ac:chgData name="Alejandro Gomez" userId="66d1a822b3472ec0" providerId="Windows Live" clId="Web-{0501FEAD-CED4-42DA-83B1-062B688FB1E7}" dt="2023-11-28T19:06:41.072" v="367" actId="20577"/>
          <ac:spMkLst>
            <pc:docMk/>
            <pc:sldMk cId="357613323" sldId="262"/>
            <ac:spMk id="3" creationId="{2C04E33F-DB4D-A385-29B4-4FCD7CCCBD79}"/>
          </ac:spMkLst>
        </pc:spChg>
        <pc:spChg chg="add mod">
          <ac:chgData name="Alejandro Gomez" userId="66d1a822b3472ec0" providerId="Windows Live" clId="Web-{0501FEAD-CED4-42DA-83B1-062B688FB1E7}" dt="2023-11-28T19:13:19.438" v="440" actId="1076"/>
          <ac:spMkLst>
            <pc:docMk/>
            <pc:sldMk cId="357613323" sldId="262"/>
            <ac:spMk id="11" creationId="{59FAAACE-51C3-D718-0DEB-01059EFAE180}"/>
          </ac:spMkLst>
        </pc:spChg>
        <pc:spChg chg="add mod">
          <ac:chgData name="Alejandro Gomez" userId="66d1a822b3472ec0" providerId="Windows Live" clId="Web-{0501FEAD-CED4-42DA-83B1-062B688FB1E7}" dt="2023-11-28T19:13:32.516" v="442" actId="1076"/>
          <ac:spMkLst>
            <pc:docMk/>
            <pc:sldMk cId="357613323" sldId="262"/>
            <ac:spMk id="21" creationId="{92A51479-0110-1CC8-11DD-6321EF1B455F}"/>
          </ac:spMkLst>
        </pc:spChg>
        <pc:picChg chg="add del mod">
          <ac:chgData name="Alejandro Gomez" userId="66d1a822b3472ec0" providerId="Windows Live" clId="Web-{0501FEAD-CED4-42DA-83B1-062B688FB1E7}" dt="2023-11-28T19:08:06.401" v="374"/>
          <ac:picMkLst>
            <pc:docMk/>
            <pc:sldMk cId="357613323" sldId="262"/>
            <ac:picMk id="4" creationId="{28F587C7-2ECC-449A-BBEE-91CC6E41FCF5}"/>
          </ac:picMkLst>
        </pc:picChg>
        <pc:picChg chg="del">
          <ac:chgData name="Alejandro Gomez" userId="66d1a822b3472ec0" providerId="Windows Live" clId="Web-{0501FEAD-CED4-42DA-83B1-062B688FB1E7}" dt="2023-11-28T18:57:13.610" v="198"/>
          <ac:picMkLst>
            <pc:docMk/>
            <pc:sldMk cId="357613323" sldId="262"/>
            <ac:picMk id="5" creationId="{21DE128A-2535-DE5A-613B-B727E2E7CCED}"/>
          </ac:picMkLst>
        </pc:picChg>
        <pc:picChg chg="add mod">
          <ac:chgData name="Alejandro Gomez" userId="66d1a822b3472ec0" providerId="Windows Live" clId="Web-{0501FEAD-CED4-42DA-83B1-062B688FB1E7}" dt="2023-11-28T19:06:46.010" v="368" actId="1076"/>
          <ac:picMkLst>
            <pc:docMk/>
            <pc:sldMk cId="357613323" sldId="262"/>
            <ac:picMk id="6" creationId="{630FC89B-BAC0-A3E5-FF72-FCA7C824E79A}"/>
          </ac:picMkLst>
        </pc:picChg>
        <pc:picChg chg="add mod">
          <ac:chgData name="Alejandro Gomez" userId="66d1a822b3472ec0" providerId="Windows Live" clId="Web-{0501FEAD-CED4-42DA-83B1-062B688FB1E7}" dt="2023-11-28T19:07:06.697" v="370" actId="1076"/>
          <ac:picMkLst>
            <pc:docMk/>
            <pc:sldMk cId="357613323" sldId="262"/>
            <ac:picMk id="7" creationId="{1A50E01E-5586-0E2A-FA24-6626727628DE}"/>
          </ac:picMkLst>
        </pc:picChg>
        <pc:picChg chg="add mod">
          <ac:chgData name="Alejandro Gomez" userId="66d1a822b3472ec0" providerId="Windows Live" clId="Web-{0501FEAD-CED4-42DA-83B1-062B688FB1E7}" dt="2023-11-28T19:08:11.730" v="375" actId="14100"/>
          <ac:picMkLst>
            <pc:docMk/>
            <pc:sldMk cId="357613323" sldId="262"/>
            <ac:picMk id="9" creationId="{4F095BBE-7EB3-C6F3-708B-7F947A07682E}"/>
          </ac:picMkLst>
        </pc:picChg>
      </pc:sldChg>
      <pc:sldChg chg="add del replId">
        <pc:chgData name="Alejandro Gomez" userId="66d1a822b3472ec0" providerId="Windows Live" clId="Web-{0501FEAD-CED4-42DA-83B1-062B688FB1E7}" dt="2023-11-28T18:50:27.932" v="85"/>
        <pc:sldMkLst>
          <pc:docMk/>
          <pc:sldMk cId="1044473269" sldId="262"/>
        </pc:sldMkLst>
      </pc:sldChg>
      <pc:sldChg chg="addSp delSp modSp add replId">
        <pc:chgData name="Alejandro Gomez" userId="66d1a822b3472ec0" providerId="Windows Live" clId="Web-{0501FEAD-CED4-42DA-83B1-062B688FB1E7}" dt="2023-11-28T19:24:24.151" v="632" actId="1076"/>
        <pc:sldMkLst>
          <pc:docMk/>
          <pc:sldMk cId="4108929742" sldId="263"/>
        </pc:sldMkLst>
        <pc:spChg chg="mod">
          <ac:chgData name="Alejandro Gomez" userId="66d1a822b3472ec0" providerId="Windows Live" clId="Web-{0501FEAD-CED4-42DA-83B1-062B688FB1E7}" dt="2023-11-28T19:22:26.133" v="605" actId="20577"/>
          <ac:spMkLst>
            <pc:docMk/>
            <pc:sldMk cId="4108929742" sldId="263"/>
            <ac:spMk id="3" creationId="{2C04E33F-DB4D-A385-29B4-4FCD7CCCBD79}"/>
          </ac:spMkLst>
        </pc:spChg>
        <pc:spChg chg="add del mod">
          <ac:chgData name="Alejandro Gomez" userId="66d1a822b3472ec0" providerId="Windows Live" clId="Web-{0501FEAD-CED4-42DA-83B1-062B688FB1E7}" dt="2023-11-28T19:17:24.519" v="485"/>
          <ac:spMkLst>
            <pc:docMk/>
            <pc:sldMk cId="4108929742" sldId="263"/>
            <ac:spMk id="21" creationId="{47C0C75D-80E4-AEFB-E33E-CD9D39177EC1}"/>
          </ac:spMkLst>
        </pc:spChg>
        <pc:spChg chg="add mod">
          <ac:chgData name="Alejandro Gomez" userId="66d1a822b3472ec0" providerId="Windows Live" clId="Web-{0501FEAD-CED4-42DA-83B1-062B688FB1E7}" dt="2023-11-28T19:22:28.649" v="606" actId="1076"/>
          <ac:spMkLst>
            <pc:docMk/>
            <pc:sldMk cId="4108929742" sldId="263"/>
            <ac:spMk id="35" creationId="{FD92B29D-AC0F-579D-80FB-2581D5C57041}"/>
          </ac:spMkLst>
        </pc:spChg>
        <pc:spChg chg="add mod">
          <ac:chgData name="Alejandro Gomez" userId="66d1a822b3472ec0" providerId="Windows Live" clId="Web-{0501FEAD-CED4-42DA-83B1-062B688FB1E7}" dt="2023-11-28T19:22:49.071" v="608" actId="1076"/>
          <ac:spMkLst>
            <pc:docMk/>
            <pc:sldMk cId="4108929742" sldId="263"/>
            <ac:spMk id="37" creationId="{127DAF16-77F1-7166-417F-32AC2142668B}"/>
          </ac:spMkLst>
        </pc:spChg>
        <pc:spChg chg="add del mod">
          <ac:chgData name="Alejandro Gomez" userId="66d1a822b3472ec0" providerId="Windows Live" clId="Web-{0501FEAD-CED4-42DA-83B1-062B688FB1E7}" dt="2023-11-28T19:23:58.088" v="623" actId="1076"/>
          <ac:spMkLst>
            <pc:docMk/>
            <pc:sldMk cId="4108929742" sldId="263"/>
            <ac:spMk id="38" creationId="{8F1FC05F-D8C7-007E-D2C8-84B94E153224}"/>
          </ac:spMkLst>
        </pc:spChg>
        <pc:spChg chg="add mod">
          <ac:chgData name="Alejandro Gomez" userId="66d1a822b3472ec0" providerId="Windows Live" clId="Web-{0501FEAD-CED4-42DA-83B1-062B688FB1E7}" dt="2023-11-28T19:24:24.151" v="632" actId="1076"/>
          <ac:spMkLst>
            <pc:docMk/>
            <pc:sldMk cId="4108929742" sldId="263"/>
            <ac:spMk id="39" creationId="{22BB04C4-CF92-491D-56F3-D6EDBE22398D}"/>
          </ac:spMkLst>
        </pc:spChg>
        <pc:picChg chg="add mod">
          <ac:chgData name="Alejandro Gomez" userId="66d1a822b3472ec0" providerId="Windows Live" clId="Web-{0501FEAD-CED4-42DA-83B1-062B688FB1E7}" dt="2023-11-28T19:09:20.481" v="383" actId="14100"/>
          <ac:picMkLst>
            <pc:docMk/>
            <pc:sldMk cId="4108929742" sldId="263"/>
            <ac:picMk id="4" creationId="{23DB1BDB-E8C9-DD57-EFAE-87C2B641D059}"/>
          </ac:picMkLst>
        </pc:picChg>
        <pc:picChg chg="add del mod">
          <ac:chgData name="Alejandro Gomez" userId="66d1a822b3472ec0" providerId="Windows Live" clId="Web-{0501FEAD-CED4-42DA-83B1-062B688FB1E7}" dt="2023-11-28T19:15:37.127" v="475"/>
          <ac:picMkLst>
            <pc:docMk/>
            <pc:sldMk cId="4108929742" sldId="263"/>
            <ac:picMk id="5" creationId="{44BB640C-2EBE-0C20-6F74-F05EE26EEB3B}"/>
          </ac:picMkLst>
        </pc:picChg>
        <pc:picChg chg="del">
          <ac:chgData name="Alejandro Gomez" userId="66d1a822b3472ec0" providerId="Windows Live" clId="Web-{0501FEAD-CED4-42DA-83B1-062B688FB1E7}" dt="2023-11-28T19:09:27.809" v="385"/>
          <ac:picMkLst>
            <pc:docMk/>
            <pc:sldMk cId="4108929742" sldId="263"/>
            <ac:picMk id="6" creationId="{630FC89B-BAC0-A3E5-FF72-FCA7C824E79A}"/>
          </ac:picMkLst>
        </pc:picChg>
        <pc:picChg chg="del">
          <ac:chgData name="Alejandro Gomez" userId="66d1a822b3472ec0" providerId="Windows Live" clId="Web-{0501FEAD-CED4-42DA-83B1-062B688FB1E7}" dt="2023-11-28T19:09:29.512" v="386"/>
          <ac:picMkLst>
            <pc:docMk/>
            <pc:sldMk cId="4108929742" sldId="263"/>
            <ac:picMk id="7" creationId="{1A50E01E-5586-0E2A-FA24-6626727628DE}"/>
          </ac:picMkLst>
        </pc:picChg>
        <pc:picChg chg="del">
          <ac:chgData name="Alejandro Gomez" userId="66d1a822b3472ec0" providerId="Windows Live" clId="Web-{0501FEAD-CED4-42DA-83B1-062B688FB1E7}" dt="2023-11-28T19:09:17.684" v="382"/>
          <ac:picMkLst>
            <pc:docMk/>
            <pc:sldMk cId="4108929742" sldId="263"/>
            <ac:picMk id="9" creationId="{4F095BBE-7EB3-C6F3-708B-7F947A07682E}"/>
          </ac:picMkLst>
        </pc:picChg>
        <pc:picChg chg="add mod ord">
          <ac:chgData name="Alejandro Gomez" userId="66d1a822b3472ec0" providerId="Windows Live" clId="Web-{0501FEAD-CED4-42DA-83B1-062B688FB1E7}" dt="2023-11-28T19:22:20.305" v="601" actId="1076"/>
          <ac:picMkLst>
            <pc:docMk/>
            <pc:sldMk cId="4108929742" sldId="263"/>
            <ac:picMk id="33" creationId="{B3A92734-8411-9824-46D3-0BB19791131E}"/>
          </ac:picMkLst>
        </pc:picChg>
        <pc:picChg chg="add mod">
          <ac:chgData name="Alejandro Gomez" userId="66d1a822b3472ec0" providerId="Windows Live" clId="Web-{0501FEAD-CED4-42DA-83B1-062B688FB1E7}" dt="2023-11-28T19:24:18.479" v="631" actId="1076"/>
          <ac:picMkLst>
            <pc:docMk/>
            <pc:sldMk cId="4108929742" sldId="263"/>
            <ac:picMk id="36" creationId="{41535E21-D54A-767D-9F4F-D51A908FE6D2}"/>
          </ac:picMkLst>
        </pc:picChg>
      </pc:sldChg>
      <pc:sldChg chg="addSp delSp modSp add replId">
        <pc:chgData name="Alejandro Gomez" userId="66d1a822b3472ec0" providerId="Windows Live" clId="Web-{0501FEAD-CED4-42DA-83B1-062B688FB1E7}" dt="2023-11-28T19:41:21.526" v="761" actId="20577"/>
        <pc:sldMkLst>
          <pc:docMk/>
          <pc:sldMk cId="4235108907" sldId="264"/>
        </pc:sldMkLst>
        <pc:spChg chg="mod">
          <ac:chgData name="Alejandro Gomez" userId="66d1a822b3472ec0" providerId="Windows Live" clId="Web-{0501FEAD-CED4-42DA-83B1-062B688FB1E7}" dt="2023-11-28T19:41:21.526" v="761" actId="20577"/>
          <ac:spMkLst>
            <pc:docMk/>
            <pc:sldMk cId="4235108907" sldId="264"/>
            <ac:spMk id="3" creationId="{2C04E33F-DB4D-A385-29B4-4FCD7CCCBD79}"/>
          </ac:spMkLst>
        </pc:spChg>
        <pc:spChg chg="add mod">
          <ac:chgData name="Alejandro Gomez" userId="66d1a822b3472ec0" providerId="Windows Live" clId="Web-{0501FEAD-CED4-42DA-83B1-062B688FB1E7}" dt="2023-11-28T19:39:01.461" v="726" actId="1076"/>
          <ac:spMkLst>
            <pc:docMk/>
            <pc:sldMk cId="4235108907" sldId="264"/>
            <ac:spMk id="7" creationId="{A372E915-7C1E-25A8-1F81-02A0AB42A115}"/>
          </ac:spMkLst>
        </pc:spChg>
        <pc:spChg chg="add mod">
          <ac:chgData name="Alejandro Gomez" userId="66d1a822b3472ec0" providerId="Windows Live" clId="Web-{0501FEAD-CED4-42DA-83B1-062B688FB1E7}" dt="2023-11-28T19:39:42.259" v="739" actId="1076"/>
          <ac:spMkLst>
            <pc:docMk/>
            <pc:sldMk cId="4235108907" sldId="264"/>
            <ac:spMk id="9" creationId="{05F4BFCD-C151-4028-03D7-B6D3F1109873}"/>
          </ac:spMkLst>
        </pc:spChg>
        <pc:spChg chg="add mod">
          <ac:chgData name="Alejandro Gomez" userId="66d1a822b3472ec0" providerId="Windows Live" clId="Web-{0501FEAD-CED4-42DA-83B1-062B688FB1E7}" dt="2023-11-28T19:39:37.258" v="738" actId="1076"/>
          <ac:spMkLst>
            <pc:docMk/>
            <pc:sldMk cId="4235108907" sldId="264"/>
            <ac:spMk id="11" creationId="{CCC3197F-D407-2069-D8F5-D8C337345D9F}"/>
          </ac:spMkLst>
        </pc:spChg>
        <pc:spChg chg="add mod">
          <ac:chgData name="Alejandro Gomez" userId="66d1a822b3472ec0" providerId="Windows Live" clId="Web-{0501FEAD-CED4-42DA-83B1-062B688FB1E7}" dt="2023-11-28T19:40:52.650" v="758" actId="1076"/>
          <ac:spMkLst>
            <pc:docMk/>
            <pc:sldMk cId="4235108907" sldId="264"/>
            <ac:spMk id="21" creationId="{9E73448B-126C-A9A1-52E6-BBFAB6ADBDC4}"/>
          </ac:spMkLst>
        </pc:spChg>
        <pc:spChg chg="del">
          <ac:chgData name="Alejandro Gomez" userId="66d1a822b3472ec0" providerId="Windows Live" clId="Web-{0501FEAD-CED4-42DA-83B1-062B688FB1E7}" dt="2023-11-28T19:27:03.794" v="662"/>
          <ac:spMkLst>
            <pc:docMk/>
            <pc:sldMk cId="4235108907" sldId="264"/>
            <ac:spMk id="35" creationId="{FD92B29D-AC0F-579D-80FB-2581D5C57041}"/>
          </ac:spMkLst>
        </pc:spChg>
        <pc:spChg chg="del">
          <ac:chgData name="Alejandro Gomez" userId="66d1a822b3472ec0" providerId="Windows Live" clId="Web-{0501FEAD-CED4-42DA-83B1-062B688FB1E7}" dt="2023-11-28T19:25:03.183" v="651"/>
          <ac:spMkLst>
            <pc:docMk/>
            <pc:sldMk cId="4235108907" sldId="264"/>
            <ac:spMk id="37" creationId="{127DAF16-77F1-7166-417F-32AC2142668B}"/>
          </ac:spMkLst>
        </pc:spChg>
        <pc:spChg chg="del">
          <ac:chgData name="Alejandro Gomez" userId="66d1a822b3472ec0" providerId="Windows Live" clId="Web-{0501FEAD-CED4-42DA-83B1-062B688FB1E7}" dt="2023-11-28T19:25:01.042" v="649"/>
          <ac:spMkLst>
            <pc:docMk/>
            <pc:sldMk cId="4235108907" sldId="264"/>
            <ac:spMk id="38" creationId="{8F1FC05F-D8C7-007E-D2C8-84B94E153224}"/>
          </ac:spMkLst>
        </pc:spChg>
        <pc:spChg chg="del">
          <ac:chgData name="Alejandro Gomez" userId="66d1a822b3472ec0" providerId="Windows Live" clId="Web-{0501FEAD-CED4-42DA-83B1-062B688FB1E7}" dt="2023-11-28T19:25:02.229" v="650"/>
          <ac:spMkLst>
            <pc:docMk/>
            <pc:sldMk cId="4235108907" sldId="264"/>
            <ac:spMk id="39" creationId="{22BB04C4-CF92-491D-56F3-D6EDBE22398D}"/>
          </ac:spMkLst>
        </pc:spChg>
        <pc:picChg chg="del">
          <ac:chgData name="Alejandro Gomez" userId="66d1a822b3472ec0" providerId="Windows Live" clId="Web-{0501FEAD-CED4-42DA-83B1-062B688FB1E7}" dt="2023-11-28T19:28:29.686" v="683"/>
          <ac:picMkLst>
            <pc:docMk/>
            <pc:sldMk cId="4235108907" sldId="264"/>
            <ac:picMk id="4" creationId="{23DB1BDB-E8C9-DD57-EFAE-87C2B641D059}"/>
          </ac:picMkLst>
        </pc:picChg>
        <pc:picChg chg="add mod">
          <ac:chgData name="Alejandro Gomez" userId="66d1a822b3472ec0" providerId="Windows Live" clId="Web-{0501FEAD-CED4-42DA-83B1-062B688FB1E7}" dt="2023-11-28T19:28:28.483" v="682" actId="14100"/>
          <ac:picMkLst>
            <pc:docMk/>
            <pc:sldMk cId="4235108907" sldId="264"/>
            <ac:picMk id="5" creationId="{74F802AF-9935-7341-2ADF-C5D81F22CF5A}"/>
          </ac:picMkLst>
        </pc:picChg>
        <pc:picChg chg="add mod">
          <ac:chgData name="Alejandro Gomez" userId="66d1a822b3472ec0" providerId="Windows Live" clId="Web-{0501FEAD-CED4-42DA-83B1-062B688FB1E7}" dt="2023-11-28T19:37:26.319" v="699" actId="1076"/>
          <ac:picMkLst>
            <pc:docMk/>
            <pc:sldMk cId="4235108907" sldId="264"/>
            <ac:picMk id="6" creationId="{D9C7627D-499D-7BFF-030E-A350D4C1976F}"/>
          </ac:picMkLst>
        </pc:picChg>
        <pc:picChg chg="del mod">
          <ac:chgData name="Alejandro Gomez" userId="66d1a822b3472ec0" providerId="Windows Live" clId="Web-{0501FEAD-CED4-42DA-83B1-062B688FB1E7}" dt="2023-11-28T19:27:20.044" v="668"/>
          <ac:picMkLst>
            <pc:docMk/>
            <pc:sldMk cId="4235108907" sldId="264"/>
            <ac:picMk id="33" creationId="{B3A92734-8411-9824-46D3-0BB19791131E}"/>
          </ac:picMkLst>
        </pc:picChg>
        <pc:picChg chg="del mod">
          <ac:chgData name="Alejandro Gomez" userId="66d1a822b3472ec0" providerId="Windows Live" clId="Web-{0501FEAD-CED4-42DA-83B1-062B688FB1E7}" dt="2023-11-28T19:25:40.824" v="660"/>
          <ac:picMkLst>
            <pc:docMk/>
            <pc:sldMk cId="4235108907" sldId="264"/>
            <ac:picMk id="36" creationId="{41535E21-D54A-767D-9F4F-D51A908FE6D2}"/>
          </ac:picMkLst>
        </pc:picChg>
      </pc:sldChg>
      <pc:sldMasterChg chg="del delSldLayout">
        <pc:chgData name="Alejandro Gomez" userId="66d1a822b3472ec0" providerId="Windows Live" clId="Web-{0501FEAD-CED4-42DA-83B1-062B688FB1E7}" dt="2023-11-28T18:43:04.472" v="0"/>
        <pc:sldMasterMkLst>
          <pc:docMk/>
          <pc:sldMasterMk cId="2933118997" sldId="2147483648"/>
        </pc:sldMasterMkLst>
        <pc:sldLayoutChg chg="del">
          <pc:chgData name="Alejandro Gomez" userId="66d1a822b3472ec0" providerId="Windows Live" clId="Web-{0501FEAD-CED4-42DA-83B1-062B688FB1E7}" dt="2023-11-28T18:43:04.472" v="0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Alejandro Gomez" userId="66d1a822b3472ec0" providerId="Windows Live" clId="Web-{0501FEAD-CED4-42DA-83B1-062B688FB1E7}" dt="2023-11-28T18:43:04.472" v="0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Alejandro Gomez" userId="66d1a822b3472ec0" providerId="Windows Live" clId="Web-{0501FEAD-CED4-42DA-83B1-062B688FB1E7}" dt="2023-11-28T18:43:04.472" v="0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Alejandro Gomez" userId="66d1a822b3472ec0" providerId="Windows Live" clId="Web-{0501FEAD-CED4-42DA-83B1-062B688FB1E7}" dt="2023-11-28T18:43:04.472" v="0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Alejandro Gomez" userId="66d1a822b3472ec0" providerId="Windows Live" clId="Web-{0501FEAD-CED4-42DA-83B1-062B688FB1E7}" dt="2023-11-28T18:43:04.472" v="0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Alejandro Gomez" userId="66d1a822b3472ec0" providerId="Windows Live" clId="Web-{0501FEAD-CED4-42DA-83B1-062B688FB1E7}" dt="2023-11-28T18:43:04.472" v="0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Alejandro Gomez" userId="66d1a822b3472ec0" providerId="Windows Live" clId="Web-{0501FEAD-CED4-42DA-83B1-062B688FB1E7}" dt="2023-11-28T18:43:04.472" v="0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Alejandro Gomez" userId="66d1a822b3472ec0" providerId="Windows Live" clId="Web-{0501FEAD-CED4-42DA-83B1-062B688FB1E7}" dt="2023-11-28T18:43:04.472" v="0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Alejandro Gomez" userId="66d1a822b3472ec0" providerId="Windows Live" clId="Web-{0501FEAD-CED4-42DA-83B1-062B688FB1E7}" dt="2023-11-28T18:43:04.472" v="0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Alejandro Gomez" userId="66d1a822b3472ec0" providerId="Windows Live" clId="Web-{0501FEAD-CED4-42DA-83B1-062B688FB1E7}" dt="2023-11-28T18:43:04.472" v="0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Alejandro Gomez" userId="66d1a822b3472ec0" providerId="Windows Live" clId="Web-{0501FEAD-CED4-42DA-83B1-062B688FB1E7}" dt="2023-11-28T18:43:04.472" v="0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">
        <pc:chgData name="Alejandro Gomez" userId="66d1a822b3472ec0" providerId="Windows Live" clId="Web-{0501FEAD-CED4-42DA-83B1-062B688FB1E7}" dt="2023-11-28T18:43:20.910" v="3"/>
        <pc:sldMasterMkLst>
          <pc:docMk/>
          <pc:sldMasterMk cId="397704671" sldId="2147483751"/>
        </pc:sldMasterMkLst>
        <pc:sldLayoutChg chg="add del">
          <pc:chgData name="Alejandro Gomez" userId="66d1a822b3472ec0" providerId="Windows Live" clId="Web-{0501FEAD-CED4-42DA-83B1-062B688FB1E7}" dt="2023-11-28T18:43:20.910" v="3"/>
          <pc:sldLayoutMkLst>
            <pc:docMk/>
            <pc:sldMasterMk cId="397704671" sldId="2147483751"/>
            <pc:sldLayoutMk cId="1806444361" sldId="2147483740"/>
          </pc:sldLayoutMkLst>
        </pc:sldLayoutChg>
        <pc:sldLayoutChg chg="add del">
          <pc:chgData name="Alejandro Gomez" userId="66d1a822b3472ec0" providerId="Windows Live" clId="Web-{0501FEAD-CED4-42DA-83B1-062B688FB1E7}" dt="2023-11-28T18:43:20.910" v="3"/>
          <pc:sldLayoutMkLst>
            <pc:docMk/>
            <pc:sldMasterMk cId="397704671" sldId="2147483751"/>
            <pc:sldLayoutMk cId="2647357580" sldId="2147483741"/>
          </pc:sldLayoutMkLst>
        </pc:sldLayoutChg>
        <pc:sldLayoutChg chg="add del">
          <pc:chgData name="Alejandro Gomez" userId="66d1a822b3472ec0" providerId="Windows Live" clId="Web-{0501FEAD-CED4-42DA-83B1-062B688FB1E7}" dt="2023-11-28T18:43:20.910" v="3"/>
          <pc:sldLayoutMkLst>
            <pc:docMk/>
            <pc:sldMasterMk cId="397704671" sldId="2147483751"/>
            <pc:sldLayoutMk cId="2747510535" sldId="2147483742"/>
          </pc:sldLayoutMkLst>
        </pc:sldLayoutChg>
        <pc:sldLayoutChg chg="add del">
          <pc:chgData name="Alejandro Gomez" userId="66d1a822b3472ec0" providerId="Windows Live" clId="Web-{0501FEAD-CED4-42DA-83B1-062B688FB1E7}" dt="2023-11-28T18:43:20.910" v="3"/>
          <pc:sldLayoutMkLst>
            <pc:docMk/>
            <pc:sldMasterMk cId="397704671" sldId="2147483751"/>
            <pc:sldLayoutMk cId="4078951719" sldId="2147483743"/>
          </pc:sldLayoutMkLst>
        </pc:sldLayoutChg>
        <pc:sldLayoutChg chg="add del">
          <pc:chgData name="Alejandro Gomez" userId="66d1a822b3472ec0" providerId="Windows Live" clId="Web-{0501FEAD-CED4-42DA-83B1-062B688FB1E7}" dt="2023-11-28T18:43:20.910" v="3"/>
          <pc:sldLayoutMkLst>
            <pc:docMk/>
            <pc:sldMasterMk cId="397704671" sldId="2147483751"/>
            <pc:sldLayoutMk cId="797842592" sldId="2147483744"/>
          </pc:sldLayoutMkLst>
        </pc:sldLayoutChg>
        <pc:sldLayoutChg chg="add del">
          <pc:chgData name="Alejandro Gomez" userId="66d1a822b3472ec0" providerId="Windows Live" clId="Web-{0501FEAD-CED4-42DA-83B1-062B688FB1E7}" dt="2023-11-28T18:43:20.910" v="3"/>
          <pc:sldLayoutMkLst>
            <pc:docMk/>
            <pc:sldMasterMk cId="397704671" sldId="2147483751"/>
            <pc:sldLayoutMk cId="228623659" sldId="2147483745"/>
          </pc:sldLayoutMkLst>
        </pc:sldLayoutChg>
        <pc:sldLayoutChg chg="add del">
          <pc:chgData name="Alejandro Gomez" userId="66d1a822b3472ec0" providerId="Windows Live" clId="Web-{0501FEAD-CED4-42DA-83B1-062B688FB1E7}" dt="2023-11-28T18:43:20.910" v="3"/>
          <pc:sldLayoutMkLst>
            <pc:docMk/>
            <pc:sldMasterMk cId="397704671" sldId="2147483751"/>
            <pc:sldLayoutMk cId="3308254358" sldId="2147483746"/>
          </pc:sldLayoutMkLst>
        </pc:sldLayoutChg>
        <pc:sldLayoutChg chg="add del">
          <pc:chgData name="Alejandro Gomez" userId="66d1a822b3472ec0" providerId="Windows Live" clId="Web-{0501FEAD-CED4-42DA-83B1-062B688FB1E7}" dt="2023-11-28T18:43:20.910" v="3"/>
          <pc:sldLayoutMkLst>
            <pc:docMk/>
            <pc:sldMasterMk cId="397704671" sldId="2147483751"/>
            <pc:sldLayoutMk cId="1585434943" sldId="2147483747"/>
          </pc:sldLayoutMkLst>
        </pc:sldLayoutChg>
        <pc:sldLayoutChg chg="add del">
          <pc:chgData name="Alejandro Gomez" userId="66d1a822b3472ec0" providerId="Windows Live" clId="Web-{0501FEAD-CED4-42DA-83B1-062B688FB1E7}" dt="2023-11-28T18:43:20.910" v="3"/>
          <pc:sldLayoutMkLst>
            <pc:docMk/>
            <pc:sldMasterMk cId="397704671" sldId="2147483751"/>
            <pc:sldLayoutMk cId="3694823301" sldId="2147483748"/>
          </pc:sldLayoutMkLst>
        </pc:sldLayoutChg>
        <pc:sldLayoutChg chg="add del">
          <pc:chgData name="Alejandro Gomez" userId="66d1a822b3472ec0" providerId="Windows Live" clId="Web-{0501FEAD-CED4-42DA-83B1-062B688FB1E7}" dt="2023-11-28T18:43:20.910" v="3"/>
          <pc:sldLayoutMkLst>
            <pc:docMk/>
            <pc:sldMasterMk cId="397704671" sldId="2147483751"/>
            <pc:sldLayoutMk cId="659657586" sldId="2147483749"/>
          </pc:sldLayoutMkLst>
        </pc:sldLayoutChg>
        <pc:sldLayoutChg chg="add del">
          <pc:chgData name="Alejandro Gomez" userId="66d1a822b3472ec0" providerId="Windows Live" clId="Web-{0501FEAD-CED4-42DA-83B1-062B688FB1E7}" dt="2023-11-28T18:43:20.910" v="3"/>
          <pc:sldLayoutMkLst>
            <pc:docMk/>
            <pc:sldMasterMk cId="397704671" sldId="2147483751"/>
            <pc:sldLayoutMk cId="1248272430" sldId="2147483750"/>
          </pc:sldLayoutMkLst>
        </pc:sldLayoutChg>
      </pc:sldMasterChg>
      <pc:sldMasterChg chg="add addSldLayout">
        <pc:chgData name="Alejandro Gomez" userId="66d1a822b3472ec0" providerId="Windows Live" clId="Web-{0501FEAD-CED4-42DA-83B1-062B688FB1E7}" dt="2023-11-28T18:43:20.910" v="3"/>
        <pc:sldMasterMkLst>
          <pc:docMk/>
          <pc:sldMasterMk cId="2785653846" sldId="2147483853"/>
        </pc:sldMasterMkLst>
        <pc:sldLayoutChg chg="add">
          <pc:chgData name="Alejandro Gomez" userId="66d1a822b3472ec0" providerId="Windows Live" clId="Web-{0501FEAD-CED4-42DA-83B1-062B688FB1E7}" dt="2023-11-28T18:43:20.910" v="3"/>
          <pc:sldLayoutMkLst>
            <pc:docMk/>
            <pc:sldMasterMk cId="2785653846" sldId="2147483853"/>
            <pc:sldLayoutMk cId="1080082969" sldId="2147483842"/>
          </pc:sldLayoutMkLst>
        </pc:sldLayoutChg>
        <pc:sldLayoutChg chg="add">
          <pc:chgData name="Alejandro Gomez" userId="66d1a822b3472ec0" providerId="Windows Live" clId="Web-{0501FEAD-CED4-42DA-83B1-062B688FB1E7}" dt="2023-11-28T18:43:20.910" v="3"/>
          <pc:sldLayoutMkLst>
            <pc:docMk/>
            <pc:sldMasterMk cId="2785653846" sldId="2147483853"/>
            <pc:sldLayoutMk cId="1247649020" sldId="2147483843"/>
          </pc:sldLayoutMkLst>
        </pc:sldLayoutChg>
        <pc:sldLayoutChg chg="add">
          <pc:chgData name="Alejandro Gomez" userId="66d1a822b3472ec0" providerId="Windows Live" clId="Web-{0501FEAD-CED4-42DA-83B1-062B688FB1E7}" dt="2023-11-28T18:43:20.910" v="3"/>
          <pc:sldLayoutMkLst>
            <pc:docMk/>
            <pc:sldMasterMk cId="2785653846" sldId="2147483853"/>
            <pc:sldLayoutMk cId="2609423490" sldId="2147483844"/>
          </pc:sldLayoutMkLst>
        </pc:sldLayoutChg>
        <pc:sldLayoutChg chg="add">
          <pc:chgData name="Alejandro Gomez" userId="66d1a822b3472ec0" providerId="Windows Live" clId="Web-{0501FEAD-CED4-42DA-83B1-062B688FB1E7}" dt="2023-11-28T18:43:20.910" v="3"/>
          <pc:sldLayoutMkLst>
            <pc:docMk/>
            <pc:sldMasterMk cId="2785653846" sldId="2147483853"/>
            <pc:sldLayoutMk cId="2685481881" sldId="2147483845"/>
          </pc:sldLayoutMkLst>
        </pc:sldLayoutChg>
        <pc:sldLayoutChg chg="add">
          <pc:chgData name="Alejandro Gomez" userId="66d1a822b3472ec0" providerId="Windows Live" clId="Web-{0501FEAD-CED4-42DA-83B1-062B688FB1E7}" dt="2023-11-28T18:43:20.910" v="3"/>
          <pc:sldLayoutMkLst>
            <pc:docMk/>
            <pc:sldMasterMk cId="2785653846" sldId="2147483853"/>
            <pc:sldLayoutMk cId="2710450660" sldId="2147483846"/>
          </pc:sldLayoutMkLst>
        </pc:sldLayoutChg>
        <pc:sldLayoutChg chg="add">
          <pc:chgData name="Alejandro Gomez" userId="66d1a822b3472ec0" providerId="Windows Live" clId="Web-{0501FEAD-CED4-42DA-83B1-062B688FB1E7}" dt="2023-11-28T18:43:20.910" v="3"/>
          <pc:sldLayoutMkLst>
            <pc:docMk/>
            <pc:sldMasterMk cId="2785653846" sldId="2147483853"/>
            <pc:sldLayoutMk cId="3396409581" sldId="2147483847"/>
          </pc:sldLayoutMkLst>
        </pc:sldLayoutChg>
        <pc:sldLayoutChg chg="add">
          <pc:chgData name="Alejandro Gomez" userId="66d1a822b3472ec0" providerId="Windows Live" clId="Web-{0501FEAD-CED4-42DA-83B1-062B688FB1E7}" dt="2023-11-28T18:43:20.910" v="3"/>
          <pc:sldLayoutMkLst>
            <pc:docMk/>
            <pc:sldMasterMk cId="2785653846" sldId="2147483853"/>
            <pc:sldLayoutMk cId="3060593054" sldId="2147483848"/>
          </pc:sldLayoutMkLst>
        </pc:sldLayoutChg>
        <pc:sldLayoutChg chg="add">
          <pc:chgData name="Alejandro Gomez" userId="66d1a822b3472ec0" providerId="Windows Live" clId="Web-{0501FEAD-CED4-42DA-83B1-062B688FB1E7}" dt="2023-11-28T18:43:20.910" v="3"/>
          <pc:sldLayoutMkLst>
            <pc:docMk/>
            <pc:sldMasterMk cId="2785653846" sldId="2147483853"/>
            <pc:sldLayoutMk cId="2113610538" sldId="2147483849"/>
          </pc:sldLayoutMkLst>
        </pc:sldLayoutChg>
        <pc:sldLayoutChg chg="add">
          <pc:chgData name="Alejandro Gomez" userId="66d1a822b3472ec0" providerId="Windows Live" clId="Web-{0501FEAD-CED4-42DA-83B1-062B688FB1E7}" dt="2023-11-28T18:43:20.910" v="3"/>
          <pc:sldLayoutMkLst>
            <pc:docMk/>
            <pc:sldMasterMk cId="2785653846" sldId="2147483853"/>
            <pc:sldLayoutMk cId="2056718129" sldId="2147483850"/>
          </pc:sldLayoutMkLst>
        </pc:sldLayoutChg>
        <pc:sldLayoutChg chg="add">
          <pc:chgData name="Alejandro Gomez" userId="66d1a822b3472ec0" providerId="Windows Live" clId="Web-{0501FEAD-CED4-42DA-83B1-062B688FB1E7}" dt="2023-11-28T18:43:20.910" v="3"/>
          <pc:sldLayoutMkLst>
            <pc:docMk/>
            <pc:sldMasterMk cId="2785653846" sldId="2147483853"/>
            <pc:sldLayoutMk cId="2488589972" sldId="2147483851"/>
          </pc:sldLayoutMkLst>
        </pc:sldLayoutChg>
        <pc:sldLayoutChg chg="add">
          <pc:chgData name="Alejandro Gomez" userId="66d1a822b3472ec0" providerId="Windows Live" clId="Web-{0501FEAD-CED4-42DA-83B1-062B688FB1E7}" dt="2023-11-28T18:43:20.910" v="3"/>
          <pc:sldLayoutMkLst>
            <pc:docMk/>
            <pc:sldMasterMk cId="2785653846" sldId="2147483853"/>
            <pc:sldLayoutMk cId="2185225013" sldId="2147483852"/>
          </pc:sldLayoutMkLst>
        </pc:sldLayoutChg>
      </pc:sldMasterChg>
    </pc:docChg>
  </pc:docChgLst>
  <pc:docChgLst>
    <pc:chgData name="Alejandro Gomez" userId="66d1a822b3472ec0" providerId="Windows Live" clId="Web-{EA24C9DC-7B6E-4F20-B63E-E62CCE5311E5}"/>
    <pc:docChg chg="addSld delSld modSld">
      <pc:chgData name="Alejandro Gomez" userId="66d1a822b3472ec0" providerId="Windows Live" clId="Web-{EA24C9DC-7B6E-4F20-B63E-E62CCE5311E5}" dt="2023-11-29T12:49:21.546" v="784"/>
      <pc:docMkLst>
        <pc:docMk/>
      </pc:docMkLst>
      <pc:sldChg chg="addSp delSp modSp">
        <pc:chgData name="Alejandro Gomez" userId="66d1a822b3472ec0" providerId="Windows Live" clId="Web-{EA24C9DC-7B6E-4F20-B63E-E62CCE5311E5}" dt="2023-11-29T11:52:59.209" v="284"/>
        <pc:sldMkLst>
          <pc:docMk/>
          <pc:sldMk cId="1704289089" sldId="259"/>
        </pc:sldMkLst>
        <pc:spChg chg="del">
          <ac:chgData name="Alejandro Gomez" userId="66d1a822b3472ec0" providerId="Windows Live" clId="Web-{EA24C9DC-7B6E-4F20-B63E-E62CCE5311E5}" dt="2023-11-29T11:40:18.267" v="0"/>
          <ac:spMkLst>
            <pc:docMk/>
            <pc:sldMk cId="1704289089" sldId="259"/>
            <ac:spMk id="3" creationId="{2C04E33F-DB4D-A385-29B4-4FCD7CCCBD79}"/>
          </ac:spMkLst>
        </pc:spChg>
        <pc:spChg chg="add mod">
          <ac:chgData name="Alejandro Gomez" userId="66d1a822b3472ec0" providerId="Windows Live" clId="Web-{EA24C9DC-7B6E-4F20-B63E-E62CCE5311E5}" dt="2023-11-29T11:50:49.893" v="232" actId="20577"/>
          <ac:spMkLst>
            <pc:docMk/>
            <pc:sldMk cId="1704289089" sldId="259"/>
            <ac:spMk id="5" creationId="{3BA75939-E524-1B3E-45ED-10FE88731099}"/>
          </ac:spMkLst>
        </pc:spChg>
        <pc:graphicFrameChg chg="add del mod modGraphic">
          <ac:chgData name="Alejandro Gomez" userId="66d1a822b3472ec0" providerId="Windows Live" clId="Web-{EA24C9DC-7B6E-4F20-B63E-E62CCE5311E5}" dt="2023-11-29T11:45:12.259" v="110"/>
          <ac:graphicFrameMkLst>
            <pc:docMk/>
            <pc:sldMk cId="1704289089" sldId="259"/>
            <ac:graphicFrameMk id="6" creationId="{B2EE7091-DD30-430A-91E9-C4BE4ED7F3DA}"/>
          </ac:graphicFrameMkLst>
        </pc:graphicFrameChg>
        <pc:graphicFrameChg chg="add del modGraphic">
          <ac:chgData name="Alejandro Gomez" userId="66d1a822b3472ec0" providerId="Windows Live" clId="Web-{EA24C9DC-7B6E-4F20-B63E-E62CCE5311E5}" dt="2023-11-29T11:46:01.855" v="116"/>
          <ac:graphicFrameMkLst>
            <pc:docMk/>
            <pc:sldMk cId="1704289089" sldId="259"/>
            <ac:graphicFrameMk id="7" creationId="{D2E5E950-B6F8-22EA-A364-540B05081BC4}"/>
          </ac:graphicFrameMkLst>
        </pc:graphicFrameChg>
        <pc:graphicFrameChg chg="add del mod modGraphic">
          <ac:chgData name="Alejandro Gomez" userId="66d1a822b3472ec0" providerId="Windows Live" clId="Web-{EA24C9DC-7B6E-4F20-B63E-E62CCE5311E5}" dt="2023-11-29T11:52:59.209" v="284"/>
          <ac:graphicFrameMkLst>
            <pc:docMk/>
            <pc:sldMk cId="1704289089" sldId="259"/>
            <ac:graphicFrameMk id="9" creationId="{95B51151-06DE-4F06-56C6-68A551030576}"/>
          </ac:graphicFrameMkLst>
        </pc:graphicFrameChg>
        <pc:picChg chg="add mod ord">
          <ac:chgData name="Alejandro Gomez" userId="66d1a822b3472ec0" providerId="Windows Live" clId="Web-{EA24C9DC-7B6E-4F20-B63E-E62CCE5311E5}" dt="2023-11-29T11:40:54.503" v="6" actId="14100"/>
          <ac:picMkLst>
            <pc:docMk/>
            <pc:sldMk cId="1704289089" sldId="259"/>
            <ac:picMk id="4" creationId="{96575D4A-1970-5ED7-F37F-C7056D287F78}"/>
          </ac:picMkLst>
        </pc:picChg>
        <pc:picChg chg="add mod">
          <ac:chgData name="Alejandro Gomez" userId="66d1a822b3472ec0" providerId="Windows Live" clId="Web-{EA24C9DC-7B6E-4F20-B63E-E62CCE5311E5}" dt="2023-11-29T11:50:25.314" v="227" actId="14100"/>
          <ac:picMkLst>
            <pc:docMk/>
            <pc:sldMk cId="1704289089" sldId="259"/>
            <ac:picMk id="11" creationId="{945BB44F-3418-3217-49CE-8ECF774047B3}"/>
          </ac:picMkLst>
        </pc:picChg>
      </pc:sldChg>
      <pc:sldChg chg="addSp modSp">
        <pc:chgData name="Alejandro Gomez" userId="66d1a822b3472ec0" providerId="Windows Live" clId="Web-{EA24C9DC-7B6E-4F20-B63E-E62CCE5311E5}" dt="2023-11-29T12:21:49.426" v="635" actId="20577"/>
        <pc:sldMkLst>
          <pc:docMk/>
          <pc:sldMk cId="458439154" sldId="260"/>
        </pc:sldMkLst>
        <pc:spChg chg="mod">
          <ac:chgData name="Alejandro Gomez" userId="66d1a822b3472ec0" providerId="Windows Live" clId="Web-{EA24C9DC-7B6E-4F20-B63E-E62CCE5311E5}" dt="2023-11-29T12:21:49.426" v="635" actId="20577"/>
          <ac:spMkLst>
            <pc:docMk/>
            <pc:sldMk cId="458439154" sldId="260"/>
            <ac:spMk id="3" creationId="{2C04E33F-DB4D-A385-29B4-4FCD7CCCBD79}"/>
          </ac:spMkLst>
        </pc:spChg>
        <pc:picChg chg="add mod">
          <ac:chgData name="Alejandro Gomez" userId="66d1a822b3472ec0" providerId="Windows Live" clId="Web-{EA24C9DC-7B6E-4F20-B63E-E62CCE5311E5}" dt="2023-11-29T12:12:56.881" v="487" actId="14100"/>
          <ac:picMkLst>
            <pc:docMk/>
            <pc:sldMk cId="458439154" sldId="260"/>
            <ac:picMk id="4" creationId="{489925AB-875E-145C-D867-9971A1F4F678}"/>
          </ac:picMkLst>
        </pc:picChg>
      </pc:sldChg>
      <pc:sldChg chg="addSp modSp add replId">
        <pc:chgData name="Alejandro Gomez" userId="66d1a822b3472ec0" providerId="Windows Live" clId="Web-{EA24C9DC-7B6E-4F20-B63E-E62CCE5311E5}" dt="2023-11-29T11:59:50.313" v="361" actId="1076"/>
        <pc:sldMkLst>
          <pc:docMk/>
          <pc:sldMk cId="1039837744" sldId="265"/>
        </pc:sldMkLst>
        <pc:spChg chg="mod">
          <ac:chgData name="Alejandro Gomez" userId="66d1a822b3472ec0" providerId="Windows Live" clId="Web-{EA24C9DC-7B6E-4F20-B63E-E62CCE5311E5}" dt="2023-11-29T11:59:47.720" v="360" actId="20577"/>
          <ac:spMkLst>
            <pc:docMk/>
            <pc:sldMk cId="1039837744" sldId="265"/>
            <ac:spMk id="5" creationId="{3BA75939-E524-1B3E-45ED-10FE88731099}"/>
          </ac:spMkLst>
        </pc:spChg>
        <pc:graphicFrameChg chg="mod modGraphic">
          <ac:chgData name="Alejandro Gomez" userId="66d1a822b3472ec0" providerId="Windows Live" clId="Web-{EA24C9DC-7B6E-4F20-B63E-E62CCE5311E5}" dt="2023-11-29T11:53:26.007" v="304"/>
          <ac:graphicFrameMkLst>
            <pc:docMk/>
            <pc:sldMk cId="1039837744" sldId="265"/>
            <ac:graphicFrameMk id="9" creationId="{95B51151-06DE-4F06-56C6-68A551030576}"/>
          </ac:graphicFrameMkLst>
        </pc:graphicFrameChg>
        <pc:picChg chg="add mod">
          <ac:chgData name="Alejandro Gomez" userId="66d1a822b3472ec0" providerId="Windows Live" clId="Web-{EA24C9DC-7B6E-4F20-B63E-E62CCE5311E5}" dt="2023-11-29T11:56:25.011" v="322" actId="14100"/>
          <ac:picMkLst>
            <pc:docMk/>
            <pc:sldMk cId="1039837744" sldId="265"/>
            <ac:picMk id="3" creationId="{133FDA97-615F-40B4-AE4A-78C627A82DF4}"/>
          </ac:picMkLst>
        </pc:picChg>
        <pc:picChg chg="add mod">
          <ac:chgData name="Alejandro Gomez" userId="66d1a822b3472ec0" providerId="Windows Live" clId="Web-{EA24C9DC-7B6E-4F20-B63E-E62CCE5311E5}" dt="2023-11-29T11:59:50.313" v="361" actId="1076"/>
          <ac:picMkLst>
            <pc:docMk/>
            <pc:sldMk cId="1039837744" sldId="265"/>
            <ac:picMk id="6" creationId="{71DF4409-13BA-0268-F83A-EC3B26EB179E}"/>
          </ac:picMkLst>
        </pc:picChg>
        <pc:picChg chg="mod modCrop">
          <ac:chgData name="Alejandro Gomez" userId="66d1a822b3472ec0" providerId="Windows Live" clId="Web-{EA24C9DC-7B6E-4F20-B63E-E62CCE5311E5}" dt="2023-11-29T11:51:11.363" v="235" actId="1076"/>
          <ac:picMkLst>
            <pc:docMk/>
            <pc:sldMk cId="1039837744" sldId="265"/>
            <ac:picMk id="11" creationId="{945BB44F-3418-3217-49CE-8ECF774047B3}"/>
          </ac:picMkLst>
        </pc:picChg>
      </pc:sldChg>
      <pc:sldChg chg="new del">
        <pc:chgData name="Alejandro Gomez" userId="66d1a822b3472ec0" providerId="Windows Live" clId="Web-{EA24C9DC-7B6E-4F20-B63E-E62CCE5311E5}" dt="2023-11-29T11:45:20.900" v="112"/>
        <pc:sldMkLst>
          <pc:docMk/>
          <pc:sldMk cId="3894084663" sldId="265"/>
        </pc:sldMkLst>
      </pc:sldChg>
      <pc:sldChg chg="addSp delSp modSp add replId">
        <pc:chgData name="Alejandro Gomez" userId="66d1a822b3472ec0" providerId="Windows Live" clId="Web-{EA24C9DC-7B6E-4F20-B63E-E62CCE5311E5}" dt="2023-11-29T12:03:59.507" v="381" actId="1076"/>
        <pc:sldMkLst>
          <pc:docMk/>
          <pc:sldMk cId="1611778429" sldId="266"/>
        </pc:sldMkLst>
        <pc:spChg chg="mod">
          <ac:chgData name="Alejandro Gomez" userId="66d1a822b3472ec0" providerId="Windows Live" clId="Web-{EA24C9DC-7B6E-4F20-B63E-E62CCE5311E5}" dt="2023-11-29T12:03:42.601" v="379" actId="20577"/>
          <ac:spMkLst>
            <pc:docMk/>
            <pc:sldMk cId="1611778429" sldId="266"/>
            <ac:spMk id="5" creationId="{3BA75939-E524-1B3E-45ED-10FE88731099}"/>
          </ac:spMkLst>
        </pc:spChg>
        <pc:picChg chg="del">
          <ac:chgData name="Alejandro Gomez" userId="66d1a822b3472ec0" providerId="Windows Live" clId="Web-{EA24C9DC-7B6E-4F20-B63E-E62CCE5311E5}" dt="2023-11-29T12:00:14.283" v="370"/>
          <ac:picMkLst>
            <pc:docMk/>
            <pc:sldMk cId="1611778429" sldId="266"/>
            <ac:picMk id="3" creationId="{133FDA97-615F-40B4-AE4A-78C627A82DF4}"/>
          </ac:picMkLst>
        </pc:picChg>
        <pc:picChg chg="del">
          <ac:chgData name="Alejandro Gomez" userId="66d1a822b3472ec0" providerId="Windows Live" clId="Web-{EA24C9DC-7B6E-4F20-B63E-E62CCE5311E5}" dt="2023-11-29T12:00:15.673" v="371"/>
          <ac:picMkLst>
            <pc:docMk/>
            <pc:sldMk cId="1611778429" sldId="266"/>
            <ac:picMk id="6" creationId="{71DF4409-13BA-0268-F83A-EC3B26EB179E}"/>
          </ac:picMkLst>
        </pc:picChg>
        <pc:picChg chg="add mod">
          <ac:chgData name="Alejandro Gomez" userId="66d1a822b3472ec0" providerId="Windows Live" clId="Web-{EA24C9DC-7B6E-4F20-B63E-E62CCE5311E5}" dt="2023-11-29T12:01:35.660" v="373" actId="1076"/>
          <ac:picMkLst>
            <pc:docMk/>
            <pc:sldMk cId="1611778429" sldId="266"/>
            <ac:picMk id="7" creationId="{3A36476C-52CC-3B75-0AD4-81FFCBC2F8EF}"/>
          </ac:picMkLst>
        </pc:picChg>
        <pc:picChg chg="add mod">
          <ac:chgData name="Alejandro Gomez" userId="66d1a822b3472ec0" providerId="Windows Live" clId="Web-{EA24C9DC-7B6E-4F20-B63E-E62CCE5311E5}" dt="2023-11-29T12:03:59.507" v="381" actId="1076"/>
          <ac:picMkLst>
            <pc:docMk/>
            <pc:sldMk cId="1611778429" sldId="266"/>
            <ac:picMk id="21" creationId="{D91AAE37-78F1-6631-B0E8-1C6B799EF214}"/>
          </ac:picMkLst>
        </pc:picChg>
      </pc:sldChg>
      <pc:sldChg chg="addSp delSp modSp add replId">
        <pc:chgData name="Alejandro Gomez" userId="66d1a822b3472ec0" providerId="Windows Live" clId="Web-{EA24C9DC-7B6E-4F20-B63E-E62CCE5311E5}" dt="2023-11-29T12:11:28.772" v="481" actId="20577"/>
        <pc:sldMkLst>
          <pc:docMk/>
          <pc:sldMk cId="2142875805" sldId="267"/>
        </pc:sldMkLst>
        <pc:spChg chg="mod">
          <ac:chgData name="Alejandro Gomez" userId="66d1a822b3472ec0" providerId="Windows Live" clId="Web-{EA24C9DC-7B6E-4F20-B63E-E62CCE5311E5}" dt="2023-11-29T12:11:28.772" v="481" actId="20577"/>
          <ac:spMkLst>
            <pc:docMk/>
            <pc:sldMk cId="2142875805" sldId="267"/>
            <ac:spMk id="5" creationId="{3BA75939-E524-1B3E-45ED-10FE88731099}"/>
          </ac:spMkLst>
        </pc:spChg>
        <pc:picChg chg="add mod">
          <ac:chgData name="Alejandro Gomez" userId="66d1a822b3472ec0" providerId="Windows Live" clId="Web-{EA24C9DC-7B6E-4F20-B63E-E62CCE5311E5}" dt="2023-11-29T12:09:17.406" v="468" actId="1076"/>
          <ac:picMkLst>
            <pc:docMk/>
            <pc:sldMk cId="2142875805" sldId="267"/>
            <ac:picMk id="3" creationId="{ED4CC035-AE01-8721-9644-A5341825D3E1}"/>
          </ac:picMkLst>
        </pc:picChg>
        <pc:picChg chg="del">
          <ac:chgData name="Alejandro Gomez" userId="66d1a822b3472ec0" providerId="Windows Live" clId="Web-{EA24C9DC-7B6E-4F20-B63E-E62CCE5311E5}" dt="2023-11-29T12:04:45.024" v="392"/>
          <ac:picMkLst>
            <pc:docMk/>
            <pc:sldMk cId="2142875805" sldId="267"/>
            <ac:picMk id="7" creationId="{3A36476C-52CC-3B75-0AD4-81FFCBC2F8EF}"/>
          </ac:picMkLst>
        </pc:picChg>
        <pc:picChg chg="del">
          <ac:chgData name="Alejandro Gomez" userId="66d1a822b3472ec0" providerId="Windows Live" clId="Web-{EA24C9DC-7B6E-4F20-B63E-E62CCE5311E5}" dt="2023-11-29T12:04:06.742" v="383"/>
          <ac:picMkLst>
            <pc:docMk/>
            <pc:sldMk cId="2142875805" sldId="267"/>
            <ac:picMk id="21" creationId="{D91AAE37-78F1-6631-B0E8-1C6B799EF214}"/>
          </ac:picMkLst>
        </pc:picChg>
      </pc:sldChg>
      <pc:sldChg chg="addSp delSp modSp add replId">
        <pc:chgData name="Alejandro Gomez" userId="66d1a822b3472ec0" providerId="Windows Live" clId="Web-{EA24C9DC-7B6E-4F20-B63E-E62CCE5311E5}" dt="2023-11-29T12:45:58.916" v="761" actId="1076"/>
        <pc:sldMkLst>
          <pc:docMk/>
          <pc:sldMk cId="2582670925" sldId="268"/>
        </pc:sldMkLst>
        <pc:spChg chg="mod">
          <ac:chgData name="Alejandro Gomez" userId="66d1a822b3472ec0" providerId="Windows Live" clId="Web-{EA24C9DC-7B6E-4F20-B63E-E62CCE5311E5}" dt="2023-11-29T12:44:58.821" v="750" actId="20577"/>
          <ac:spMkLst>
            <pc:docMk/>
            <pc:sldMk cId="2582670925" sldId="268"/>
            <ac:spMk id="3" creationId="{2C04E33F-DB4D-A385-29B4-4FCD7CCCBD79}"/>
          </ac:spMkLst>
        </pc:spChg>
        <pc:spChg chg="add mod">
          <ac:chgData name="Alejandro Gomez" userId="66d1a822b3472ec0" providerId="Windows Live" clId="Web-{EA24C9DC-7B6E-4F20-B63E-E62CCE5311E5}" dt="2023-11-29T12:39:50.032" v="717" actId="14100"/>
          <ac:spMkLst>
            <pc:docMk/>
            <pc:sldMk cId="2582670925" sldId="268"/>
            <ac:spMk id="7" creationId="{3567B3B3-5A23-A37D-6261-0AF2BFB06B1D}"/>
          </ac:spMkLst>
        </pc:spChg>
        <pc:spChg chg="add mod">
          <ac:chgData name="Alejandro Gomez" userId="66d1a822b3472ec0" providerId="Windows Live" clId="Web-{EA24C9DC-7B6E-4F20-B63E-E62CCE5311E5}" dt="2023-11-29T12:40:03.407" v="721" actId="20577"/>
          <ac:spMkLst>
            <pc:docMk/>
            <pc:sldMk cId="2582670925" sldId="268"/>
            <ac:spMk id="9" creationId="{ECBCF4BF-ED5D-875D-7B59-07265EC93E69}"/>
          </ac:spMkLst>
        </pc:spChg>
        <pc:spChg chg="add del">
          <ac:chgData name="Alejandro Gomez" userId="66d1a822b3472ec0" providerId="Windows Live" clId="Web-{EA24C9DC-7B6E-4F20-B63E-E62CCE5311E5}" dt="2023-11-29T12:40:11.251" v="723"/>
          <ac:spMkLst>
            <pc:docMk/>
            <pc:sldMk cId="2582670925" sldId="268"/>
            <ac:spMk id="11" creationId="{6CADB041-97A6-4F0B-0B52-01CDC4ABC58D}"/>
          </ac:spMkLst>
        </pc:spChg>
        <pc:spChg chg="add mod">
          <ac:chgData name="Alejandro Gomez" userId="66d1a822b3472ec0" providerId="Windows Live" clId="Web-{EA24C9DC-7B6E-4F20-B63E-E62CCE5311E5}" dt="2023-11-29T12:40:30.580" v="730" actId="1076"/>
          <ac:spMkLst>
            <pc:docMk/>
            <pc:sldMk cId="2582670925" sldId="268"/>
            <ac:spMk id="21" creationId="{DF1CF751-0347-35B3-BBF8-ED1C072EFCAB}"/>
          </ac:spMkLst>
        </pc:spChg>
        <pc:spChg chg="add mod">
          <ac:chgData name="Alejandro Gomez" userId="66d1a822b3472ec0" providerId="Windows Live" clId="Web-{EA24C9DC-7B6E-4F20-B63E-E62CCE5311E5}" dt="2023-11-29T12:45:41.541" v="757" actId="1076"/>
          <ac:spMkLst>
            <pc:docMk/>
            <pc:sldMk cId="2582670925" sldId="268"/>
            <ac:spMk id="34" creationId="{89C57189-C2FB-F8AB-C4CC-6D29E2D53A23}"/>
          </ac:spMkLst>
        </pc:spChg>
        <pc:spChg chg="add mod">
          <ac:chgData name="Alejandro Gomez" userId="66d1a822b3472ec0" providerId="Windows Live" clId="Web-{EA24C9DC-7B6E-4F20-B63E-E62CCE5311E5}" dt="2023-11-29T12:45:50.713" v="759" actId="1076"/>
          <ac:spMkLst>
            <pc:docMk/>
            <pc:sldMk cId="2582670925" sldId="268"/>
            <ac:spMk id="35" creationId="{ED0D2CD6-92F3-310E-848F-7C134EC812A2}"/>
          </ac:spMkLst>
        </pc:spChg>
        <pc:spChg chg="add mod">
          <ac:chgData name="Alejandro Gomez" userId="66d1a822b3472ec0" providerId="Windows Live" clId="Web-{EA24C9DC-7B6E-4F20-B63E-E62CCE5311E5}" dt="2023-11-29T12:45:58.916" v="761" actId="1076"/>
          <ac:spMkLst>
            <pc:docMk/>
            <pc:sldMk cId="2582670925" sldId="268"/>
            <ac:spMk id="36" creationId="{622048A6-2758-4007-4D15-1DF806A6A6EE}"/>
          </ac:spMkLst>
        </pc:spChg>
        <pc:picChg chg="del">
          <ac:chgData name="Alejandro Gomez" userId="66d1a822b3472ec0" providerId="Windows Live" clId="Web-{EA24C9DC-7B6E-4F20-B63E-E62CCE5311E5}" dt="2023-11-29T12:30:27.470" v="641"/>
          <ac:picMkLst>
            <pc:docMk/>
            <pc:sldMk cId="2582670925" sldId="268"/>
            <ac:picMk id="4" creationId="{489925AB-875E-145C-D867-9971A1F4F678}"/>
          </ac:picMkLst>
        </pc:picChg>
        <pc:picChg chg="add mod">
          <ac:chgData name="Alejandro Gomez" userId="66d1a822b3472ec0" providerId="Windows Live" clId="Web-{EA24C9DC-7B6E-4F20-B63E-E62CCE5311E5}" dt="2023-11-29T12:30:26.033" v="640" actId="14100"/>
          <ac:picMkLst>
            <pc:docMk/>
            <pc:sldMk cId="2582670925" sldId="268"/>
            <ac:picMk id="5" creationId="{D01E13B3-7408-3D58-B29F-BD13278BF46E}"/>
          </ac:picMkLst>
        </pc:picChg>
        <pc:picChg chg="add mod">
          <ac:chgData name="Alejandro Gomez" userId="66d1a822b3472ec0" providerId="Windows Live" clId="Web-{EA24C9DC-7B6E-4F20-B63E-E62CCE5311E5}" dt="2023-11-29T12:38:31.670" v="701" actId="14100"/>
          <ac:picMkLst>
            <pc:docMk/>
            <pc:sldMk cId="2582670925" sldId="268"/>
            <ac:picMk id="6" creationId="{B48C45C3-7542-1366-9A1C-1714BD4E010E}"/>
          </ac:picMkLst>
        </pc:picChg>
        <pc:picChg chg="add mod">
          <ac:chgData name="Alejandro Gomez" userId="66d1a822b3472ec0" providerId="Windows Live" clId="Web-{EA24C9DC-7B6E-4F20-B63E-E62CCE5311E5}" dt="2023-11-29T12:45:19.321" v="755" actId="1076"/>
          <ac:picMkLst>
            <pc:docMk/>
            <pc:sldMk cId="2582670925" sldId="268"/>
            <ac:picMk id="33" creationId="{64ACEF52-D14F-7055-9CC6-85ECF040809D}"/>
          </ac:picMkLst>
        </pc:picChg>
      </pc:sldChg>
      <pc:sldChg chg="modSp add replId">
        <pc:chgData name="Alejandro Gomez" userId="66d1a822b3472ec0" providerId="Windows Live" clId="Web-{EA24C9DC-7B6E-4F20-B63E-E62CCE5311E5}" dt="2023-11-29T12:31:57.645" v="649" actId="20577"/>
        <pc:sldMkLst>
          <pc:docMk/>
          <pc:sldMk cId="1357577117" sldId="269"/>
        </pc:sldMkLst>
        <pc:spChg chg="mod">
          <ac:chgData name="Alejandro Gomez" userId="66d1a822b3472ec0" providerId="Windows Live" clId="Web-{EA24C9DC-7B6E-4F20-B63E-E62CCE5311E5}" dt="2023-11-29T12:31:57.645" v="649" actId="20577"/>
          <ac:spMkLst>
            <pc:docMk/>
            <pc:sldMk cId="1357577117" sldId="269"/>
            <ac:spMk id="3" creationId="{2C04E33F-DB4D-A385-29B4-4FCD7CCCBD79}"/>
          </ac:spMkLst>
        </pc:spChg>
      </pc:sldChg>
      <pc:sldChg chg="addSp modSp add replId">
        <pc:chgData name="Alejandro Gomez" userId="66d1a822b3472ec0" providerId="Windows Live" clId="Web-{EA24C9DC-7B6E-4F20-B63E-E62CCE5311E5}" dt="2023-11-29T12:45:07.930" v="752"/>
        <pc:sldMkLst>
          <pc:docMk/>
          <pc:sldMk cId="1163189861" sldId="270"/>
        </pc:sldMkLst>
        <pc:spChg chg="mod">
          <ac:chgData name="Alejandro Gomez" userId="66d1a822b3472ec0" providerId="Windows Live" clId="Web-{EA24C9DC-7B6E-4F20-B63E-E62CCE5311E5}" dt="2023-11-29T12:32:09.551" v="650" actId="20577"/>
          <ac:spMkLst>
            <pc:docMk/>
            <pc:sldMk cId="1163189861" sldId="270"/>
            <ac:spMk id="3" creationId="{2C04E33F-DB4D-A385-29B4-4FCD7CCCBD79}"/>
          </ac:spMkLst>
        </pc:spChg>
        <pc:picChg chg="add mod">
          <ac:chgData name="Alejandro Gomez" userId="66d1a822b3472ec0" providerId="Windows Live" clId="Web-{EA24C9DC-7B6E-4F20-B63E-E62CCE5311E5}" dt="2023-11-29T12:45:07.930" v="752"/>
          <ac:picMkLst>
            <pc:docMk/>
            <pc:sldMk cId="1163189861" sldId="270"/>
            <ac:picMk id="4" creationId="{712C497A-8D2B-863C-198E-0D16DA06397D}"/>
          </ac:picMkLst>
        </pc:picChg>
      </pc:sldChg>
      <pc:sldChg chg="addSp delSp modSp add replId">
        <pc:chgData name="Alejandro Gomez" userId="66d1a822b3472ec0" providerId="Windows Live" clId="Web-{EA24C9DC-7B6E-4F20-B63E-E62CCE5311E5}" dt="2023-11-29T12:49:21.546" v="784"/>
        <pc:sldMkLst>
          <pc:docMk/>
          <pc:sldMk cId="954422757" sldId="271"/>
        </pc:sldMkLst>
        <pc:spChg chg="mod">
          <ac:chgData name="Alejandro Gomez" userId="66d1a822b3472ec0" providerId="Windows Live" clId="Web-{EA24C9DC-7B6E-4F20-B63E-E62CCE5311E5}" dt="2023-11-29T12:48:33.311" v="776" actId="20577"/>
          <ac:spMkLst>
            <pc:docMk/>
            <pc:sldMk cId="954422757" sldId="271"/>
            <ac:spMk id="7" creationId="{3567B3B3-5A23-A37D-6261-0AF2BFB06B1D}"/>
          </ac:spMkLst>
        </pc:spChg>
        <pc:spChg chg="del">
          <ac:chgData name="Alejandro Gomez" userId="66d1a822b3472ec0" providerId="Windows Live" clId="Web-{EA24C9DC-7B6E-4F20-B63E-E62CCE5311E5}" dt="2023-11-29T12:48:27.826" v="775"/>
          <ac:spMkLst>
            <pc:docMk/>
            <pc:sldMk cId="954422757" sldId="271"/>
            <ac:spMk id="9" creationId="{ECBCF4BF-ED5D-875D-7B59-07265EC93E69}"/>
          </ac:spMkLst>
        </pc:spChg>
        <pc:spChg chg="add mod">
          <ac:chgData name="Alejandro Gomez" userId="66d1a822b3472ec0" providerId="Windows Live" clId="Web-{EA24C9DC-7B6E-4F20-B63E-E62CCE5311E5}" dt="2023-11-29T12:49:05.936" v="779" actId="1076"/>
          <ac:spMkLst>
            <pc:docMk/>
            <pc:sldMk cId="954422757" sldId="271"/>
            <ac:spMk id="11" creationId="{3DC25C2F-F2A0-F84F-617A-F5EC181EAEB4}"/>
          </ac:spMkLst>
        </pc:spChg>
        <pc:spChg chg="del">
          <ac:chgData name="Alejandro Gomez" userId="66d1a822b3472ec0" providerId="Windows Live" clId="Web-{EA24C9DC-7B6E-4F20-B63E-E62CCE5311E5}" dt="2023-11-29T12:46:32.698" v="767"/>
          <ac:spMkLst>
            <pc:docMk/>
            <pc:sldMk cId="954422757" sldId="271"/>
            <ac:spMk id="21" creationId="{DF1CF751-0347-35B3-BBF8-ED1C072EFCAB}"/>
          </ac:spMkLst>
        </pc:spChg>
        <pc:spChg chg="del">
          <ac:chgData name="Alejandro Gomez" userId="66d1a822b3472ec0" providerId="Windows Live" clId="Web-{EA24C9DC-7B6E-4F20-B63E-E62CCE5311E5}" dt="2023-11-29T12:49:07.640" v="780"/>
          <ac:spMkLst>
            <pc:docMk/>
            <pc:sldMk cId="954422757" sldId="271"/>
            <ac:spMk id="34" creationId="{89C57189-C2FB-F8AB-C4CC-6D29E2D53A23}"/>
          </ac:spMkLst>
        </pc:spChg>
        <pc:spChg chg="del">
          <ac:chgData name="Alejandro Gomez" userId="66d1a822b3472ec0" providerId="Windows Live" clId="Web-{EA24C9DC-7B6E-4F20-B63E-E62CCE5311E5}" dt="2023-11-29T12:49:21.546" v="784"/>
          <ac:spMkLst>
            <pc:docMk/>
            <pc:sldMk cId="954422757" sldId="271"/>
            <ac:spMk id="35" creationId="{ED0D2CD6-92F3-310E-848F-7C134EC812A2}"/>
          </ac:spMkLst>
        </pc:spChg>
        <pc:spChg chg="del">
          <ac:chgData name="Alejandro Gomez" userId="66d1a822b3472ec0" providerId="Windows Live" clId="Web-{EA24C9DC-7B6E-4F20-B63E-E62CCE5311E5}" dt="2023-11-29T12:46:30.214" v="766"/>
          <ac:spMkLst>
            <pc:docMk/>
            <pc:sldMk cId="954422757" sldId="271"/>
            <ac:spMk id="36" creationId="{622048A6-2758-4007-4D15-1DF806A6A6EE}"/>
          </ac:spMkLst>
        </pc:spChg>
        <pc:spChg chg="add mod">
          <ac:chgData name="Alejandro Gomez" userId="66d1a822b3472ec0" providerId="Windows Live" clId="Web-{EA24C9DC-7B6E-4F20-B63E-E62CCE5311E5}" dt="2023-11-29T12:49:20.124" v="783" actId="1076"/>
          <ac:spMkLst>
            <pc:docMk/>
            <pc:sldMk cId="954422757" sldId="271"/>
            <ac:spMk id="37" creationId="{C25E05F2-0C32-F81D-561A-EF88C0D1352D}"/>
          </ac:spMkLst>
        </pc:spChg>
        <pc:picChg chg="add mod ord">
          <ac:chgData name="Alejandro Gomez" userId="66d1a822b3472ec0" providerId="Windows Live" clId="Web-{EA24C9DC-7B6E-4F20-B63E-E62CCE5311E5}" dt="2023-11-29T12:48:34.717" v="777" actId="1076"/>
          <ac:picMkLst>
            <pc:docMk/>
            <pc:sldMk cId="954422757" sldId="271"/>
            <ac:picMk id="4" creationId="{DB47C2AF-C092-86B2-6953-8F1B402823C2}"/>
          </ac:picMkLst>
        </pc:picChg>
        <pc:picChg chg="del">
          <ac:chgData name="Alejandro Gomez" userId="66d1a822b3472ec0" providerId="Windows Live" clId="Web-{EA24C9DC-7B6E-4F20-B63E-E62CCE5311E5}" dt="2023-11-29T12:46:23.854" v="764"/>
          <ac:picMkLst>
            <pc:docMk/>
            <pc:sldMk cId="954422757" sldId="271"/>
            <ac:picMk id="6" creationId="{B48C45C3-7542-1366-9A1C-1714BD4E010E}"/>
          </ac:picMkLst>
        </pc:picChg>
        <pc:picChg chg="del">
          <ac:chgData name="Alejandro Gomez" userId="66d1a822b3472ec0" providerId="Windows Live" clId="Web-{EA24C9DC-7B6E-4F20-B63E-E62CCE5311E5}" dt="2023-11-29T12:46:26.839" v="765"/>
          <ac:picMkLst>
            <pc:docMk/>
            <pc:sldMk cId="954422757" sldId="271"/>
            <ac:picMk id="33" creationId="{64ACEF52-D14F-7055-9CC6-85ECF040809D}"/>
          </ac:picMkLst>
        </pc:picChg>
      </pc:sldChg>
      <pc:sldChg chg="add replId">
        <pc:chgData name="Alejandro Gomez" userId="66d1a822b3472ec0" providerId="Windows Live" clId="Web-{EA24C9DC-7B6E-4F20-B63E-E62CCE5311E5}" dt="2023-11-29T12:46:19.792" v="763"/>
        <pc:sldMkLst>
          <pc:docMk/>
          <pc:sldMk cId="4088276638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1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1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8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2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5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4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2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46" r:id="rId6"/>
    <p:sldLayoutId id="2147483842" r:id="rId7"/>
    <p:sldLayoutId id="2147483843" r:id="rId8"/>
    <p:sldLayoutId id="2147483844" r:id="rId9"/>
    <p:sldLayoutId id="2147483845" r:id="rId10"/>
    <p:sldLayoutId id="21474838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21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3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s-ES" sz="6600" dirty="0">
                <a:cs typeface="Posterama"/>
              </a:rPr>
              <a:t>PROBLEMAS DE LOS TEMAS 5 Y 6</a:t>
            </a:r>
            <a:endParaRPr lang="es-ES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800" b="1" dirty="0"/>
              <a:t>Jaime Campos Rodríguez (líder)</a:t>
            </a:r>
            <a:r>
              <a:rPr lang="es-ES" sz="2800" dirty="0"/>
              <a:t>, </a:t>
            </a:r>
            <a:r>
              <a:rPr lang="es-ES" sz="2800" err="1"/>
              <a:t>Khalid</a:t>
            </a:r>
            <a:r>
              <a:rPr lang="es-ES" sz="2800" dirty="0"/>
              <a:t> El </a:t>
            </a:r>
            <a:r>
              <a:rPr lang="es-ES" sz="2800" err="1"/>
              <a:t>Khiraoui</a:t>
            </a:r>
            <a:r>
              <a:rPr lang="es-ES" sz="2800" dirty="0"/>
              <a:t>, Alejandro Gómez Amaro</a:t>
            </a:r>
          </a:p>
        </p:txBody>
      </p:sp>
      <p:grpSp>
        <p:nvGrpSpPr>
          <p:cNvPr id="53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5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Marcador de contenido 3" descr="Tabla&#10;&#10;Descripción generada automáticamente">
            <a:extLst>
              <a:ext uri="{FF2B5EF4-FFF2-40B4-BE49-F238E27FC236}">
                <a16:creationId xmlns:a16="http://schemas.microsoft.com/office/drawing/2014/main" id="{96575D4A-1970-5ED7-F37F-C7056D287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38" y="1409838"/>
            <a:ext cx="7812229" cy="2731338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BA75939-E524-1B3E-45ED-10FE88731099}"/>
              </a:ext>
            </a:extLst>
          </p:cNvPr>
          <p:cNvSpPr txBox="1"/>
          <p:nvPr/>
        </p:nvSpPr>
        <p:spPr>
          <a:xfrm>
            <a:off x="1108363" y="4412342"/>
            <a:ext cx="1012173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Demanda esperada (D) = 36.000L</a:t>
            </a:r>
          </a:p>
          <a:p>
            <a:r>
              <a:rPr lang="es-ES" dirty="0"/>
              <a:t>Costes de pedido (E) = 200€</a:t>
            </a:r>
          </a:p>
          <a:p>
            <a:r>
              <a:rPr lang="es-ES" dirty="0"/>
              <a:t>Volumen óptimo más de 150L (Q*) =                                                   L </a:t>
            </a:r>
          </a:p>
          <a:p>
            <a:endParaRPr lang="es-E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Como el volumen óptimo 100-149L (Q*) es el único que se encuentra en el intervalo será el óptimo. Q* = 536,656L.</a:t>
            </a:r>
            <a:endParaRPr lang="es-ES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95B51151-06DE-4F06-56C6-68A551030576}"/>
              </a:ext>
            </a:extLst>
          </p:cNvPr>
          <p:cNvGraphicFramePr>
            <a:graphicFrameLocks noGrp="1"/>
          </p:cNvGraphicFramePr>
          <p:nvPr/>
        </p:nvGraphicFramePr>
        <p:xfrm>
          <a:off x="6634655" y="2583968"/>
          <a:ext cx="1769001" cy="1500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9001">
                  <a:extLst>
                    <a:ext uri="{9D8B030D-6E8A-4147-A177-3AD203B41FA5}">
                      <a16:colId xmlns:a16="http://schemas.microsoft.com/office/drawing/2014/main" val="3621863407"/>
                    </a:ext>
                  </a:extLst>
                </a:gridCol>
              </a:tblGrid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latin typeface="Avenir Next LT Pro"/>
                        </a:rPr>
                        <a:t>Coste almacenamiento (A)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53928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80€/L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91600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75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1573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70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207385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60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177631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dirty="0">
                          <a:latin typeface="Avenir Next LT Pro"/>
                        </a:rPr>
                        <a:t>50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71700"/>
                  </a:ext>
                </a:extLst>
              </a:tr>
            </a:tbl>
          </a:graphicData>
        </a:graphic>
      </p:graphicFrame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45BB44F-3418-3217-49CE-8ECF77404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" t="82524" r="-169" b="-486"/>
          <a:stretch/>
        </p:blipFill>
        <p:spPr>
          <a:xfrm>
            <a:off x="1105480" y="4145659"/>
            <a:ext cx="7812248" cy="269162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D4CC035-AE01-8721-9644-A5341825D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257" y="4921952"/>
            <a:ext cx="2743200" cy="4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6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95" y="4060052"/>
            <a:ext cx="10061283" cy="17851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100" dirty="0"/>
              <a:t>Proyecto A: Desembolso inicial (A) = 100.000€</a:t>
            </a:r>
          </a:p>
          <a:p>
            <a:pPr marL="0" indent="0">
              <a:buNone/>
            </a:pPr>
            <a:r>
              <a:rPr lang="es-ES" sz="1100" dirty="0"/>
              <a:t>      Flujos de caja (Q</a:t>
            </a:r>
            <a:r>
              <a:rPr lang="es-ES" sz="900" dirty="0"/>
              <a:t>1</a:t>
            </a:r>
            <a:r>
              <a:rPr lang="es-ES" sz="1100" dirty="0"/>
              <a:t> = 21.000€  / Q</a:t>
            </a:r>
            <a:r>
              <a:rPr lang="es-ES" sz="900" dirty="0"/>
              <a:t>2</a:t>
            </a:r>
            <a:r>
              <a:rPr lang="es-ES" sz="1100" dirty="0"/>
              <a:t> = 40.000€ / Q</a:t>
            </a:r>
            <a:r>
              <a:rPr lang="es-ES" sz="900" dirty="0"/>
              <a:t>3</a:t>
            </a:r>
            <a:r>
              <a:rPr lang="es-ES" sz="1100" dirty="0"/>
              <a:t> = 65.000€)</a:t>
            </a:r>
          </a:p>
          <a:p>
            <a:pPr marL="0" indent="0">
              <a:buNone/>
            </a:pPr>
            <a:r>
              <a:rPr lang="es-ES" sz="1100" dirty="0"/>
              <a:t>      Tasa de descuento 10%</a:t>
            </a:r>
          </a:p>
          <a:p>
            <a:pPr marL="0" indent="0">
              <a:buNone/>
            </a:pPr>
            <a:r>
              <a:rPr lang="es-ES" sz="1100" dirty="0">
                <a:latin typeface="Segoe UI"/>
                <a:cs typeface="Segoe UI"/>
              </a:rPr>
              <a:t>Proyecto B: Desembolso inicial (A) = 75.000€</a:t>
            </a:r>
            <a:endParaRPr lang="en-US" sz="11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100" dirty="0">
                <a:latin typeface="Segoe UI"/>
                <a:cs typeface="Segoe UI"/>
              </a:rPr>
              <a:t>      Flujos de caja (Q</a:t>
            </a:r>
            <a:r>
              <a:rPr lang="es-ES" sz="900" dirty="0">
                <a:latin typeface="Segoe UI"/>
                <a:cs typeface="Segoe UI"/>
              </a:rPr>
              <a:t>1</a:t>
            </a:r>
            <a:r>
              <a:rPr lang="es-ES" sz="1100" dirty="0">
                <a:latin typeface="Segoe UI"/>
                <a:cs typeface="Segoe UI"/>
              </a:rPr>
              <a:t> = 40.000€  / Q</a:t>
            </a:r>
            <a:r>
              <a:rPr lang="es-ES" sz="900" dirty="0">
                <a:latin typeface="Segoe UI"/>
                <a:cs typeface="Segoe UI"/>
              </a:rPr>
              <a:t>2</a:t>
            </a:r>
            <a:r>
              <a:rPr lang="es-ES" sz="1100" dirty="0">
                <a:latin typeface="Segoe UI"/>
                <a:cs typeface="Segoe UI"/>
              </a:rPr>
              <a:t> = 42.000€ )</a:t>
            </a:r>
            <a:endParaRPr lang="en-US" sz="11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100" dirty="0">
                <a:latin typeface="Segoe UI"/>
                <a:cs typeface="Segoe UI"/>
              </a:rPr>
              <a:t>      Tasa de descuento 7%</a:t>
            </a:r>
          </a:p>
          <a:p>
            <a:pPr marL="0" indent="0">
              <a:buNone/>
            </a:pPr>
            <a:r>
              <a:rPr lang="es-ES" sz="1100" dirty="0">
                <a:latin typeface="Segoe UI"/>
                <a:cs typeface="Segoe UI"/>
              </a:rPr>
              <a:t>Proyecto C : Desembolso inicial (A) = 100.000€</a:t>
            </a:r>
            <a:endParaRPr lang="en-US" sz="11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100" dirty="0">
                <a:latin typeface="Segoe UI"/>
                <a:cs typeface="Segoe UI"/>
              </a:rPr>
              <a:t>      Flujos de caja (Q</a:t>
            </a:r>
            <a:r>
              <a:rPr lang="es-ES" sz="900" dirty="0">
                <a:latin typeface="Segoe UI"/>
                <a:cs typeface="Segoe UI"/>
              </a:rPr>
              <a:t>1</a:t>
            </a:r>
            <a:r>
              <a:rPr lang="es-ES" sz="1100" dirty="0">
                <a:latin typeface="Segoe UI"/>
                <a:cs typeface="Segoe UI"/>
              </a:rPr>
              <a:t> = 40.000€  / Q</a:t>
            </a:r>
            <a:r>
              <a:rPr lang="es-ES" sz="900" dirty="0">
                <a:latin typeface="Segoe UI"/>
                <a:cs typeface="Segoe UI"/>
              </a:rPr>
              <a:t>2</a:t>
            </a:r>
            <a:r>
              <a:rPr lang="es-ES" sz="1100" dirty="0">
                <a:latin typeface="Segoe UI"/>
                <a:cs typeface="Segoe UI"/>
              </a:rPr>
              <a:t> = 60.000€ / Q</a:t>
            </a:r>
            <a:r>
              <a:rPr lang="es-ES" sz="900" dirty="0">
                <a:latin typeface="Segoe UI"/>
                <a:cs typeface="Segoe UI"/>
              </a:rPr>
              <a:t>3</a:t>
            </a:r>
            <a:r>
              <a:rPr lang="es-ES" sz="1100" dirty="0">
                <a:latin typeface="Segoe UI"/>
                <a:cs typeface="Segoe UI"/>
              </a:rPr>
              <a:t> = 45.000€)</a:t>
            </a:r>
            <a:endParaRPr lang="en-US" sz="11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100" dirty="0">
                <a:latin typeface="Segoe UI"/>
                <a:cs typeface="Segoe UI"/>
              </a:rPr>
              <a:t>      Tasa de descuento 10%</a:t>
            </a:r>
            <a:endParaRPr lang="es-ES" sz="1100" dirty="0"/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489925AB-875E-145C-D867-9971A1F4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1418206"/>
            <a:ext cx="6291942" cy="264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3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6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95" y="1668949"/>
            <a:ext cx="10061283" cy="46623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400" dirty="0"/>
              <a:t>Proyecto A: Desembolso inicial (A) = 100.000€</a:t>
            </a:r>
          </a:p>
          <a:p>
            <a:pPr marL="0" indent="0">
              <a:buNone/>
            </a:pPr>
            <a:r>
              <a:rPr lang="es-ES" sz="1400" dirty="0"/>
              <a:t>      Flujos de caja (Q</a:t>
            </a:r>
            <a:r>
              <a:rPr lang="es-ES" sz="1050" dirty="0"/>
              <a:t>1</a:t>
            </a:r>
            <a:r>
              <a:rPr lang="es-ES" sz="1400" dirty="0"/>
              <a:t> = 21.000€  / Q</a:t>
            </a:r>
            <a:r>
              <a:rPr lang="es-ES" sz="1050" dirty="0"/>
              <a:t>2</a:t>
            </a:r>
            <a:r>
              <a:rPr lang="es-ES" sz="1400" dirty="0"/>
              <a:t> = 40.000€ / Q</a:t>
            </a:r>
            <a:r>
              <a:rPr lang="es-ES" sz="1050" dirty="0"/>
              <a:t>3</a:t>
            </a:r>
            <a:r>
              <a:rPr lang="es-ES" sz="1400" dirty="0"/>
              <a:t> = 65.000€)</a:t>
            </a:r>
          </a:p>
          <a:p>
            <a:pPr marL="0" indent="0">
              <a:buNone/>
            </a:pPr>
            <a:r>
              <a:rPr lang="es-ES" sz="1400" dirty="0"/>
              <a:t>      Tasa de descuento 10%</a:t>
            </a:r>
          </a:p>
          <a:p>
            <a:pPr marL="0" indent="0">
              <a:buNone/>
            </a:pPr>
            <a:r>
              <a:rPr lang="es-ES" sz="1400" dirty="0">
                <a:latin typeface="Avenir Next LT Pro"/>
                <a:cs typeface="Segoe UI"/>
              </a:rPr>
              <a:t>PAYBACK =                                                                       = 2 años y 219 días</a:t>
            </a:r>
          </a:p>
          <a:p>
            <a:pPr marL="0" indent="0">
              <a:buNone/>
            </a:pPr>
            <a:endParaRPr lang="es-ES" sz="1400" dirty="0">
              <a:latin typeface="Avenir Next LT Pro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Avenir Next LT Pro"/>
                <a:cs typeface="Segoe UI"/>
              </a:rPr>
              <a:t>PAYBACK actualizado =                                     =                                                                                     = 2 años y 357 días</a:t>
            </a:r>
          </a:p>
          <a:p>
            <a:pPr marL="0" indent="0">
              <a:buNone/>
            </a:pPr>
            <a:endParaRPr lang="es-ES" sz="1400" dirty="0">
              <a:latin typeface="Segoe UI"/>
              <a:cs typeface="Segoe U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1E13B3-7408-3D58-B29F-BD13278B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12688"/>
            <a:ext cx="5948855" cy="255469"/>
          </a:xfrm>
          <a:prstGeom prst="rect">
            <a:avLst/>
          </a:prstGeom>
        </p:spPr>
      </p:pic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B48C45C3-7542-1366-9A1C-1714BD4E0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17" y="2708876"/>
            <a:ext cx="3065079" cy="4680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567B3B3-5A23-A37D-6261-0AF2BFB06B1D}"/>
              </a:ext>
            </a:extLst>
          </p:cNvPr>
          <p:cNvSpPr txBox="1"/>
          <p:nvPr/>
        </p:nvSpPr>
        <p:spPr>
          <a:xfrm>
            <a:off x="2498912" y="2756646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CBCF4BF-ED5D-875D-7B59-07265EC93E69}"/>
              </a:ext>
            </a:extLst>
          </p:cNvPr>
          <p:cNvSpPr txBox="1"/>
          <p:nvPr/>
        </p:nvSpPr>
        <p:spPr>
          <a:xfrm>
            <a:off x="2794000" y="2756646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F1CF751-0347-35B3-BBF8-ED1C072EFCAB}"/>
              </a:ext>
            </a:extLst>
          </p:cNvPr>
          <p:cNvSpPr txBox="1"/>
          <p:nvPr/>
        </p:nvSpPr>
        <p:spPr>
          <a:xfrm>
            <a:off x="2513853" y="2909793"/>
            <a:ext cx="18265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3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64ACEF52-D14F-7055-9CC6-85ECF0408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583" y="3397971"/>
            <a:ext cx="1516566" cy="526694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89C57189-C2FB-F8AB-C4CC-6D29E2D53A23}"/>
              </a:ext>
            </a:extLst>
          </p:cNvPr>
          <p:cNvSpPr txBox="1"/>
          <p:nvPr/>
        </p:nvSpPr>
        <p:spPr>
          <a:xfrm>
            <a:off x="3418887" y="3472182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D0D2CD6-92F3-310E-848F-7C134EC812A2}"/>
              </a:ext>
            </a:extLst>
          </p:cNvPr>
          <p:cNvSpPr txBox="1"/>
          <p:nvPr/>
        </p:nvSpPr>
        <p:spPr>
          <a:xfrm>
            <a:off x="4491296" y="3348614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22048A6-2758-4007-4D15-1DF806A6A6EE}"/>
              </a:ext>
            </a:extLst>
          </p:cNvPr>
          <p:cNvSpPr txBox="1"/>
          <p:nvPr/>
        </p:nvSpPr>
        <p:spPr>
          <a:xfrm>
            <a:off x="3642913" y="3662500"/>
            <a:ext cx="18265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3</a:t>
            </a:r>
          </a:p>
        </p:txBody>
      </p:sp>
      <p:pic>
        <p:nvPicPr>
          <p:cNvPr id="4" name="Imagen 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D8F62FCE-6703-BC5C-651E-AC13455B3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326" y="3398993"/>
            <a:ext cx="3687828" cy="526032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33CFCE61-C84C-996E-1B9F-804A16233AE4}"/>
              </a:ext>
            </a:extLst>
          </p:cNvPr>
          <p:cNvSpPr txBox="1"/>
          <p:nvPr/>
        </p:nvSpPr>
        <p:spPr>
          <a:xfrm>
            <a:off x="3862799" y="3347428"/>
            <a:ext cx="27018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AAAC3FB-7E8C-6C79-DAB9-4914A67CEFCF}"/>
              </a:ext>
            </a:extLst>
          </p:cNvPr>
          <p:cNvSpPr txBox="1"/>
          <p:nvPr/>
        </p:nvSpPr>
        <p:spPr>
          <a:xfrm>
            <a:off x="5834731" y="3357725"/>
            <a:ext cx="270183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9F6E2E2-4368-33BB-F3A2-CC7C652E6FB6}"/>
              </a:ext>
            </a:extLst>
          </p:cNvPr>
          <p:cNvSpPr txBox="1"/>
          <p:nvPr/>
        </p:nvSpPr>
        <p:spPr>
          <a:xfrm>
            <a:off x="4038215" y="3570006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B8D3F36-1212-8A3A-DE05-18BE92900971}"/>
              </a:ext>
            </a:extLst>
          </p:cNvPr>
          <p:cNvSpPr txBox="1"/>
          <p:nvPr/>
        </p:nvSpPr>
        <p:spPr>
          <a:xfrm>
            <a:off x="6509566" y="3585452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411D137-F9FB-2D70-7B19-6A4766F1FCB8}"/>
              </a:ext>
            </a:extLst>
          </p:cNvPr>
          <p:cNvSpPr txBox="1"/>
          <p:nvPr/>
        </p:nvSpPr>
        <p:spPr>
          <a:xfrm>
            <a:off x="6890566" y="3353763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58267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/>
              </a:rPr>
              <a:t>                                       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6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95" y="1668949"/>
            <a:ext cx="10061283" cy="46623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400" dirty="0">
                <a:latin typeface="Segoe UI"/>
                <a:cs typeface="Segoe UI"/>
              </a:rPr>
              <a:t>Proyecto B: Desembolso inicial (A) = 75.000€</a:t>
            </a:r>
            <a:endParaRPr lang="en-US" sz="14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Segoe UI"/>
                <a:cs typeface="Segoe UI"/>
              </a:rPr>
              <a:t>      Flujos de caja (Q</a:t>
            </a:r>
            <a:r>
              <a:rPr lang="es-ES" sz="1100" dirty="0">
                <a:latin typeface="Segoe UI"/>
                <a:cs typeface="Segoe UI"/>
              </a:rPr>
              <a:t>1</a:t>
            </a:r>
            <a:r>
              <a:rPr lang="es-ES" sz="1400" dirty="0">
                <a:latin typeface="Segoe UI"/>
                <a:cs typeface="Segoe UI"/>
              </a:rPr>
              <a:t> = 40.000€  / Q</a:t>
            </a:r>
            <a:r>
              <a:rPr lang="es-ES" sz="1100" dirty="0">
                <a:latin typeface="Segoe UI"/>
                <a:cs typeface="Segoe UI"/>
              </a:rPr>
              <a:t>2</a:t>
            </a:r>
            <a:r>
              <a:rPr lang="es-ES" sz="1400" dirty="0">
                <a:latin typeface="Segoe UI"/>
                <a:cs typeface="Segoe UI"/>
              </a:rPr>
              <a:t> = 42.000€ )</a:t>
            </a:r>
            <a:endParaRPr lang="en-US" sz="140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Segoe UI"/>
                <a:cs typeface="Segoe UI"/>
              </a:rPr>
              <a:t>      Tasa de descuento 7%</a:t>
            </a:r>
            <a:endParaRPr lang="es-ES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Avenir Next LT Pro"/>
                <a:cs typeface="Segoe UI"/>
              </a:rPr>
              <a:t>PAYBACK =                                                                  = 2 años y 304 días (Se sale de los 3 años)</a:t>
            </a:r>
          </a:p>
          <a:p>
            <a:pPr marL="0" indent="0">
              <a:buNone/>
            </a:pPr>
            <a:endParaRPr lang="es-ES" sz="1400" dirty="0">
              <a:latin typeface="Avenir Next LT Pro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Avenir Next LT Pro"/>
                <a:cs typeface="Segoe UI"/>
              </a:rPr>
              <a:t>PAYBACK actualizado =                       =                                                                 =</a:t>
            </a:r>
            <a:r>
              <a:rPr lang="es-ES" sz="1400" dirty="0">
                <a:ea typeface="+mn-lt"/>
                <a:cs typeface="+mn-lt"/>
              </a:rPr>
              <a:t>2 años y 374 días (No hay </a:t>
            </a:r>
            <a:r>
              <a:rPr lang="es-ES" sz="1400" dirty="0" err="1">
                <a:ea typeface="+mn-lt"/>
                <a:cs typeface="+mn-lt"/>
              </a:rPr>
              <a:t>payback</a:t>
            </a:r>
            <a:r>
              <a:rPr lang="es-ES" sz="1400" dirty="0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s-ES" sz="1400" dirty="0">
              <a:latin typeface="Segoe UI"/>
              <a:cs typeface="Segoe U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1E13B3-7408-3D58-B29F-BD13278B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12688"/>
            <a:ext cx="5948855" cy="2554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B47C2AF-C092-86B2-6953-8F1B4028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591" y="3338869"/>
            <a:ext cx="845170" cy="49483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DC25C2F-F2A0-F84F-617A-F5EC181EAEB4}"/>
              </a:ext>
            </a:extLst>
          </p:cNvPr>
          <p:cNvSpPr txBox="1"/>
          <p:nvPr/>
        </p:nvSpPr>
        <p:spPr>
          <a:xfrm>
            <a:off x="3491557" y="3373932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1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25E05F2-0C32-F81D-561A-EF88C0D1352D}"/>
              </a:ext>
            </a:extLst>
          </p:cNvPr>
          <p:cNvSpPr txBox="1"/>
          <p:nvPr/>
        </p:nvSpPr>
        <p:spPr>
          <a:xfrm>
            <a:off x="3373558" y="3565871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2</a:t>
            </a:r>
          </a:p>
        </p:txBody>
      </p:sp>
      <p:pic>
        <p:nvPicPr>
          <p:cNvPr id="9" name="Imagen 8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AFC86E6-C8E5-E87B-7F53-64DD06B74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791" y="3338738"/>
            <a:ext cx="2743200" cy="54495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450E302-9301-492B-90E8-BFE8D4CE5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574" y="2714021"/>
            <a:ext cx="2743200" cy="425003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F9B1D2FD-0065-C66E-EFB6-9F893D8C334F}"/>
              </a:ext>
            </a:extLst>
          </p:cNvPr>
          <p:cNvSpPr txBox="1"/>
          <p:nvPr/>
        </p:nvSpPr>
        <p:spPr>
          <a:xfrm>
            <a:off x="2525252" y="2749975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8EC5EE9-17BD-E616-8CA9-B52D6FCC15E3}"/>
              </a:ext>
            </a:extLst>
          </p:cNvPr>
          <p:cNvSpPr txBox="1"/>
          <p:nvPr/>
        </p:nvSpPr>
        <p:spPr>
          <a:xfrm>
            <a:off x="2401732" y="2892218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CB08589-F8F1-5813-1898-E9D700E7ED53}"/>
              </a:ext>
            </a:extLst>
          </p:cNvPr>
          <p:cNvSpPr txBox="1"/>
          <p:nvPr/>
        </p:nvSpPr>
        <p:spPr>
          <a:xfrm>
            <a:off x="3935982" y="3275137"/>
            <a:ext cx="259885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-1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E83AF1E-B6D1-0488-1409-9B1C1B0EFFAB}"/>
              </a:ext>
            </a:extLst>
          </p:cNvPr>
          <p:cNvSpPr txBox="1"/>
          <p:nvPr/>
        </p:nvSpPr>
        <p:spPr>
          <a:xfrm>
            <a:off x="3766076" y="3496529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3E57A3D-84F8-52C9-7998-713F3167C66C}"/>
              </a:ext>
            </a:extLst>
          </p:cNvPr>
          <p:cNvSpPr txBox="1"/>
          <p:nvPr/>
        </p:nvSpPr>
        <p:spPr>
          <a:xfrm>
            <a:off x="5470278" y="3522272"/>
            <a:ext cx="18265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04B95FF-BBE4-EC17-3C7B-E55F5004BB78}"/>
              </a:ext>
            </a:extLst>
          </p:cNvPr>
          <p:cNvSpPr txBox="1"/>
          <p:nvPr/>
        </p:nvSpPr>
        <p:spPr>
          <a:xfrm>
            <a:off x="5835832" y="3290583"/>
            <a:ext cx="29592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95442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6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95" y="1668949"/>
            <a:ext cx="10061283" cy="46623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400" dirty="0">
                <a:latin typeface="Segoe UI"/>
                <a:cs typeface="Segoe UI"/>
              </a:rPr>
              <a:t>Proyecto C : Desembolso inicial (A) = 100.000€</a:t>
            </a:r>
            <a:endParaRPr lang="en-US" sz="14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Segoe UI"/>
                <a:cs typeface="Segoe UI"/>
              </a:rPr>
              <a:t>      Flujos de caja (Q</a:t>
            </a:r>
            <a:r>
              <a:rPr lang="es-ES" sz="1100" dirty="0">
                <a:latin typeface="Segoe UI"/>
                <a:cs typeface="Segoe UI"/>
              </a:rPr>
              <a:t>1</a:t>
            </a:r>
            <a:r>
              <a:rPr lang="es-ES" sz="1400" dirty="0">
                <a:latin typeface="Segoe UI"/>
                <a:cs typeface="Segoe UI"/>
              </a:rPr>
              <a:t> = 40.000€  / Q</a:t>
            </a:r>
            <a:r>
              <a:rPr lang="es-ES" sz="1100" dirty="0">
                <a:latin typeface="Segoe UI"/>
                <a:cs typeface="Segoe UI"/>
              </a:rPr>
              <a:t>2</a:t>
            </a:r>
            <a:r>
              <a:rPr lang="es-ES" sz="1400" dirty="0">
                <a:latin typeface="Segoe UI"/>
                <a:cs typeface="Segoe UI"/>
              </a:rPr>
              <a:t> = 60.000€ / Q</a:t>
            </a:r>
            <a:r>
              <a:rPr lang="es-ES" sz="1100" dirty="0">
                <a:latin typeface="Segoe UI"/>
                <a:cs typeface="Segoe UI"/>
              </a:rPr>
              <a:t>3</a:t>
            </a:r>
            <a:r>
              <a:rPr lang="es-ES" sz="1400" dirty="0">
                <a:latin typeface="Segoe UI"/>
                <a:cs typeface="Segoe UI"/>
              </a:rPr>
              <a:t> = 45.000€)</a:t>
            </a:r>
            <a:endParaRPr lang="en-US" sz="14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Segoe UI"/>
                <a:cs typeface="Segoe UI"/>
              </a:rPr>
              <a:t>      Tasa de descuento 10%</a:t>
            </a:r>
            <a:endParaRPr lang="es-ES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Avenir Next LT Pro"/>
                <a:cs typeface="Segoe UI"/>
              </a:rPr>
              <a:t>PAYBACK =                                                                       = 2 años y 162 días</a:t>
            </a:r>
          </a:p>
          <a:p>
            <a:pPr marL="0" indent="0">
              <a:buNone/>
            </a:pPr>
            <a:endParaRPr lang="es-ES" sz="1400" dirty="0">
              <a:latin typeface="Avenir Next LT Pro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Avenir Next LT Pro"/>
                <a:cs typeface="Segoe UI"/>
              </a:rPr>
              <a:t>PAYBACK actualizado =                                     =                                                                                      = 2 años y 367 días (No hay </a:t>
            </a:r>
            <a:r>
              <a:rPr lang="es-ES" sz="1400" dirty="0" err="1">
                <a:latin typeface="Avenir Next LT Pro"/>
                <a:cs typeface="Segoe UI"/>
              </a:rPr>
              <a:t>payback</a:t>
            </a:r>
            <a:r>
              <a:rPr lang="es-ES" sz="1400" dirty="0">
                <a:latin typeface="Avenir Next LT Pro"/>
                <a:cs typeface="Segoe UI"/>
              </a:rPr>
              <a:t>)</a:t>
            </a:r>
          </a:p>
          <a:p>
            <a:pPr marL="0" indent="0">
              <a:buNone/>
            </a:pPr>
            <a:endParaRPr lang="es-ES" sz="1400" dirty="0">
              <a:latin typeface="Segoe UI"/>
              <a:cs typeface="Segoe U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1E13B3-7408-3D58-B29F-BD13278B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12688"/>
            <a:ext cx="5948855" cy="25546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4ACEF52-D14F-7055-9CC6-85ECF0408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583" y="3397971"/>
            <a:ext cx="1516566" cy="526694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89C57189-C2FB-F8AB-C4CC-6D29E2D53A23}"/>
              </a:ext>
            </a:extLst>
          </p:cNvPr>
          <p:cNvSpPr txBox="1"/>
          <p:nvPr/>
        </p:nvSpPr>
        <p:spPr>
          <a:xfrm>
            <a:off x="3418887" y="3472182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1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D0D2CD6-92F3-310E-848F-7C134EC812A2}"/>
              </a:ext>
            </a:extLst>
          </p:cNvPr>
          <p:cNvSpPr txBox="1"/>
          <p:nvPr/>
        </p:nvSpPr>
        <p:spPr>
          <a:xfrm>
            <a:off x="4048512" y="3472182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2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22048A6-2758-4007-4D15-1DF806A6A6EE}"/>
              </a:ext>
            </a:extLst>
          </p:cNvPr>
          <p:cNvSpPr txBox="1"/>
          <p:nvPr/>
        </p:nvSpPr>
        <p:spPr>
          <a:xfrm>
            <a:off x="3642913" y="3662500"/>
            <a:ext cx="18265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3</a:t>
            </a:r>
          </a:p>
        </p:txBody>
      </p:sp>
      <p:pic>
        <p:nvPicPr>
          <p:cNvPr id="11" name="Imagen 10" descr="Imagen que contiene Texto&#10;&#10;Descripción generada automáticamente">
            <a:extLst>
              <a:ext uri="{FF2B5EF4-FFF2-40B4-BE49-F238E27FC236}">
                <a16:creationId xmlns:a16="http://schemas.microsoft.com/office/drawing/2014/main" id="{64E04B40-6E62-5A61-A0E3-D1EE1AAD7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487" y="2682074"/>
            <a:ext cx="3052417" cy="411591"/>
          </a:xfrm>
          <a:prstGeom prst="rect">
            <a:avLst/>
          </a:prstGeom>
        </p:spPr>
      </p:pic>
      <p:pic>
        <p:nvPicPr>
          <p:cNvPr id="37" name="Imagen 36" descr="Imagen que contiene Texto&#10;&#10;Descripción generada automáticamente">
            <a:extLst>
              <a:ext uri="{FF2B5EF4-FFF2-40B4-BE49-F238E27FC236}">
                <a16:creationId xmlns:a16="http://schemas.microsoft.com/office/drawing/2014/main" id="{B4AA4E2B-6281-142F-7B49-3FEFFCB3B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4226" y="3396533"/>
            <a:ext cx="3742634" cy="528758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C54486D2-0F8F-C6E7-FDB0-6A7BEA5A61C1}"/>
              </a:ext>
            </a:extLst>
          </p:cNvPr>
          <p:cNvSpPr txBox="1"/>
          <p:nvPr/>
        </p:nvSpPr>
        <p:spPr>
          <a:xfrm>
            <a:off x="2435495" y="2720479"/>
            <a:ext cx="182656" cy="1884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EF41995-C51B-132E-B39B-297020EA3323}"/>
              </a:ext>
            </a:extLst>
          </p:cNvPr>
          <p:cNvSpPr txBox="1"/>
          <p:nvPr/>
        </p:nvSpPr>
        <p:spPr>
          <a:xfrm>
            <a:off x="2672333" y="2720479"/>
            <a:ext cx="18265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31A128B6-1CE0-ED8E-5586-67AC9EE4483F}"/>
              </a:ext>
            </a:extLst>
          </p:cNvPr>
          <p:cNvSpPr txBox="1"/>
          <p:nvPr/>
        </p:nvSpPr>
        <p:spPr>
          <a:xfrm>
            <a:off x="2461238" y="2864641"/>
            <a:ext cx="18265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3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436F740-01CB-B9A5-BCF5-3D937ECE2030}"/>
              </a:ext>
            </a:extLst>
          </p:cNvPr>
          <p:cNvSpPr txBox="1"/>
          <p:nvPr/>
        </p:nvSpPr>
        <p:spPr>
          <a:xfrm>
            <a:off x="6384509" y="3348614"/>
            <a:ext cx="34741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E6E7090-A6C1-1607-AA1F-FED7AC2995F7}"/>
              </a:ext>
            </a:extLst>
          </p:cNvPr>
          <p:cNvSpPr txBox="1"/>
          <p:nvPr/>
        </p:nvSpPr>
        <p:spPr>
          <a:xfrm>
            <a:off x="7388495" y="3333168"/>
            <a:ext cx="34741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7796DB60-A553-EE52-A5C7-BBF050092D0A}"/>
              </a:ext>
            </a:extLst>
          </p:cNvPr>
          <p:cNvSpPr txBox="1"/>
          <p:nvPr/>
        </p:nvSpPr>
        <p:spPr>
          <a:xfrm>
            <a:off x="6456590" y="3570006"/>
            <a:ext cx="34741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F1C6132-A004-C073-F610-259C121D5CE6}"/>
              </a:ext>
            </a:extLst>
          </p:cNvPr>
          <p:cNvSpPr txBox="1"/>
          <p:nvPr/>
        </p:nvSpPr>
        <p:spPr>
          <a:xfrm>
            <a:off x="4036725" y="3570006"/>
            <a:ext cx="34741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C983356-2AE9-C207-58B1-86056B77FCB5}"/>
              </a:ext>
            </a:extLst>
          </p:cNvPr>
          <p:cNvSpPr txBox="1"/>
          <p:nvPr/>
        </p:nvSpPr>
        <p:spPr>
          <a:xfrm>
            <a:off x="4494954" y="3364060"/>
            <a:ext cx="34741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9D5E678-ECC5-ABAF-287A-69C7FF37763D}"/>
              </a:ext>
            </a:extLst>
          </p:cNvPr>
          <p:cNvSpPr txBox="1"/>
          <p:nvPr/>
        </p:nvSpPr>
        <p:spPr>
          <a:xfrm>
            <a:off x="3846225" y="3364060"/>
            <a:ext cx="347412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6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4088276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/>
              </a:rPr>
              <a:t> 0,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6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95" y="1859449"/>
            <a:ext cx="10061283" cy="44718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400" dirty="0"/>
              <a:t>Proyecto A: Desembolso inicial (A) = 100.000€</a:t>
            </a:r>
          </a:p>
          <a:p>
            <a:pPr marL="0" indent="0">
              <a:buNone/>
            </a:pPr>
            <a:r>
              <a:rPr lang="es-ES" sz="1400" dirty="0"/>
              <a:t>      Flujos de caja (Q</a:t>
            </a:r>
            <a:r>
              <a:rPr lang="es-ES" sz="1050" dirty="0"/>
              <a:t>1</a:t>
            </a:r>
            <a:r>
              <a:rPr lang="es-ES" sz="1400" dirty="0"/>
              <a:t> = 21.000€  / Q</a:t>
            </a:r>
            <a:r>
              <a:rPr lang="es-ES" sz="1050" dirty="0"/>
              <a:t>2</a:t>
            </a:r>
            <a:r>
              <a:rPr lang="es-ES" sz="1400" dirty="0"/>
              <a:t> = 40.000€ / Q</a:t>
            </a:r>
            <a:r>
              <a:rPr lang="es-ES" sz="1050" dirty="0"/>
              <a:t>3</a:t>
            </a:r>
            <a:r>
              <a:rPr lang="es-ES" sz="1400" dirty="0"/>
              <a:t> = 65.000€)</a:t>
            </a:r>
          </a:p>
          <a:p>
            <a:pPr marL="0" indent="0">
              <a:buNone/>
            </a:pPr>
            <a:r>
              <a:rPr lang="es-ES" sz="1400" dirty="0"/>
              <a:t>      Tasa de descuento 10%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8548E8"/>
                </a:solidFill>
                <a:ea typeface="+mn-lt"/>
                <a:cs typeface="+mn-lt"/>
              </a:rPr>
              <a:t>b)</a:t>
            </a:r>
            <a:r>
              <a:rPr lang="es-E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s-ES" sz="1400" dirty="0">
                <a:ea typeface="+mn-lt"/>
                <a:cs typeface="+mn-lt"/>
              </a:rPr>
              <a:t>  </a:t>
            </a:r>
            <a:r>
              <a:rPr lang="es-ES" sz="1400" dirty="0">
                <a:latin typeface="Avenir Next LT Pro"/>
                <a:cs typeface="Segoe UI"/>
              </a:rPr>
              <a:t> VAN =                                                                </a:t>
            </a:r>
          </a:p>
          <a:p>
            <a:pPr marL="0" indent="0">
              <a:buNone/>
            </a:pPr>
            <a:r>
              <a:rPr lang="es-ES" sz="1400" dirty="0">
                <a:latin typeface="Avenir Next LT Pro"/>
                <a:cs typeface="Segoe UI"/>
              </a:rPr>
              <a:t>=                                                                          €</a:t>
            </a:r>
            <a:endParaRPr lang="es-ES" sz="1400" dirty="0"/>
          </a:p>
          <a:p>
            <a:pPr marL="0" indent="0">
              <a:buNone/>
            </a:pPr>
            <a:r>
              <a:rPr lang="es-ES" sz="1400" dirty="0">
                <a:solidFill>
                  <a:srgbClr val="8548E8"/>
                </a:solidFill>
                <a:ea typeface="+mn-lt"/>
                <a:cs typeface="+mn-lt"/>
              </a:rPr>
              <a:t>c)</a:t>
            </a:r>
            <a:r>
              <a:rPr lang="es-E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s-ES" sz="1400" dirty="0">
                <a:ea typeface="+mn-lt"/>
                <a:cs typeface="+mn-lt"/>
              </a:rPr>
              <a:t>  </a:t>
            </a:r>
            <a:r>
              <a:rPr lang="es-ES" sz="1400" dirty="0">
                <a:latin typeface="Avenir Next LT Pro"/>
                <a:cs typeface="Segoe UI"/>
              </a:rPr>
              <a:t>                                                             </a:t>
            </a:r>
            <a:endParaRPr lang="es-ES" dirty="0">
              <a:latin typeface="Avenir Next LT Pro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Avenir Next LT Pro"/>
                <a:cs typeface="Segoe UI"/>
              </a:rPr>
              <a:t>TIR = 0,1047078788 = 10,47%</a:t>
            </a:r>
            <a:endParaRPr lang="es-ES" dirty="0"/>
          </a:p>
          <a:p>
            <a:pPr marL="0" indent="0">
              <a:buNone/>
            </a:pPr>
            <a:endParaRPr lang="es-ES" sz="1400" dirty="0">
              <a:latin typeface="Avenir Next LT Pro"/>
              <a:cs typeface="Segoe UI"/>
            </a:endParaRPr>
          </a:p>
          <a:p>
            <a:pPr marL="0" indent="0">
              <a:buNone/>
            </a:pPr>
            <a:endParaRPr lang="es-ES" sz="1400" dirty="0">
              <a:latin typeface="Segoe UI"/>
              <a:cs typeface="Segoe UI"/>
            </a:endParaRPr>
          </a:p>
        </p:txBody>
      </p:sp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38324A8-C2F7-E4C0-C197-ED46A7EE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69" y="1413926"/>
            <a:ext cx="2743200" cy="443494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C42257AD-860D-1D94-784F-2DB3BA9D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34" y="3337748"/>
            <a:ext cx="3189889" cy="294175"/>
          </a:xfrm>
          <a:prstGeom prst="rect">
            <a:avLst/>
          </a:prstGeom>
        </p:spPr>
      </p:pic>
      <p:pic>
        <p:nvPicPr>
          <p:cNvPr id="44" name="Imagen 4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947CD7A-4B58-6F84-19BB-CD430DFB8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779" y="3689645"/>
            <a:ext cx="2743200" cy="319538"/>
          </a:xfrm>
          <a:prstGeom prst="rect">
            <a:avLst/>
          </a:prstGeom>
        </p:spPr>
      </p:pic>
      <p:pic>
        <p:nvPicPr>
          <p:cNvPr id="45" name="Imagen 4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B05C5142-D73E-B041-1F5E-98E4AD056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556" y="3689891"/>
            <a:ext cx="2644666" cy="319047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2E0E8AD1-236D-9AF6-8A92-A41CFB4C8404}"/>
              </a:ext>
            </a:extLst>
          </p:cNvPr>
          <p:cNvSpPr txBox="1"/>
          <p:nvPr/>
        </p:nvSpPr>
        <p:spPr>
          <a:xfrm>
            <a:off x="2825303" y="2916528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1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0E3C903-45DD-4E91-40CC-B55DF8A43193}"/>
              </a:ext>
            </a:extLst>
          </p:cNvPr>
          <p:cNvSpPr txBox="1"/>
          <p:nvPr/>
        </p:nvSpPr>
        <p:spPr>
          <a:xfrm>
            <a:off x="3667796" y="2916528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2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868E0CD-2407-8522-D27E-252D686250EB}"/>
              </a:ext>
            </a:extLst>
          </p:cNvPr>
          <p:cNvSpPr txBox="1"/>
          <p:nvPr/>
        </p:nvSpPr>
        <p:spPr>
          <a:xfrm>
            <a:off x="4521021" y="2916528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3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DDB08297-7793-6EDB-A799-31960C91678A}"/>
              </a:ext>
            </a:extLst>
          </p:cNvPr>
          <p:cNvSpPr txBox="1"/>
          <p:nvPr/>
        </p:nvSpPr>
        <p:spPr>
          <a:xfrm>
            <a:off x="2766274" y="3673161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2137C42-DF0C-E178-1F2F-B21DCD05DCC9}"/>
              </a:ext>
            </a:extLst>
          </p:cNvPr>
          <p:cNvSpPr txBox="1"/>
          <p:nvPr/>
        </p:nvSpPr>
        <p:spPr>
          <a:xfrm>
            <a:off x="3539007" y="3673161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7879AEA-F098-6035-677E-EB7451274298}"/>
              </a:ext>
            </a:extLst>
          </p:cNvPr>
          <p:cNvSpPr txBox="1"/>
          <p:nvPr/>
        </p:nvSpPr>
        <p:spPr>
          <a:xfrm>
            <a:off x="2004274" y="3673161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1</a:t>
            </a:r>
          </a:p>
        </p:txBody>
      </p:sp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48792AD4-AAD8-2BC3-A629-50704CE0F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4724" y="2890546"/>
            <a:ext cx="2550017" cy="4114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E259EB-DC66-8944-2158-BEB19043AAE5}"/>
              </a:ext>
            </a:extLst>
          </p:cNvPr>
          <p:cNvSpPr txBox="1"/>
          <p:nvPr/>
        </p:nvSpPr>
        <p:spPr>
          <a:xfrm>
            <a:off x="2825302" y="2889696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1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D61175F-15AA-CA80-86B8-5829FA25A679}"/>
              </a:ext>
            </a:extLst>
          </p:cNvPr>
          <p:cNvSpPr txBox="1"/>
          <p:nvPr/>
        </p:nvSpPr>
        <p:spPr>
          <a:xfrm>
            <a:off x="3608767" y="2884330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2FA057F-6D17-5108-F793-E307631313E8}"/>
              </a:ext>
            </a:extLst>
          </p:cNvPr>
          <p:cNvSpPr txBox="1"/>
          <p:nvPr/>
        </p:nvSpPr>
        <p:spPr>
          <a:xfrm>
            <a:off x="4365400" y="2884329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8331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/>
              </a:rPr>
              <a:t> 0,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6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95" y="1859449"/>
            <a:ext cx="10061283" cy="44718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400" dirty="0">
                <a:latin typeface="Segoe UI"/>
                <a:cs typeface="Segoe UI"/>
              </a:rPr>
              <a:t>Proyecto B: Desembolso inicial (A) = 75.000€</a:t>
            </a:r>
            <a:endParaRPr lang="en-US" sz="14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Segoe UI"/>
                <a:cs typeface="Segoe UI"/>
              </a:rPr>
              <a:t>      Flujos de caja (Q</a:t>
            </a:r>
            <a:r>
              <a:rPr lang="es-ES" sz="1100" dirty="0">
                <a:latin typeface="Segoe UI"/>
                <a:cs typeface="Segoe UI"/>
              </a:rPr>
              <a:t>1</a:t>
            </a:r>
            <a:r>
              <a:rPr lang="es-ES" sz="1400" dirty="0">
                <a:latin typeface="Segoe UI"/>
                <a:cs typeface="Segoe UI"/>
              </a:rPr>
              <a:t> = 40.000€  / Q</a:t>
            </a:r>
            <a:r>
              <a:rPr lang="es-ES" sz="1100" dirty="0">
                <a:latin typeface="Segoe UI"/>
                <a:cs typeface="Segoe UI"/>
              </a:rPr>
              <a:t>2</a:t>
            </a:r>
            <a:r>
              <a:rPr lang="es-ES" sz="1400" dirty="0">
                <a:latin typeface="Segoe UI"/>
                <a:cs typeface="Segoe UI"/>
              </a:rPr>
              <a:t> = 42.000€ )</a:t>
            </a:r>
            <a:endParaRPr lang="en-US" sz="14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Segoe UI"/>
                <a:cs typeface="Segoe UI"/>
              </a:rPr>
              <a:t>      Tasa de descuento 7%</a:t>
            </a:r>
            <a:endParaRPr lang="es-ES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solidFill>
                  <a:srgbClr val="8548E8"/>
                </a:solidFill>
                <a:ea typeface="+mn-lt"/>
                <a:cs typeface="+mn-lt"/>
              </a:rPr>
              <a:t>b)</a:t>
            </a:r>
            <a:r>
              <a:rPr lang="es-E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s-ES" sz="1400" dirty="0">
                <a:ea typeface="+mn-lt"/>
                <a:cs typeface="+mn-lt"/>
              </a:rPr>
              <a:t>  </a:t>
            </a:r>
            <a:r>
              <a:rPr lang="es-ES" sz="1400" dirty="0">
                <a:latin typeface="Avenir Next LT Pro"/>
                <a:cs typeface="Segoe UI"/>
              </a:rPr>
              <a:t> VAN =                                            =                                                                      €</a:t>
            </a:r>
            <a:endParaRPr lang="es-ES" sz="1400" dirty="0"/>
          </a:p>
          <a:p>
            <a:pPr marL="0" indent="0">
              <a:buNone/>
            </a:pPr>
            <a:r>
              <a:rPr lang="es-ES" sz="1400" dirty="0">
                <a:solidFill>
                  <a:srgbClr val="8548E8"/>
                </a:solidFill>
                <a:ea typeface="+mn-lt"/>
                <a:cs typeface="+mn-lt"/>
              </a:rPr>
              <a:t>c)</a:t>
            </a:r>
            <a:r>
              <a:rPr lang="es-E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s-ES" sz="1400" dirty="0">
                <a:ea typeface="+mn-lt"/>
                <a:cs typeface="+mn-lt"/>
              </a:rPr>
              <a:t>  </a:t>
            </a:r>
            <a:r>
              <a:rPr lang="es-ES" sz="1400" dirty="0">
                <a:latin typeface="Avenir Next LT Pro"/>
                <a:cs typeface="Segoe UI"/>
              </a:rPr>
              <a:t>                                                             </a:t>
            </a:r>
            <a:endParaRPr lang="es-ES" dirty="0">
              <a:latin typeface="Avenir Next LT Pro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Avenir Next LT Pro"/>
                <a:cs typeface="Segoe UI"/>
              </a:rPr>
              <a:t>TIR = 0,0610916858 = 6,11%</a:t>
            </a:r>
            <a:endParaRPr lang="es-ES" dirty="0"/>
          </a:p>
          <a:p>
            <a:pPr marL="0" indent="0">
              <a:buNone/>
            </a:pPr>
            <a:endParaRPr lang="es-ES" sz="1400" dirty="0">
              <a:latin typeface="Avenir Next LT Pro"/>
              <a:cs typeface="Segoe UI"/>
            </a:endParaRPr>
          </a:p>
          <a:p>
            <a:pPr marL="0" indent="0">
              <a:buNone/>
            </a:pPr>
            <a:endParaRPr lang="es-ES" sz="1400" dirty="0">
              <a:latin typeface="Segoe UI"/>
              <a:cs typeface="Segoe UI"/>
            </a:endParaRPr>
          </a:p>
        </p:txBody>
      </p:sp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38324A8-C2F7-E4C0-C197-ED46A7EE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69" y="1413926"/>
            <a:ext cx="2743200" cy="443494"/>
          </a:xfrm>
          <a:prstGeom prst="rect">
            <a:avLst/>
          </a:prstGeom>
        </p:spPr>
      </p:pic>
      <p:pic>
        <p:nvPicPr>
          <p:cNvPr id="5" name="Imagen 4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66CDEECB-08E5-5B48-E395-5B61E7540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29" b="5245"/>
          <a:stretch/>
        </p:blipFill>
        <p:spPr>
          <a:xfrm>
            <a:off x="2164724" y="2890546"/>
            <a:ext cx="1812324" cy="389918"/>
          </a:xfrm>
          <a:prstGeom prst="rect">
            <a:avLst/>
          </a:prstGeom>
        </p:spPr>
      </p:pic>
      <p:pic>
        <p:nvPicPr>
          <p:cNvPr id="6" name="Imagen 5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6E44F9EC-CEDF-8D04-5C87-CC327808B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682" y="2890805"/>
            <a:ext cx="3054439" cy="389516"/>
          </a:xfrm>
          <a:prstGeom prst="rect">
            <a:avLst/>
          </a:prstGeom>
        </p:spPr>
      </p:pic>
      <p:pic>
        <p:nvPicPr>
          <p:cNvPr id="9" name="Imagen 8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3A6E193D-CC7A-2CA1-23C6-CD834BDAA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724" y="3294337"/>
            <a:ext cx="2324637" cy="40348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763EA5B-67AE-14A4-C434-C04EBED9D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273" y="3292206"/>
            <a:ext cx="2743200" cy="41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6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/>
              </a:rPr>
              <a:t> 0,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6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995" y="1859449"/>
            <a:ext cx="10061283" cy="44718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1400" dirty="0"/>
              <a:t>Proyecto A: Desembolso inicial (A) = 100.000€</a:t>
            </a:r>
          </a:p>
          <a:p>
            <a:pPr marL="0" indent="0">
              <a:buNone/>
            </a:pPr>
            <a:r>
              <a:rPr lang="es-ES" sz="1400" dirty="0"/>
              <a:t>      Flujos de caja (Q</a:t>
            </a:r>
            <a:r>
              <a:rPr lang="es-ES" sz="1050" dirty="0"/>
              <a:t>1</a:t>
            </a:r>
            <a:r>
              <a:rPr lang="es-ES" sz="1400" dirty="0"/>
              <a:t> = 21.000€  / Q</a:t>
            </a:r>
            <a:r>
              <a:rPr lang="es-ES" sz="1050" dirty="0"/>
              <a:t>2</a:t>
            </a:r>
            <a:r>
              <a:rPr lang="es-ES" sz="1400" dirty="0"/>
              <a:t> = 40.000€ / Q</a:t>
            </a:r>
            <a:r>
              <a:rPr lang="es-ES" sz="1050" dirty="0"/>
              <a:t>3</a:t>
            </a:r>
            <a:r>
              <a:rPr lang="es-ES" sz="1400" dirty="0"/>
              <a:t> = 65.000€)</a:t>
            </a:r>
          </a:p>
          <a:p>
            <a:pPr marL="0" indent="0">
              <a:buNone/>
            </a:pPr>
            <a:r>
              <a:rPr lang="es-ES" sz="1400" dirty="0"/>
              <a:t>      Tasa de descuento 10%</a:t>
            </a:r>
          </a:p>
          <a:p>
            <a:pPr marL="0" indent="0">
              <a:buNone/>
            </a:pPr>
            <a:r>
              <a:rPr lang="es-ES" sz="1400" dirty="0">
                <a:solidFill>
                  <a:srgbClr val="8548E8"/>
                </a:solidFill>
                <a:ea typeface="+mn-lt"/>
                <a:cs typeface="+mn-lt"/>
              </a:rPr>
              <a:t>b)</a:t>
            </a:r>
            <a:r>
              <a:rPr lang="es-E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s-ES" sz="1400" dirty="0">
                <a:ea typeface="+mn-lt"/>
                <a:cs typeface="+mn-lt"/>
              </a:rPr>
              <a:t>  </a:t>
            </a:r>
            <a:r>
              <a:rPr lang="es-ES" sz="1400" dirty="0">
                <a:latin typeface="Avenir Next LT Pro"/>
                <a:cs typeface="Segoe UI"/>
              </a:rPr>
              <a:t> VAN =                                                                </a:t>
            </a:r>
          </a:p>
          <a:p>
            <a:pPr marL="0" indent="0">
              <a:buNone/>
            </a:pPr>
            <a:r>
              <a:rPr lang="es-ES" sz="1400" dirty="0">
                <a:latin typeface="Avenir Next LT Pro"/>
                <a:cs typeface="Segoe UI"/>
              </a:rPr>
              <a:t>=                                                                      €</a:t>
            </a:r>
            <a:endParaRPr lang="es-ES" sz="1400" dirty="0"/>
          </a:p>
          <a:p>
            <a:pPr marL="0" indent="0">
              <a:buNone/>
            </a:pPr>
            <a:r>
              <a:rPr lang="es-ES" sz="1400" dirty="0">
                <a:solidFill>
                  <a:srgbClr val="8548E8"/>
                </a:solidFill>
                <a:ea typeface="+mn-lt"/>
                <a:cs typeface="+mn-lt"/>
              </a:rPr>
              <a:t>c)</a:t>
            </a:r>
            <a:r>
              <a:rPr lang="es-ES" sz="1400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s-ES" sz="1400" dirty="0">
                <a:ea typeface="+mn-lt"/>
                <a:cs typeface="+mn-lt"/>
              </a:rPr>
              <a:t>  </a:t>
            </a:r>
            <a:r>
              <a:rPr lang="es-ES" sz="1400" dirty="0">
                <a:latin typeface="Avenir Next LT Pro"/>
                <a:cs typeface="Segoe UI"/>
              </a:rPr>
              <a:t>                                                             </a:t>
            </a:r>
            <a:endParaRPr lang="es-ES" dirty="0">
              <a:latin typeface="Avenir Next LT Pro"/>
              <a:cs typeface="Segoe UI"/>
            </a:endParaRPr>
          </a:p>
          <a:p>
            <a:pPr marL="0" indent="0">
              <a:buNone/>
            </a:pPr>
            <a:r>
              <a:rPr lang="es-ES" sz="1400" dirty="0">
                <a:latin typeface="Avenir Next LT Pro"/>
                <a:cs typeface="Segoe UI"/>
              </a:rPr>
              <a:t>TIR = 0,0988858074 = 9,89%</a:t>
            </a:r>
            <a:endParaRPr lang="es-ES" dirty="0"/>
          </a:p>
          <a:p>
            <a:pPr marL="0" indent="0">
              <a:buNone/>
            </a:pPr>
            <a:endParaRPr lang="es-ES" sz="1400" dirty="0">
              <a:latin typeface="Avenir Next LT Pro"/>
              <a:cs typeface="Segoe UI"/>
            </a:endParaRPr>
          </a:p>
          <a:p>
            <a:pPr marL="0" indent="0">
              <a:buNone/>
            </a:pPr>
            <a:endParaRPr lang="es-ES" sz="1400" dirty="0">
              <a:latin typeface="Segoe UI"/>
              <a:cs typeface="Segoe UI"/>
            </a:endParaRPr>
          </a:p>
        </p:txBody>
      </p:sp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38324A8-C2F7-E4C0-C197-ED46A7EE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469" y="1413926"/>
            <a:ext cx="2743200" cy="443494"/>
          </a:xfrm>
          <a:prstGeom prst="rect">
            <a:avLst/>
          </a:prstGeom>
        </p:spPr>
      </p:pic>
      <p:pic>
        <p:nvPicPr>
          <p:cNvPr id="44" name="Imagen 43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947CD7A-4B58-6F84-19BB-CD430DFB8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779" y="3689645"/>
            <a:ext cx="2743200" cy="319538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DDB08297-7793-6EDB-A799-31960C91678A}"/>
              </a:ext>
            </a:extLst>
          </p:cNvPr>
          <p:cNvSpPr txBox="1"/>
          <p:nvPr/>
        </p:nvSpPr>
        <p:spPr>
          <a:xfrm>
            <a:off x="2766274" y="3673161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2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2137C42-DF0C-E178-1F2F-B21DCD05DCC9}"/>
              </a:ext>
            </a:extLst>
          </p:cNvPr>
          <p:cNvSpPr txBox="1"/>
          <p:nvPr/>
        </p:nvSpPr>
        <p:spPr>
          <a:xfrm>
            <a:off x="3539007" y="3673161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7879AEA-F098-6035-677E-EB7451274298}"/>
              </a:ext>
            </a:extLst>
          </p:cNvPr>
          <p:cNvSpPr txBox="1"/>
          <p:nvPr/>
        </p:nvSpPr>
        <p:spPr>
          <a:xfrm>
            <a:off x="2004274" y="3673161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1</a:t>
            </a:r>
          </a:p>
        </p:txBody>
      </p:sp>
      <p:pic>
        <p:nvPicPr>
          <p:cNvPr id="4" name="Imagen 3" descr="Imagen que contiene objeto, reloj&#10;&#10;Descripción generada automáticamente">
            <a:extLst>
              <a:ext uri="{FF2B5EF4-FFF2-40B4-BE49-F238E27FC236}">
                <a16:creationId xmlns:a16="http://schemas.microsoft.com/office/drawing/2014/main" id="{FEAFABC0-8E39-5BAF-9D10-1800BA2DD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639" y="3671470"/>
            <a:ext cx="2888087" cy="3253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59E3D24-68ED-B4DF-D431-83478F488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4724" y="2890546"/>
            <a:ext cx="2550017" cy="4114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C8D5444-3911-8F1C-419F-3B25F4C0A09B}"/>
              </a:ext>
            </a:extLst>
          </p:cNvPr>
          <p:cNvSpPr txBox="1"/>
          <p:nvPr/>
        </p:nvSpPr>
        <p:spPr>
          <a:xfrm>
            <a:off x="2836034" y="2889696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3F73386-51A0-DFAE-6A0C-27080047ED5C}"/>
              </a:ext>
            </a:extLst>
          </p:cNvPr>
          <p:cNvSpPr txBox="1"/>
          <p:nvPr/>
        </p:nvSpPr>
        <p:spPr>
          <a:xfrm>
            <a:off x="3598034" y="2889696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8BEF673-AD7E-653C-AEA3-F8C9A0DD7DD6}"/>
              </a:ext>
            </a:extLst>
          </p:cNvPr>
          <p:cNvSpPr txBox="1"/>
          <p:nvPr/>
        </p:nvSpPr>
        <p:spPr>
          <a:xfrm>
            <a:off x="4376134" y="2878964"/>
            <a:ext cx="31231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700" dirty="0"/>
              <a:t>3</a:t>
            </a:r>
          </a:p>
        </p:txBody>
      </p:sp>
      <p:pic>
        <p:nvPicPr>
          <p:cNvPr id="34" name="Imagen 33" descr="Imagen que contiene Forma&#10;&#10;Descripción generada automáticamente">
            <a:extLst>
              <a:ext uri="{FF2B5EF4-FFF2-40B4-BE49-F238E27FC236}">
                <a16:creationId xmlns:a16="http://schemas.microsoft.com/office/drawing/2014/main" id="{0CF86E8B-D725-EC62-6336-8324EDD03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595" y="3351911"/>
            <a:ext cx="2927928" cy="2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3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7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38" y="3519216"/>
            <a:ext cx="10068540" cy="2593871"/>
          </a:xfrm>
        </p:spPr>
        <p:txBody>
          <a:bodyPr anchor="ctr">
            <a:normAutofit/>
          </a:bodyPr>
          <a:lstStyle/>
          <a:p>
            <a:r>
              <a:rPr lang="es-ES" sz="1800" dirty="0"/>
              <a:t>A</a:t>
            </a:r>
          </a:p>
        </p:txBody>
      </p:sp>
      <p:pic>
        <p:nvPicPr>
          <p:cNvPr id="4" name="Imagen 3" descr="Texto, Aplicación&#10;&#10;Descripción generada automáticamente">
            <a:extLst>
              <a:ext uri="{FF2B5EF4-FFF2-40B4-BE49-F238E27FC236}">
                <a16:creationId xmlns:a16="http://schemas.microsoft.com/office/drawing/2014/main" id="{D8F7F5A0-CB80-4E21-CDB9-9DC85550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14627"/>
            <a:ext cx="6467803" cy="2097469"/>
          </a:xfrm>
          <a:prstGeom prst="rect">
            <a:avLst/>
          </a:prstGeom>
        </p:spPr>
      </p:pic>
      <p:pic>
        <p:nvPicPr>
          <p:cNvPr id="5" name="Imagen 4" descr="Texto, Escala de tiempo&#10;&#10;Descripción generada automáticamente">
            <a:extLst>
              <a:ext uri="{FF2B5EF4-FFF2-40B4-BE49-F238E27FC236}">
                <a16:creationId xmlns:a16="http://schemas.microsoft.com/office/drawing/2014/main" id="{AE00C47E-3838-0026-2A9E-E583D495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484905"/>
            <a:ext cx="6461234" cy="35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3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7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38" y="1417148"/>
            <a:ext cx="10068540" cy="469593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s-ES" sz="1800" dirty="0"/>
              <a:t>Datos:</a:t>
            </a:r>
          </a:p>
          <a:p>
            <a:pPr marL="342900" indent="-342900">
              <a:buAutoNum type="arabicPeriod"/>
            </a:pPr>
            <a:r>
              <a:rPr lang="es-ES" sz="1800" dirty="0"/>
              <a:t>-120€/mes (durante 10 meses)</a:t>
            </a:r>
          </a:p>
          <a:p>
            <a:pPr marL="0" indent="0">
              <a:buNone/>
            </a:pPr>
            <a:r>
              <a:rPr lang="es-ES" sz="1800" dirty="0"/>
              <a:t>      Flujos de caja (Q</a:t>
            </a:r>
            <a:r>
              <a:rPr lang="es-ES" sz="900" dirty="0"/>
              <a:t>1 </a:t>
            </a:r>
            <a:r>
              <a:rPr lang="es-ES" sz="1800" dirty="0"/>
              <a:t>=</a:t>
            </a:r>
            <a:r>
              <a:rPr lang="es-ES" sz="1800" dirty="0">
                <a:ea typeface="+mn-lt"/>
                <a:cs typeface="+mn-lt"/>
              </a:rPr>
              <a:t> Q</a:t>
            </a:r>
            <a:r>
              <a:rPr lang="es-ES" sz="900" dirty="0">
                <a:ea typeface="+mn-lt"/>
                <a:cs typeface="+mn-lt"/>
              </a:rPr>
              <a:t>2 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3 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4 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5 </a:t>
            </a:r>
            <a:r>
              <a:rPr lang="es-ES" sz="1800" dirty="0">
                <a:ea typeface="+mn-lt"/>
                <a:cs typeface="+mn-lt"/>
              </a:rPr>
              <a:t>= -1200€)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8F74E8"/>
                </a:solidFill>
                <a:ea typeface="+mn-lt"/>
                <a:cs typeface="+mn-lt"/>
              </a:rPr>
              <a:t>2.</a:t>
            </a:r>
            <a:r>
              <a:rPr lang="es-ES" sz="1800" dirty="0">
                <a:ea typeface="+mn-lt"/>
                <a:cs typeface="+mn-lt"/>
              </a:rPr>
              <a:t>   Coste de adquisición (C</a:t>
            </a:r>
            <a:r>
              <a:rPr lang="es-ES" sz="1000" dirty="0">
                <a:ea typeface="+mn-lt"/>
                <a:cs typeface="+mn-lt"/>
              </a:rPr>
              <a:t>A</a:t>
            </a:r>
            <a:r>
              <a:rPr lang="es-ES" sz="1800" dirty="0">
                <a:ea typeface="+mn-lt"/>
                <a:cs typeface="+mn-lt"/>
              </a:rPr>
              <a:t>) = 65.000€</a:t>
            </a:r>
          </a:p>
          <a:p>
            <a:pPr marL="0" indent="0">
              <a:buNone/>
            </a:pPr>
            <a:r>
              <a:rPr lang="es-ES" sz="1800" dirty="0">
                <a:ea typeface="+mn-lt"/>
                <a:cs typeface="+mn-lt"/>
              </a:rPr>
              <a:t>            60.000€ precio piso</a:t>
            </a:r>
            <a:endParaRPr lang="es-ES" dirty="0"/>
          </a:p>
          <a:p>
            <a:pPr marL="0" indent="0">
              <a:buNone/>
            </a:pPr>
            <a:r>
              <a:rPr lang="es-ES" sz="1800" dirty="0">
                <a:ea typeface="+mn-lt"/>
                <a:cs typeface="+mn-lt"/>
              </a:rPr>
              <a:t>            2.000€ impuestos y gastos de notaria</a:t>
            </a:r>
          </a:p>
          <a:p>
            <a:pPr marL="0" indent="0">
              <a:buNone/>
            </a:pPr>
            <a:r>
              <a:rPr lang="es-ES" sz="1800" dirty="0">
                <a:ea typeface="+mn-lt"/>
                <a:cs typeface="+mn-lt"/>
              </a:rPr>
              <a:t>            3.000€ comisión y gastos del préstamo</a:t>
            </a:r>
          </a:p>
          <a:p>
            <a:pPr marL="0" indent="0">
              <a:buNone/>
            </a:pPr>
            <a:r>
              <a:rPr lang="es-ES" sz="1800" dirty="0">
                <a:ea typeface="+mn-lt"/>
                <a:cs typeface="+mn-lt"/>
              </a:rPr>
              <a:t>      Flujo de caja (Q</a:t>
            </a:r>
            <a:r>
              <a:rPr lang="es-ES" sz="900" dirty="0">
                <a:ea typeface="+mn-lt"/>
                <a:cs typeface="+mn-lt"/>
              </a:rPr>
              <a:t>1 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2 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3 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4 </a:t>
            </a:r>
            <a:r>
              <a:rPr lang="es-ES" sz="1800" dirty="0">
                <a:ea typeface="+mn-lt"/>
                <a:cs typeface="+mn-lt"/>
              </a:rPr>
              <a:t>= -1750€) (Q</a:t>
            </a:r>
            <a:r>
              <a:rPr lang="es-ES" sz="900" dirty="0">
                <a:ea typeface="+mn-lt"/>
                <a:cs typeface="+mn-lt"/>
              </a:rPr>
              <a:t>5 </a:t>
            </a:r>
            <a:r>
              <a:rPr lang="es-ES" sz="1800" dirty="0">
                <a:ea typeface="+mn-lt"/>
                <a:cs typeface="+mn-lt"/>
              </a:rPr>
              <a:t>= 82.250€)</a:t>
            </a:r>
          </a:p>
          <a:p>
            <a:pPr marL="0" indent="0">
              <a:buNone/>
            </a:pPr>
            <a:r>
              <a:rPr lang="es-ES" sz="1800" dirty="0">
                <a:ea typeface="+mn-lt"/>
                <a:cs typeface="+mn-lt"/>
              </a:rPr>
              <a:t>            Pago 5 primeros años (5% intereses = 65.000 x 0,05 = -3.250€/año)</a:t>
            </a:r>
            <a:endParaRPr lang="es-ES" dirty="0"/>
          </a:p>
          <a:p>
            <a:pPr marL="0" indent="0">
              <a:buNone/>
            </a:pPr>
            <a:r>
              <a:rPr lang="es-ES" sz="1800" dirty="0">
                <a:ea typeface="+mn-lt"/>
                <a:cs typeface="+mn-lt"/>
              </a:rPr>
              <a:t>            -900€/año impuestos</a:t>
            </a:r>
          </a:p>
          <a:p>
            <a:pPr marL="0" indent="0">
              <a:buNone/>
            </a:pPr>
            <a:r>
              <a:rPr lang="es-ES" sz="1800" dirty="0">
                <a:ea typeface="+mn-lt"/>
                <a:cs typeface="+mn-lt"/>
              </a:rPr>
              <a:t>            120€/alquiler 1 habitación (2 habitaciones x 10 meses al año = 2.400€/año)</a:t>
            </a:r>
          </a:p>
          <a:p>
            <a:pPr marL="0" indent="0">
              <a:buNone/>
            </a:pPr>
            <a:r>
              <a:rPr lang="es-ES" sz="1800" dirty="0">
                <a:ea typeface="+mn-lt"/>
                <a:cs typeface="+mn-lt"/>
              </a:rPr>
              <a:t>                  86.000€  venta piso</a:t>
            </a:r>
          </a:p>
          <a:p>
            <a:pPr marL="0" indent="0">
              <a:buNone/>
            </a:pPr>
            <a:r>
              <a:rPr lang="es-ES" sz="1800" dirty="0">
                <a:ea typeface="+mn-lt"/>
                <a:cs typeface="+mn-lt"/>
              </a:rPr>
              <a:t>                  -2000€ gastos de venta</a:t>
            </a:r>
            <a:endParaRPr lang="es-ES" dirty="0"/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8008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/>
          </a:bodyPr>
          <a:lstStyle/>
          <a:p>
            <a:r>
              <a:rPr lang="es-ES" dirty="0">
                <a:cs typeface="Posterama"/>
              </a:rPr>
              <a:t>Ejercicio 1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23" y="3583405"/>
            <a:ext cx="10057655" cy="25296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dirty="0"/>
              <a:t>Demanda esperada (D) = 55000 kg</a:t>
            </a:r>
          </a:p>
          <a:p>
            <a:pPr marL="0" indent="0">
              <a:buNone/>
            </a:pPr>
            <a:r>
              <a:rPr lang="es-ES" sz="1800" dirty="0"/>
              <a:t>Precio de adquisición (p) = 300€/kg</a:t>
            </a:r>
          </a:p>
          <a:p>
            <a:pPr marL="0" indent="0">
              <a:buNone/>
            </a:pPr>
            <a:r>
              <a:rPr lang="es-ES" sz="1800" dirty="0"/>
              <a:t>Coste de cada pedido en transporte (E) = 30000€</a:t>
            </a:r>
          </a:p>
          <a:p>
            <a:pPr marL="0" indent="0">
              <a:buNone/>
            </a:pPr>
            <a:r>
              <a:rPr lang="es-ES" sz="1800" dirty="0"/>
              <a:t>Coste de almacenamiento (A) = 20€/kg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21DE128A-2535-DE5A-613B-B727E2E7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51" y="1421684"/>
            <a:ext cx="10061275" cy="21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0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7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38" y="2306147"/>
            <a:ext cx="10068540" cy="3806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s-ES" sz="1800" dirty="0"/>
              <a:t>-120€/mes (durante 10 meses)</a:t>
            </a:r>
          </a:p>
          <a:p>
            <a:pPr marL="0" indent="0">
              <a:buNone/>
            </a:pPr>
            <a:r>
              <a:rPr lang="es-ES" sz="1800" dirty="0"/>
              <a:t>      Flujos de caja (Q</a:t>
            </a:r>
            <a:r>
              <a:rPr lang="es-ES" sz="900" dirty="0"/>
              <a:t>1 </a:t>
            </a:r>
            <a:r>
              <a:rPr lang="es-ES" sz="1800" dirty="0"/>
              <a:t>=</a:t>
            </a:r>
            <a:r>
              <a:rPr lang="es-ES" sz="1800" dirty="0">
                <a:ea typeface="+mn-lt"/>
                <a:cs typeface="+mn-lt"/>
              </a:rPr>
              <a:t> Q</a:t>
            </a:r>
            <a:r>
              <a:rPr lang="es-ES" sz="900" dirty="0">
                <a:ea typeface="+mn-lt"/>
                <a:cs typeface="+mn-lt"/>
              </a:rPr>
              <a:t>2 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3 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4 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5 </a:t>
            </a:r>
            <a:r>
              <a:rPr lang="es-ES" sz="1800" dirty="0">
                <a:ea typeface="+mn-lt"/>
                <a:cs typeface="+mn-lt"/>
              </a:rPr>
              <a:t>= -1200€)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201449"/>
                </a:solidFill>
                <a:ea typeface="+mn-lt"/>
                <a:cs typeface="+mn-lt"/>
              </a:rPr>
              <a:t>Estático : VAN = VA – A = 0 –1200 x 5 = -6000€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201449"/>
                </a:solidFill>
                <a:ea typeface="+mn-lt"/>
                <a:cs typeface="+mn-lt"/>
              </a:rPr>
              <a:t>Dinámico : VAN =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201449"/>
                </a:solidFill>
                <a:ea typeface="+mn-lt"/>
                <a:cs typeface="+mn-lt"/>
              </a:rPr>
              <a:t>=                                                                                                                         €</a:t>
            </a:r>
          </a:p>
          <a:p>
            <a:pPr marL="0" indent="0">
              <a:buNone/>
            </a:pPr>
            <a:endParaRPr lang="es-E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DD75FD-A23F-C776-0FC8-C1423F5C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15290"/>
            <a:ext cx="6849533" cy="887695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5894AAF-B53B-44CD-F780-F8E9E709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067" y="3576633"/>
            <a:ext cx="4182533" cy="431457"/>
          </a:xfrm>
          <a:prstGeom prst="rect">
            <a:avLst/>
          </a:prstGeom>
        </p:spPr>
      </p:pic>
      <p:pic>
        <p:nvPicPr>
          <p:cNvPr id="7" name="Imagen 6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669EE74F-E2A9-678B-99CA-A606B30F2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0" y="4044597"/>
            <a:ext cx="4485922" cy="462140"/>
          </a:xfrm>
          <a:prstGeom prst="rect">
            <a:avLst/>
          </a:prstGeom>
        </p:spPr>
      </p:pic>
      <p:pic>
        <p:nvPicPr>
          <p:cNvPr id="9" name="Imagen 8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9699CEFB-5C61-7FFC-33EC-79CF14611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678" y="4044518"/>
            <a:ext cx="2312812" cy="46935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3C0546-2119-6867-1AE8-849F5D90A2E6}"/>
              </a:ext>
            </a:extLst>
          </p:cNvPr>
          <p:cNvSpPr txBox="1"/>
          <p:nvPr/>
        </p:nvSpPr>
        <p:spPr>
          <a:xfrm>
            <a:off x="3726735" y="3590483"/>
            <a:ext cx="26039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367C5A6-BE5A-5B94-4901-25D8901E309F}"/>
              </a:ext>
            </a:extLst>
          </p:cNvPr>
          <p:cNvSpPr txBox="1"/>
          <p:nvPr/>
        </p:nvSpPr>
        <p:spPr>
          <a:xfrm>
            <a:off x="4519013" y="3585437"/>
            <a:ext cx="26039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E3EB944-8BED-59D7-9516-E9F275637F46}"/>
              </a:ext>
            </a:extLst>
          </p:cNvPr>
          <p:cNvSpPr txBox="1"/>
          <p:nvPr/>
        </p:nvSpPr>
        <p:spPr>
          <a:xfrm>
            <a:off x="5341569" y="3585437"/>
            <a:ext cx="26039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/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00819B9-B823-4881-B73A-F9DA5FDA5069}"/>
              </a:ext>
            </a:extLst>
          </p:cNvPr>
          <p:cNvSpPr txBox="1"/>
          <p:nvPr/>
        </p:nvSpPr>
        <p:spPr>
          <a:xfrm>
            <a:off x="6159079" y="3585437"/>
            <a:ext cx="26039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/>
              <a:t>4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DC669DE-F98F-92B6-9382-18B7B099E6B9}"/>
              </a:ext>
            </a:extLst>
          </p:cNvPr>
          <p:cNvSpPr txBox="1"/>
          <p:nvPr/>
        </p:nvSpPr>
        <p:spPr>
          <a:xfrm>
            <a:off x="6991729" y="3585437"/>
            <a:ext cx="26039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44595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7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38" y="2306147"/>
            <a:ext cx="10068540" cy="3806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800" dirty="0">
                <a:solidFill>
                  <a:srgbClr val="8F74E8"/>
                </a:solidFill>
                <a:latin typeface="Segoe UI"/>
                <a:cs typeface="Segoe UI"/>
              </a:rPr>
              <a:t>2.</a:t>
            </a:r>
            <a:r>
              <a:rPr lang="es-ES" sz="1800" dirty="0">
                <a:latin typeface="Segoe UI"/>
                <a:cs typeface="Segoe UI"/>
              </a:rPr>
              <a:t>   Coste de adquisición (C</a:t>
            </a:r>
            <a:r>
              <a:rPr lang="es-ES" sz="1000" dirty="0">
                <a:latin typeface="Segoe UI"/>
                <a:cs typeface="Segoe UI"/>
              </a:rPr>
              <a:t>A</a:t>
            </a:r>
            <a:r>
              <a:rPr lang="es-ES" sz="1800" dirty="0">
                <a:latin typeface="Segoe UI"/>
                <a:cs typeface="Segoe UI"/>
              </a:rPr>
              <a:t>) = 65.000€</a:t>
            </a:r>
            <a:endParaRPr lang="en-US" sz="1800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800" dirty="0">
                <a:latin typeface="Segoe UI"/>
                <a:cs typeface="Segoe UI"/>
              </a:rPr>
              <a:t>      Flujo de caja (Q</a:t>
            </a:r>
            <a:r>
              <a:rPr lang="es-ES" sz="900" dirty="0">
                <a:latin typeface="Segoe UI"/>
                <a:cs typeface="Segoe UI"/>
              </a:rPr>
              <a:t>1 </a:t>
            </a:r>
            <a:r>
              <a:rPr lang="es-ES" sz="1800" dirty="0">
                <a:latin typeface="Segoe UI"/>
                <a:cs typeface="Segoe UI"/>
              </a:rPr>
              <a:t>=</a:t>
            </a:r>
            <a:r>
              <a:rPr lang="es-ES" sz="1800" dirty="0">
                <a:latin typeface="Segoe UI"/>
                <a:ea typeface="+mn-lt"/>
                <a:cs typeface="Segoe UI"/>
              </a:rPr>
              <a:t> Q</a:t>
            </a:r>
            <a:r>
              <a:rPr lang="es-ES" sz="900" dirty="0">
                <a:latin typeface="Segoe UI"/>
                <a:ea typeface="+mn-lt"/>
                <a:cs typeface="Segoe UI"/>
              </a:rPr>
              <a:t>2 </a:t>
            </a:r>
            <a:r>
              <a:rPr lang="es-ES" sz="1800" dirty="0">
                <a:latin typeface="Segoe UI"/>
                <a:ea typeface="+mn-lt"/>
                <a:cs typeface="Segoe UI"/>
              </a:rPr>
              <a:t>= Q</a:t>
            </a:r>
            <a:r>
              <a:rPr lang="es-ES" sz="900" dirty="0">
                <a:latin typeface="Segoe UI"/>
                <a:ea typeface="+mn-lt"/>
                <a:cs typeface="Segoe UI"/>
              </a:rPr>
              <a:t>3 </a:t>
            </a:r>
            <a:r>
              <a:rPr lang="es-ES" sz="1800" dirty="0">
                <a:latin typeface="Segoe UI"/>
                <a:ea typeface="+mn-lt"/>
                <a:cs typeface="Segoe UI"/>
              </a:rPr>
              <a:t>= Q</a:t>
            </a:r>
            <a:r>
              <a:rPr lang="es-ES" sz="900" dirty="0">
                <a:latin typeface="Segoe UI"/>
                <a:ea typeface="+mn-lt"/>
                <a:cs typeface="Segoe UI"/>
              </a:rPr>
              <a:t>4 </a:t>
            </a:r>
            <a:r>
              <a:rPr lang="es-ES" sz="1800" dirty="0">
                <a:latin typeface="Segoe UI"/>
                <a:ea typeface="+mn-lt"/>
                <a:cs typeface="Segoe UI"/>
              </a:rPr>
              <a:t>= -1750€) (Q</a:t>
            </a:r>
            <a:r>
              <a:rPr lang="es-ES" sz="900" dirty="0">
                <a:latin typeface="Segoe UI"/>
                <a:ea typeface="+mn-lt"/>
                <a:cs typeface="Segoe UI"/>
              </a:rPr>
              <a:t>5 </a:t>
            </a:r>
            <a:r>
              <a:rPr lang="es-ES" sz="1800" dirty="0">
                <a:latin typeface="Segoe UI"/>
                <a:ea typeface="+mn-lt"/>
                <a:cs typeface="Segoe UI"/>
              </a:rPr>
              <a:t>= 82.250€)</a:t>
            </a:r>
            <a:endParaRPr lang="es-ES" dirty="0"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201449"/>
                </a:solidFill>
                <a:ea typeface="+mn-lt"/>
                <a:cs typeface="+mn-lt"/>
              </a:rPr>
              <a:t>Estático : VAN = VA – A = -65000 –1750 x 4 + 82250 = 10250€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201449"/>
                </a:solidFill>
                <a:ea typeface="+mn-lt"/>
                <a:cs typeface="+mn-lt"/>
              </a:rPr>
              <a:t>Dinámico : VAN =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201449"/>
                </a:solidFill>
                <a:ea typeface="+mn-lt"/>
                <a:cs typeface="+mn-lt"/>
              </a:rPr>
              <a:t>=                                                                                                        €</a:t>
            </a:r>
          </a:p>
          <a:p>
            <a:pPr marL="0" indent="0">
              <a:buNone/>
            </a:pPr>
            <a:endParaRPr lang="es-E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sz="1800" dirty="0"/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DD75FD-A23F-C776-0FC8-C1423F5C0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15290"/>
            <a:ext cx="6849533" cy="887695"/>
          </a:xfrm>
          <a:prstGeom prst="rect">
            <a:avLst/>
          </a:prstGeom>
        </p:spPr>
      </p:pic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5894AAF-B53B-44CD-F780-F8E9E709B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067" y="3576633"/>
            <a:ext cx="4182533" cy="43145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3C0546-2119-6867-1AE8-849F5D90A2E6}"/>
              </a:ext>
            </a:extLst>
          </p:cNvPr>
          <p:cNvSpPr txBox="1"/>
          <p:nvPr/>
        </p:nvSpPr>
        <p:spPr>
          <a:xfrm>
            <a:off x="3726735" y="3590483"/>
            <a:ext cx="26039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/>
              <a:t>1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367C5A6-BE5A-5B94-4901-25D8901E309F}"/>
              </a:ext>
            </a:extLst>
          </p:cNvPr>
          <p:cNvSpPr txBox="1"/>
          <p:nvPr/>
        </p:nvSpPr>
        <p:spPr>
          <a:xfrm>
            <a:off x="4519013" y="3585437"/>
            <a:ext cx="26039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/>
              <a:t>2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E3EB944-8BED-59D7-9516-E9F275637F46}"/>
              </a:ext>
            </a:extLst>
          </p:cNvPr>
          <p:cNvSpPr txBox="1"/>
          <p:nvPr/>
        </p:nvSpPr>
        <p:spPr>
          <a:xfrm>
            <a:off x="5341569" y="3585437"/>
            <a:ext cx="26039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/>
              <a:t>3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00819B9-B823-4881-B73A-F9DA5FDA5069}"/>
              </a:ext>
            </a:extLst>
          </p:cNvPr>
          <p:cNvSpPr txBox="1"/>
          <p:nvPr/>
        </p:nvSpPr>
        <p:spPr>
          <a:xfrm>
            <a:off x="6159079" y="3585437"/>
            <a:ext cx="26039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/>
              <a:t>4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DC669DE-F98F-92B6-9382-18B7B099E6B9}"/>
              </a:ext>
            </a:extLst>
          </p:cNvPr>
          <p:cNvSpPr txBox="1"/>
          <p:nvPr/>
        </p:nvSpPr>
        <p:spPr>
          <a:xfrm>
            <a:off x="6991729" y="3585437"/>
            <a:ext cx="26039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/>
              <a:t>5</a:t>
            </a:r>
          </a:p>
        </p:txBody>
      </p:sp>
      <p:pic>
        <p:nvPicPr>
          <p:cNvPr id="6" name="Imagen 5" descr="Imagen que contiene Forma&#10;&#10;Descripción generada automáticamente">
            <a:extLst>
              <a:ext uri="{FF2B5EF4-FFF2-40B4-BE49-F238E27FC236}">
                <a16:creationId xmlns:a16="http://schemas.microsoft.com/office/drawing/2014/main" id="{A967A893-46A9-0FF1-5C32-812BDAB29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897" y="4094082"/>
            <a:ext cx="3984603" cy="385596"/>
          </a:xfrm>
          <a:prstGeom prst="rect">
            <a:avLst/>
          </a:prstGeom>
        </p:spPr>
      </p:pic>
      <p:pic>
        <p:nvPicPr>
          <p:cNvPr id="36" name="Imagen 35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5F3F00CE-F40F-838F-BF8C-BC7879C6D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519" y="4094305"/>
            <a:ext cx="1855042" cy="3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92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7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784" y="1680399"/>
            <a:ext cx="10063494" cy="44326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s-ES" sz="1800" dirty="0"/>
              <a:t>-120€/mes (durante 10 meses)</a:t>
            </a:r>
          </a:p>
          <a:p>
            <a:pPr marL="0" indent="0">
              <a:buNone/>
            </a:pPr>
            <a:r>
              <a:rPr lang="es-ES" sz="1800" dirty="0"/>
              <a:t>      Flujos de caja (Q</a:t>
            </a:r>
            <a:r>
              <a:rPr lang="es-ES" sz="900" dirty="0"/>
              <a:t>1 </a:t>
            </a:r>
            <a:r>
              <a:rPr lang="es-ES" sz="1800" dirty="0"/>
              <a:t>=</a:t>
            </a:r>
            <a:r>
              <a:rPr lang="es-ES" sz="1800" dirty="0">
                <a:ea typeface="+mn-lt"/>
                <a:cs typeface="+mn-lt"/>
              </a:rPr>
              <a:t> Q</a:t>
            </a:r>
            <a:r>
              <a:rPr lang="es-ES" sz="900" dirty="0">
                <a:ea typeface="+mn-lt"/>
                <a:cs typeface="+mn-lt"/>
              </a:rPr>
              <a:t>2 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3 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4 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5 </a:t>
            </a:r>
            <a:r>
              <a:rPr lang="es-ES" sz="1800" dirty="0">
                <a:ea typeface="+mn-lt"/>
                <a:cs typeface="+mn-lt"/>
              </a:rPr>
              <a:t>= -1200€)</a:t>
            </a:r>
          </a:p>
          <a:p>
            <a:pPr marL="0" indent="0">
              <a:buNone/>
            </a:pPr>
            <a:endParaRPr lang="es-ES" sz="1800" dirty="0">
              <a:solidFill>
                <a:srgbClr val="201449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800" dirty="0">
                <a:solidFill>
                  <a:srgbClr val="201449"/>
                </a:solidFill>
                <a:ea typeface="+mn-lt"/>
                <a:cs typeface="+mn-lt"/>
              </a:rPr>
              <a:t>                                                                                          TIR = 2,580864 x 10 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201449"/>
                </a:solidFill>
                <a:ea typeface="+mn-lt"/>
                <a:cs typeface="+mn-lt"/>
              </a:rPr>
              <a:t>(No es realista)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8F74E8"/>
                </a:solidFill>
                <a:ea typeface="+mn-lt"/>
                <a:cs typeface="+mn-lt"/>
              </a:rPr>
              <a:t>2.</a:t>
            </a:r>
            <a:r>
              <a:rPr lang="es-ES" sz="1800" dirty="0">
                <a:ea typeface="+mn-lt"/>
                <a:cs typeface="+mn-lt"/>
              </a:rPr>
              <a:t>   Coste de adquisición (C</a:t>
            </a:r>
            <a:r>
              <a:rPr lang="es-ES" sz="1000" dirty="0">
                <a:ea typeface="+mn-lt"/>
                <a:cs typeface="+mn-lt"/>
              </a:rPr>
              <a:t>A</a:t>
            </a:r>
            <a:r>
              <a:rPr lang="es-ES" sz="1800" dirty="0">
                <a:ea typeface="+mn-lt"/>
                <a:cs typeface="+mn-lt"/>
              </a:rPr>
              <a:t>) = 65.000€</a:t>
            </a:r>
          </a:p>
          <a:p>
            <a:pPr marL="0" indent="0">
              <a:buNone/>
            </a:pPr>
            <a:r>
              <a:rPr lang="es-ES" sz="1800" dirty="0">
                <a:ea typeface="+mn-lt"/>
                <a:cs typeface="+mn-lt"/>
              </a:rPr>
              <a:t>      Flujo de caja (Q</a:t>
            </a:r>
            <a:r>
              <a:rPr lang="es-ES" sz="900" dirty="0">
                <a:ea typeface="+mn-lt"/>
                <a:cs typeface="+mn-lt"/>
              </a:rPr>
              <a:t>1 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2 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3 </a:t>
            </a:r>
            <a:r>
              <a:rPr lang="es-ES" sz="1800" dirty="0">
                <a:ea typeface="+mn-lt"/>
                <a:cs typeface="+mn-lt"/>
              </a:rPr>
              <a:t>= Q</a:t>
            </a:r>
            <a:r>
              <a:rPr lang="es-ES" sz="900" dirty="0">
                <a:ea typeface="+mn-lt"/>
                <a:cs typeface="+mn-lt"/>
              </a:rPr>
              <a:t>4 </a:t>
            </a:r>
            <a:r>
              <a:rPr lang="es-ES" sz="1800" dirty="0">
                <a:ea typeface="+mn-lt"/>
                <a:cs typeface="+mn-lt"/>
              </a:rPr>
              <a:t>= -1750€) (Q</a:t>
            </a:r>
            <a:r>
              <a:rPr lang="es-ES" sz="900" dirty="0">
                <a:ea typeface="+mn-lt"/>
                <a:cs typeface="+mn-lt"/>
              </a:rPr>
              <a:t>5 </a:t>
            </a:r>
            <a:r>
              <a:rPr lang="es-ES" sz="1800" dirty="0">
                <a:ea typeface="+mn-lt"/>
                <a:cs typeface="+mn-lt"/>
              </a:rPr>
              <a:t>= 82.250€)</a:t>
            </a:r>
          </a:p>
          <a:p>
            <a:pPr marL="0" indent="0">
              <a:buNone/>
            </a:pPr>
            <a:r>
              <a:rPr lang="es-ES" sz="1800" dirty="0"/>
              <a:t>                                                                                             TIR = 0,0283196761 = 2,83%</a:t>
            </a:r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B49B5B6-0503-0CFB-34DE-FF59CC74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2" y="1419645"/>
            <a:ext cx="2879451" cy="25412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AC1AB2AC-076B-E2DE-9EFC-99F77B9D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96" y="2468254"/>
            <a:ext cx="4234774" cy="396703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EEF229E-E9AB-8961-EEAF-99D97FE62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357" y="2470017"/>
            <a:ext cx="1024647" cy="383156"/>
          </a:xfrm>
          <a:prstGeom prst="rect">
            <a:avLst/>
          </a:prstGeom>
        </p:spPr>
      </p:pic>
      <p:pic>
        <p:nvPicPr>
          <p:cNvPr id="39" name="Imagen 38" descr="Imagen que contiene Texto&#10;&#10;Descripción generada automáticamente">
            <a:extLst>
              <a:ext uri="{FF2B5EF4-FFF2-40B4-BE49-F238E27FC236}">
                <a16:creationId xmlns:a16="http://schemas.microsoft.com/office/drawing/2014/main" id="{3897B4A2-B3D8-B8B8-93BB-F309A1044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826" y="2910320"/>
            <a:ext cx="3986178" cy="437485"/>
          </a:xfrm>
          <a:prstGeom prst="rect">
            <a:avLst/>
          </a:prstGeom>
        </p:spPr>
      </p:pic>
      <p:pic>
        <p:nvPicPr>
          <p:cNvPr id="40" name="Imagen 39" descr="Texto&#10;&#10;Descripción generada automáticamente">
            <a:extLst>
              <a:ext uri="{FF2B5EF4-FFF2-40B4-BE49-F238E27FC236}">
                <a16:creationId xmlns:a16="http://schemas.microsoft.com/office/drawing/2014/main" id="{01397706-823F-494C-FB10-4F875F846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166" y="2907692"/>
            <a:ext cx="1089498" cy="431936"/>
          </a:xfrm>
          <a:prstGeom prst="rect">
            <a:avLst/>
          </a:prstGeom>
        </p:spPr>
      </p:pic>
      <p:sp>
        <p:nvSpPr>
          <p:cNvPr id="41" name="CuadroTexto 40">
            <a:extLst>
              <a:ext uri="{FF2B5EF4-FFF2-40B4-BE49-F238E27FC236}">
                <a16:creationId xmlns:a16="http://schemas.microsoft.com/office/drawing/2014/main" id="{CB37BAFF-C9AE-1260-56FC-4AD8D1D0BAEC}"/>
              </a:ext>
            </a:extLst>
          </p:cNvPr>
          <p:cNvSpPr txBox="1"/>
          <p:nvPr/>
        </p:nvSpPr>
        <p:spPr>
          <a:xfrm>
            <a:off x="8300936" y="2910191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000" dirty="0"/>
              <a:t>11</a:t>
            </a:r>
          </a:p>
        </p:txBody>
      </p:sp>
      <p:pic>
        <p:nvPicPr>
          <p:cNvPr id="42" name="Imagen 41" descr="Texto&#10;&#10;Descripción generada automáticamente">
            <a:extLst>
              <a:ext uri="{FF2B5EF4-FFF2-40B4-BE49-F238E27FC236}">
                <a16:creationId xmlns:a16="http://schemas.microsoft.com/office/drawing/2014/main" id="{E33EBF9B-509D-6E6C-2A97-7ACB4C639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421" y="4688549"/>
            <a:ext cx="4142902" cy="437029"/>
          </a:xfrm>
          <a:prstGeom prst="rect">
            <a:avLst/>
          </a:prstGeom>
        </p:spPr>
      </p:pic>
      <p:pic>
        <p:nvPicPr>
          <p:cNvPr id="43" name="Imagen 42" descr="Texto&#10;&#10;Descripción generada automáticamente">
            <a:extLst>
              <a:ext uri="{FF2B5EF4-FFF2-40B4-BE49-F238E27FC236}">
                <a16:creationId xmlns:a16="http://schemas.microsoft.com/office/drawing/2014/main" id="{4F2BF86D-0C94-0843-A2D6-3EAB092977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0485" y="4686095"/>
            <a:ext cx="1121924" cy="43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9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/>
          </a:bodyPr>
          <a:lstStyle/>
          <a:p>
            <a:r>
              <a:rPr lang="es-ES" dirty="0">
                <a:cs typeface="Posterama"/>
              </a:rPr>
              <a:t>Ejercicio 1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23" y="1417148"/>
            <a:ext cx="10057655" cy="46959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 dirty="0"/>
              <a:t>Demanda esperada (D) = 55.000 kg</a:t>
            </a:r>
          </a:p>
          <a:p>
            <a:pPr marL="0" indent="0">
              <a:buNone/>
            </a:pPr>
            <a:r>
              <a:rPr lang="es-ES" sz="1800" dirty="0"/>
              <a:t>Precio de adquisición (p) = 300€/kg</a:t>
            </a:r>
          </a:p>
          <a:p>
            <a:pPr marL="0" indent="0">
              <a:buNone/>
            </a:pPr>
            <a:r>
              <a:rPr lang="es-ES" sz="1800" dirty="0"/>
              <a:t>Coste de cada pedido en transporte (E) = 30.000€</a:t>
            </a:r>
          </a:p>
          <a:p>
            <a:pPr marL="0" indent="0">
              <a:buNone/>
            </a:pPr>
            <a:r>
              <a:rPr lang="es-ES" sz="1800" dirty="0"/>
              <a:t>Coste de almacenamiento (A) = 20€/kg</a:t>
            </a:r>
          </a:p>
          <a:p>
            <a:pPr marL="342900" indent="-342900">
              <a:buAutoNum type="alphaLcParenR"/>
            </a:pPr>
            <a:r>
              <a:rPr lang="es-ES" sz="1800" dirty="0"/>
              <a:t>Volumen óptimo (Q*) =                                                                                   kg</a:t>
            </a:r>
          </a:p>
          <a:p>
            <a:pPr marL="342900" indent="-342900">
              <a:buAutoNum type="alphaLcParenR"/>
            </a:pPr>
            <a:r>
              <a:rPr lang="es-ES" sz="1800" dirty="0"/>
              <a:t>Tiempo de reaprovisionamiento (T</a:t>
            </a:r>
            <a:r>
              <a:rPr lang="es-ES" sz="1000" dirty="0"/>
              <a:t>R</a:t>
            </a:r>
            <a:r>
              <a:rPr lang="es-ES" sz="1800" dirty="0"/>
              <a:t>) =                                                                         = cada 27 días un pedido</a:t>
            </a:r>
          </a:p>
        </p:txBody>
      </p:sp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630FC89B-BAC0-A3E5-FF72-FCA7C824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57" y="4010887"/>
            <a:ext cx="4572000" cy="534395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1A50E01E-5586-0E2A-FA24-66267276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27" y="4553851"/>
            <a:ext cx="3995057" cy="6132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095BBE-7EB3-C6F3-708B-7F947A07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343" y="1383432"/>
            <a:ext cx="7086600" cy="7274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9FAAACE-51C3-D718-0DEB-01059EFAE180}"/>
              </a:ext>
            </a:extLst>
          </p:cNvPr>
          <p:cNvSpPr txBox="1"/>
          <p:nvPr/>
        </p:nvSpPr>
        <p:spPr>
          <a:xfrm>
            <a:off x="5786995" y="4492782"/>
            <a:ext cx="836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dirty="0"/>
              <a:t>*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2A51479-0110-1CC8-11DD-6321EF1B455F}"/>
              </a:ext>
            </a:extLst>
          </p:cNvPr>
          <p:cNvSpPr txBox="1"/>
          <p:nvPr/>
        </p:nvSpPr>
        <p:spPr>
          <a:xfrm>
            <a:off x="6435826" y="4492781"/>
            <a:ext cx="836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5761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/>
          </a:bodyPr>
          <a:lstStyle/>
          <a:p>
            <a:r>
              <a:rPr lang="es-ES" dirty="0">
                <a:cs typeface="Posterama"/>
              </a:rPr>
              <a:t>Ejercicio 1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23" y="2712548"/>
            <a:ext cx="10057655" cy="3400539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s-ES" sz="1800" dirty="0"/>
              <a:t>Demanda esperada (D) = 55.000 kg</a:t>
            </a:r>
          </a:p>
          <a:p>
            <a:pPr marL="0" indent="0">
              <a:buNone/>
            </a:pPr>
            <a:r>
              <a:rPr lang="es-ES" sz="1800" dirty="0"/>
              <a:t>Precio de adquisición (p) = 300€/kg</a:t>
            </a:r>
          </a:p>
          <a:p>
            <a:pPr marL="0" indent="0">
              <a:buNone/>
            </a:pPr>
            <a:r>
              <a:rPr lang="es-ES" sz="1800" dirty="0"/>
              <a:t>Coste de cada pedido en transporte (E) = 30.000€</a:t>
            </a:r>
          </a:p>
          <a:p>
            <a:pPr marL="0" indent="0">
              <a:buNone/>
            </a:pPr>
            <a:r>
              <a:rPr lang="es-ES" sz="1800" dirty="0"/>
              <a:t>Coste de almacenamiento (A) = 20€/kg</a:t>
            </a:r>
          </a:p>
          <a:p>
            <a:pPr marL="0" indent="0">
              <a:buNone/>
            </a:pPr>
            <a:r>
              <a:rPr lang="es-ES" sz="1800" dirty="0"/>
              <a:t>Volumen óptimo (Q*) = 40.620,192kg</a:t>
            </a:r>
          </a:p>
          <a:p>
            <a:pPr marL="0" indent="0">
              <a:buNone/>
            </a:pPr>
            <a:r>
              <a:rPr lang="es-ES" sz="1800" dirty="0"/>
              <a:t>Tiempo de reaprovisionamiento (T</a:t>
            </a:r>
            <a:r>
              <a:rPr lang="es-ES" sz="1000" dirty="0"/>
              <a:t>R</a:t>
            </a:r>
            <a:r>
              <a:rPr lang="es-ES" sz="1800" dirty="0"/>
              <a:t>) = 27 días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8548E8"/>
                </a:solidFill>
              </a:rPr>
              <a:t>c)</a:t>
            </a:r>
            <a:r>
              <a:rPr lang="es-ES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 </a:t>
            </a:r>
            <a:r>
              <a:rPr lang="es-ES" sz="1800" dirty="0"/>
              <a:t>  Numero de pedidos a realizar (f) =                                                     pedidos anuales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8548E8"/>
                </a:solidFill>
                <a:ea typeface="+mn-lt"/>
                <a:cs typeface="+mn-lt"/>
              </a:rPr>
              <a:t>d)</a:t>
            </a:r>
            <a:r>
              <a:rPr lang="es-ES" sz="1800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s-ES" sz="1800" dirty="0">
                <a:ea typeface="+mn-lt"/>
                <a:cs typeface="+mn-lt"/>
              </a:rPr>
              <a:t>  Tiempo de suministro (T</a:t>
            </a:r>
            <a:r>
              <a:rPr lang="es-ES" sz="1000" dirty="0">
                <a:ea typeface="+mn-lt"/>
                <a:cs typeface="+mn-lt"/>
              </a:rPr>
              <a:t>S</a:t>
            </a:r>
            <a:r>
              <a:rPr lang="es-ES" sz="1800" dirty="0">
                <a:ea typeface="+mn-lt"/>
                <a:cs typeface="+mn-lt"/>
              </a:rPr>
              <a:t>) = 2 días</a:t>
            </a:r>
          </a:p>
          <a:p>
            <a:pPr marL="0" indent="0">
              <a:buNone/>
            </a:pPr>
            <a:r>
              <a:rPr lang="es-ES" sz="1800" dirty="0"/>
              <a:t>       Producto en almacén para no desabastecerse (</a:t>
            </a:r>
            <a:r>
              <a:rPr lang="es-ES" sz="1800" dirty="0" err="1"/>
              <a:t>Pp</a:t>
            </a:r>
            <a:r>
              <a:rPr lang="es-ES" sz="1800" dirty="0"/>
              <a:t>) =                                                         kg</a:t>
            </a:r>
          </a:p>
        </p:txBody>
      </p:sp>
      <p:pic>
        <p:nvPicPr>
          <p:cNvPr id="4" name="Imagen 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23DB1BDB-E8C9-DD57-EFAE-87C2B641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1382265"/>
            <a:ext cx="7946570" cy="1328498"/>
          </a:xfrm>
          <a:prstGeom prst="rect">
            <a:avLst/>
          </a:prstGeom>
        </p:spPr>
      </p:pic>
      <p:pic>
        <p:nvPicPr>
          <p:cNvPr id="33" name="Imagen 32" descr="Imagen que contiene Texto&#10;&#10;Descripción generada automáticamente">
            <a:extLst>
              <a:ext uri="{FF2B5EF4-FFF2-40B4-BE49-F238E27FC236}">
                <a16:creationId xmlns:a16="http://schemas.microsoft.com/office/drawing/2014/main" id="{B3A92734-8411-9824-46D3-0BB197911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86" y="4958473"/>
            <a:ext cx="2743200" cy="43116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FD92B29D-AC0F-579D-80FB-2581D5C57041}"/>
              </a:ext>
            </a:extLst>
          </p:cNvPr>
          <p:cNvSpPr txBox="1"/>
          <p:nvPr/>
        </p:nvSpPr>
        <p:spPr>
          <a:xfrm>
            <a:off x="5081363" y="5065090"/>
            <a:ext cx="836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dirty="0"/>
              <a:t>*</a:t>
            </a:r>
          </a:p>
        </p:txBody>
      </p:sp>
      <p:pic>
        <p:nvPicPr>
          <p:cNvPr id="36" name="Imagen 35" descr="Imagen que contiene nombre de la empresa&#10;&#10;Descripción generada automáticamente">
            <a:extLst>
              <a:ext uri="{FF2B5EF4-FFF2-40B4-BE49-F238E27FC236}">
                <a16:creationId xmlns:a16="http://schemas.microsoft.com/office/drawing/2014/main" id="{41535E21-D54A-767D-9F4F-D51A908FE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685" y="5674519"/>
            <a:ext cx="2917371" cy="363992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127DAF16-77F1-7166-417F-32AC2142668B}"/>
              </a:ext>
            </a:extLst>
          </p:cNvPr>
          <p:cNvSpPr txBox="1"/>
          <p:nvPr/>
        </p:nvSpPr>
        <p:spPr>
          <a:xfrm>
            <a:off x="6876966" y="5585664"/>
            <a:ext cx="8363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400" dirty="0"/>
              <a:t>*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F1FC05F-D8C7-007E-D2C8-84B94E153224}"/>
              </a:ext>
            </a:extLst>
          </p:cNvPr>
          <p:cNvSpPr txBox="1"/>
          <p:nvPr/>
        </p:nvSpPr>
        <p:spPr>
          <a:xfrm>
            <a:off x="7088215" y="5676199"/>
            <a:ext cx="8363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/>
              <a:t>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2BB04C4-CF92-491D-56F3-D6EDBE22398D}"/>
              </a:ext>
            </a:extLst>
          </p:cNvPr>
          <p:cNvSpPr txBox="1"/>
          <p:nvPr/>
        </p:nvSpPr>
        <p:spPr>
          <a:xfrm>
            <a:off x="7005224" y="5857268"/>
            <a:ext cx="83638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8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0892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/>
          </a:bodyPr>
          <a:lstStyle/>
          <a:p>
            <a:r>
              <a:rPr lang="es-ES" dirty="0">
                <a:cs typeface="Posterama"/>
              </a:rPr>
              <a:t>Ejercicio 1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04E33F-DB4D-A385-29B4-4FCD7CCCB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727" y="2623484"/>
            <a:ext cx="10067551" cy="3489603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s-ES" sz="1800" dirty="0"/>
              <a:t>Demanda esperada (D) = 55.000 kg</a:t>
            </a:r>
          </a:p>
          <a:p>
            <a:pPr marL="0" indent="0">
              <a:buNone/>
            </a:pPr>
            <a:r>
              <a:rPr lang="es-ES" sz="1800" dirty="0"/>
              <a:t>Precio de adquisición (p) = 300€/kg</a:t>
            </a:r>
          </a:p>
          <a:p>
            <a:pPr marL="0" indent="0">
              <a:buNone/>
            </a:pPr>
            <a:r>
              <a:rPr lang="es-ES" sz="1800" dirty="0"/>
              <a:t>Coste de cada pedido en transporte (E) = 30.000€</a:t>
            </a:r>
          </a:p>
          <a:p>
            <a:pPr marL="0" indent="0">
              <a:buNone/>
            </a:pPr>
            <a:r>
              <a:rPr lang="es-ES" sz="1800" dirty="0"/>
              <a:t>Coste de almacenamiento (A) = 20€/kg</a:t>
            </a:r>
          </a:p>
          <a:p>
            <a:pPr marL="0" indent="0">
              <a:buNone/>
            </a:pPr>
            <a:r>
              <a:rPr lang="es-ES" sz="1800" dirty="0"/>
              <a:t>Volumen óptimo (Q*) = 40.620,192kg</a:t>
            </a:r>
          </a:p>
          <a:p>
            <a:pPr marL="0" indent="0">
              <a:buNone/>
            </a:pPr>
            <a:r>
              <a:rPr lang="es-ES" sz="1800" dirty="0"/>
              <a:t>Tiempo de reaprovisionamiento (T</a:t>
            </a:r>
            <a:r>
              <a:rPr lang="es-ES" sz="1000" dirty="0"/>
              <a:t>R</a:t>
            </a:r>
            <a:r>
              <a:rPr lang="es-ES" sz="1800" dirty="0"/>
              <a:t>) = 27 días</a:t>
            </a:r>
          </a:p>
          <a:p>
            <a:pPr marL="0" indent="0">
              <a:buNone/>
            </a:pPr>
            <a:r>
              <a:rPr lang="es-ES" sz="1800" dirty="0"/>
              <a:t>Numero de pedidos a realizar (f) = 13,5 pedidos anuales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201449"/>
                </a:solidFill>
                <a:ea typeface="+mn-lt"/>
                <a:cs typeface="+mn-lt"/>
              </a:rPr>
              <a:t>Tiempo</a:t>
            </a:r>
            <a:r>
              <a:rPr lang="es-ES" sz="1800" dirty="0">
                <a:ea typeface="+mn-lt"/>
                <a:cs typeface="+mn-lt"/>
              </a:rPr>
              <a:t> de suministro (T</a:t>
            </a:r>
            <a:r>
              <a:rPr lang="es-ES" sz="1000" dirty="0">
                <a:ea typeface="+mn-lt"/>
                <a:cs typeface="+mn-lt"/>
              </a:rPr>
              <a:t>S</a:t>
            </a:r>
            <a:r>
              <a:rPr lang="es-ES" sz="1800" dirty="0">
                <a:ea typeface="+mn-lt"/>
                <a:cs typeface="+mn-lt"/>
              </a:rPr>
              <a:t>) = 2 días</a:t>
            </a:r>
          </a:p>
          <a:p>
            <a:pPr marL="0" indent="0">
              <a:buNone/>
            </a:pPr>
            <a:r>
              <a:rPr lang="es-ES" sz="1800" dirty="0">
                <a:ea typeface="+mn-lt"/>
                <a:cs typeface="+mn-lt"/>
              </a:rPr>
              <a:t>Producto</a:t>
            </a:r>
            <a:r>
              <a:rPr lang="es-ES" sz="1800" dirty="0"/>
              <a:t> en almacén para no desabastecerse (</a:t>
            </a:r>
            <a:r>
              <a:rPr lang="es-ES" sz="1800" dirty="0" err="1"/>
              <a:t>Pp</a:t>
            </a:r>
            <a:r>
              <a:rPr lang="es-ES" sz="1800" dirty="0"/>
              <a:t>) = 3.013,697 kg</a:t>
            </a:r>
          </a:p>
          <a:p>
            <a:pPr marL="0" indent="0">
              <a:buNone/>
            </a:pPr>
            <a:r>
              <a:rPr lang="es-ES" sz="1800" dirty="0">
                <a:solidFill>
                  <a:srgbClr val="8548E8"/>
                </a:solidFill>
                <a:ea typeface="+mn-lt"/>
                <a:cs typeface="+mn-lt"/>
              </a:rPr>
              <a:t>e)</a:t>
            </a:r>
            <a:r>
              <a:rPr lang="es-ES" sz="1800" dirty="0">
                <a:solidFill>
                  <a:schemeClr val="tx2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 </a:t>
            </a:r>
            <a:r>
              <a:rPr lang="es-ES" sz="1800" dirty="0">
                <a:ea typeface="+mn-lt"/>
                <a:cs typeface="+mn-lt"/>
              </a:rPr>
              <a:t>  </a:t>
            </a:r>
          </a:p>
          <a:p>
            <a:pPr marL="0" indent="0">
              <a:buNone/>
            </a:pPr>
            <a:endParaRPr lang="es-E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sz="1800" dirty="0">
              <a:ea typeface="+mn-lt"/>
              <a:cs typeface="+mn-lt"/>
            </a:endParaRPr>
          </a:p>
          <a:p>
            <a:pPr marL="0" indent="0">
              <a:buNone/>
            </a:pPr>
            <a:endParaRPr lang="es-ES" sz="1800" dirty="0"/>
          </a:p>
        </p:txBody>
      </p:sp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4F802AF-9935-7341-2ADF-C5D81F22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405" y="1409094"/>
            <a:ext cx="7948550" cy="594903"/>
          </a:xfrm>
          <a:prstGeom prst="rect">
            <a:avLst/>
          </a:prstGeom>
        </p:spPr>
      </p:pic>
      <p:pic>
        <p:nvPicPr>
          <p:cNvPr id="6" name="Imagen 5" descr="Imagen que contiene exterior, diferente, barco, pequeño&#10;&#10;Descripción generada automáticamente">
            <a:extLst>
              <a:ext uri="{FF2B5EF4-FFF2-40B4-BE49-F238E27FC236}">
                <a16:creationId xmlns:a16="http://schemas.microsoft.com/office/drawing/2014/main" id="{D9C7627D-499D-7BFF-030E-A350D4C19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67" y="5072248"/>
            <a:ext cx="6444342" cy="12360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372E915-7C1E-25A8-1F81-02A0AB42A115}"/>
              </a:ext>
            </a:extLst>
          </p:cNvPr>
          <p:cNvSpPr txBox="1"/>
          <p:nvPr/>
        </p:nvSpPr>
        <p:spPr>
          <a:xfrm>
            <a:off x="2885800" y="6222463"/>
            <a:ext cx="43740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>
                <a:solidFill>
                  <a:srgbClr val="201449"/>
                </a:solidFill>
              </a:rPr>
              <a:t>T</a:t>
            </a:r>
            <a:r>
              <a:rPr lang="es-ES" sz="700">
                <a:solidFill>
                  <a:srgbClr val="201449"/>
                </a:solidFill>
              </a:rPr>
              <a:t>R</a:t>
            </a:r>
            <a:endParaRPr lang="es-ES" sz="14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F4BFCD-C151-4028-03D7-B6D3F1109873}"/>
              </a:ext>
            </a:extLst>
          </p:cNvPr>
          <p:cNvSpPr txBox="1"/>
          <p:nvPr/>
        </p:nvSpPr>
        <p:spPr>
          <a:xfrm>
            <a:off x="2133352" y="6151693"/>
            <a:ext cx="81362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dirty="0">
                <a:solidFill>
                  <a:srgbClr val="201449"/>
                </a:solidFill>
              </a:rPr>
              <a:t>1/1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CC3197F-D407-2069-D8F5-D8C337345D9F}"/>
              </a:ext>
            </a:extLst>
          </p:cNvPr>
          <p:cNvSpPr txBox="1"/>
          <p:nvPr/>
        </p:nvSpPr>
        <p:spPr>
          <a:xfrm>
            <a:off x="8405352" y="6150077"/>
            <a:ext cx="506362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900" dirty="0">
                <a:solidFill>
                  <a:srgbClr val="201449"/>
                </a:solidFill>
              </a:rPr>
              <a:t>31/12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E73448B-126C-A9A1-52E6-BBFAB6ADBDC4}"/>
              </a:ext>
            </a:extLst>
          </p:cNvPr>
          <p:cNvSpPr txBox="1"/>
          <p:nvPr/>
        </p:nvSpPr>
        <p:spPr>
          <a:xfrm>
            <a:off x="1553497" y="5000932"/>
            <a:ext cx="83820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00" dirty="0">
                <a:solidFill>
                  <a:srgbClr val="201449"/>
                </a:solidFill>
              </a:rPr>
              <a:t>40.620,192kg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23510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3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DBA99887-1C92-DD8C-C4AB-7A721A474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38" y="1364469"/>
            <a:ext cx="7238255" cy="308927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66D7683-FD86-2B4E-B585-C4FFCBF74F0D}"/>
              </a:ext>
            </a:extLst>
          </p:cNvPr>
          <p:cNvSpPr txBox="1"/>
          <p:nvPr/>
        </p:nvSpPr>
        <p:spPr>
          <a:xfrm>
            <a:off x="1103415" y="4453247"/>
            <a:ext cx="997725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C es una inversión de todo tu capital (30.000€) con poca diferencia respecto al VAN (400€) con la inversión B, 10.000€ más barato. Por lo que apostar por las opciones A y B (que juntas suman 30.000€ de inversión) es más óptimo y tienen ambas un TIR superior al C.</a:t>
            </a:r>
          </a:p>
        </p:txBody>
      </p:sp>
    </p:spTree>
    <p:extLst>
      <p:ext uri="{BB962C8B-B14F-4D97-AF65-F5344CB8AC3E}">
        <p14:creationId xmlns:p14="http://schemas.microsoft.com/office/powerpoint/2010/main" val="358836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5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Marcador de contenido 3" descr="Tabla&#10;&#10;Descripción generada automáticamente">
            <a:extLst>
              <a:ext uri="{FF2B5EF4-FFF2-40B4-BE49-F238E27FC236}">
                <a16:creationId xmlns:a16="http://schemas.microsoft.com/office/drawing/2014/main" id="{96575D4A-1970-5ED7-F37F-C7056D287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38" y="1409838"/>
            <a:ext cx="7812229" cy="2731338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BA75939-E524-1B3E-45ED-10FE88731099}"/>
              </a:ext>
            </a:extLst>
          </p:cNvPr>
          <p:cNvSpPr txBox="1"/>
          <p:nvPr/>
        </p:nvSpPr>
        <p:spPr>
          <a:xfrm>
            <a:off x="1108363" y="5646056"/>
            <a:ext cx="100564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 dirty="0"/>
          </a:p>
        </p:txBody>
      </p:sp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45BB44F-3418-3217-49CE-8ECF7740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43" y="4145659"/>
            <a:ext cx="7801428" cy="14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5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Marcador de contenido 3" descr="Tabla&#10;&#10;Descripción generada automáticamente">
            <a:extLst>
              <a:ext uri="{FF2B5EF4-FFF2-40B4-BE49-F238E27FC236}">
                <a16:creationId xmlns:a16="http://schemas.microsoft.com/office/drawing/2014/main" id="{96575D4A-1970-5ED7-F37F-C7056D287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38" y="1409838"/>
            <a:ext cx="7812229" cy="2731338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BA75939-E524-1B3E-45ED-10FE88731099}"/>
              </a:ext>
            </a:extLst>
          </p:cNvPr>
          <p:cNvSpPr txBox="1"/>
          <p:nvPr/>
        </p:nvSpPr>
        <p:spPr>
          <a:xfrm>
            <a:off x="1108363" y="4412342"/>
            <a:ext cx="1012173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Demanda esperada (D) = 36.000L</a:t>
            </a:r>
          </a:p>
          <a:p>
            <a:r>
              <a:rPr lang="es-ES" dirty="0"/>
              <a:t>Costes de pedido (E) = 200€</a:t>
            </a:r>
          </a:p>
          <a:p>
            <a:r>
              <a:rPr lang="es-ES" dirty="0"/>
              <a:t>Volumen óptimo 30-49L (Q*) =                                                                      L (Esta fuera del intervalo)</a:t>
            </a:r>
          </a:p>
          <a:p>
            <a:endParaRPr lang="es-E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Volumen óptimo 50-69L (Q*) =                                                 L (Esta fuera del intervalo)</a:t>
            </a:r>
            <a:endParaRPr lang="es-ES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95B51151-06DE-4F06-56C6-68A551030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7384"/>
              </p:ext>
            </p:extLst>
          </p:nvPr>
        </p:nvGraphicFramePr>
        <p:xfrm>
          <a:off x="6634655" y="2583968"/>
          <a:ext cx="1769001" cy="1500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9001">
                  <a:extLst>
                    <a:ext uri="{9D8B030D-6E8A-4147-A177-3AD203B41FA5}">
                      <a16:colId xmlns:a16="http://schemas.microsoft.com/office/drawing/2014/main" val="3621863407"/>
                    </a:ext>
                  </a:extLst>
                </a:gridCol>
              </a:tblGrid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latin typeface="Avenir Next LT Pro"/>
                        </a:rPr>
                        <a:t>Coste almacenamiento (A)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53928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80€/L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91600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75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1573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70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207385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60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177631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dirty="0">
                          <a:latin typeface="Avenir Next LT Pro"/>
                        </a:rPr>
                        <a:t>50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71700"/>
                  </a:ext>
                </a:extLst>
              </a:tr>
            </a:tbl>
          </a:graphicData>
        </a:graphic>
      </p:graphicFrame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45BB44F-3418-3217-49CE-8ECF77404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" t="82524" r="-169" b="-486"/>
          <a:stretch/>
        </p:blipFill>
        <p:spPr>
          <a:xfrm>
            <a:off x="1105480" y="4145659"/>
            <a:ext cx="7812248" cy="2691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33FDA97-615F-40B4-AE4A-78C627A82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143" y="4946774"/>
            <a:ext cx="3889828" cy="447881"/>
          </a:xfrm>
          <a:prstGeom prst="rect">
            <a:avLst/>
          </a:prstGeom>
        </p:spPr>
      </p:pic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71DF4409-13BA-0268-F83A-EC3B26EB1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3143" y="5451472"/>
            <a:ext cx="2743200" cy="43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3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A467851A-49BC-4E56-BE75-BE830F68E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78B7E0-3C9F-4431-9304-BFECF58AD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DC7DF7-F2E2-4FB6-9689-D05E656C8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8BA3303-136A-482F-8300-497F0BA2E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50D22BB-FF7B-4A0A-8EB3-9E2C74913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9B06E7C-4398-44C8-AFC0-6DCE46EDB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4BF9B-3A90-4D35-B0DF-BCDFE4F34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080C495-AFCF-44B1-8F99-80DF911D0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D0C45A9-FE0F-4A54-ADEC-F32B62BF5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554F59A-DF39-2004-6841-D01E9CC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9813"/>
            <a:ext cx="2785109" cy="852151"/>
          </a:xfrm>
        </p:spPr>
        <p:txBody>
          <a:bodyPr anchor="t">
            <a:normAutofit fontScale="90000"/>
          </a:bodyPr>
          <a:lstStyle/>
          <a:p>
            <a:r>
              <a:rPr lang="es-ES" dirty="0">
                <a:cs typeface="Posterama"/>
              </a:rPr>
              <a:t>Ejercicio 5</a:t>
            </a:r>
            <a:endParaRPr lang="es-ES" dirty="0"/>
          </a:p>
        </p:txBody>
      </p:sp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D90678B0-D0DF-4378-9A52-8C768D6C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B36D00-5F03-4614-8453-21AD1D7E1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B249BF6-8BFA-428E-9EDE-C4464AAE2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F78102C-8538-4A93-963E-7DD6A2A4B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97CFB9D-3095-4CBE-83A6-0DE7F46090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489FA6B-C521-4952-9011-6EC06D71F4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84EC688-E045-46BC-B2A6-CF3508ED35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5A16CC8-8362-4C3D-A5F8-7A82A072F5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C1588-6BB1-4427-A0DF-56578118A8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E6FE687-47FF-4A4D-9591-5BD2F280E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021F02-B1E6-44A4-835C-B5901B034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Marcador de contenido 3" descr="Tabla&#10;&#10;Descripción generada automáticamente">
            <a:extLst>
              <a:ext uri="{FF2B5EF4-FFF2-40B4-BE49-F238E27FC236}">
                <a16:creationId xmlns:a16="http://schemas.microsoft.com/office/drawing/2014/main" id="{96575D4A-1970-5ED7-F37F-C7056D287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738" y="1409838"/>
            <a:ext cx="7812229" cy="2731338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BA75939-E524-1B3E-45ED-10FE88731099}"/>
              </a:ext>
            </a:extLst>
          </p:cNvPr>
          <p:cNvSpPr txBox="1"/>
          <p:nvPr/>
        </p:nvSpPr>
        <p:spPr>
          <a:xfrm>
            <a:off x="1108363" y="4412342"/>
            <a:ext cx="1012173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Demanda esperada (D) = 36.000L</a:t>
            </a:r>
          </a:p>
          <a:p>
            <a:r>
              <a:rPr lang="es-ES" dirty="0"/>
              <a:t>Costes de pedido (E) = 200€</a:t>
            </a:r>
          </a:p>
          <a:p>
            <a:r>
              <a:rPr lang="es-ES" dirty="0"/>
              <a:t>Volumen óptimo 70-99L (Q*) =                                                   L (Esta fuera del intervalo)</a:t>
            </a:r>
          </a:p>
          <a:p>
            <a:endParaRPr lang="es-E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Volumen óptimo 100-149L (Q*) =                                                 L (Esta fuera del intervalo)</a:t>
            </a:r>
            <a:endParaRPr lang="es-ES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95B51151-06DE-4F06-56C6-68A551030576}"/>
              </a:ext>
            </a:extLst>
          </p:cNvPr>
          <p:cNvGraphicFramePr>
            <a:graphicFrameLocks noGrp="1"/>
          </p:cNvGraphicFramePr>
          <p:nvPr/>
        </p:nvGraphicFramePr>
        <p:xfrm>
          <a:off x="6634655" y="2583968"/>
          <a:ext cx="1769001" cy="150058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69001">
                  <a:extLst>
                    <a:ext uri="{9D8B030D-6E8A-4147-A177-3AD203B41FA5}">
                      <a16:colId xmlns:a16="http://schemas.microsoft.com/office/drawing/2014/main" val="3621863407"/>
                    </a:ext>
                  </a:extLst>
                </a:gridCol>
              </a:tblGrid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b="0" dirty="0">
                          <a:latin typeface="Avenir Next LT Pro"/>
                        </a:rPr>
                        <a:t>Coste almacenamiento (A)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353928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80€/L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791600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75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41573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70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207385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>
                          <a:latin typeface="Avenir Next LT Pro"/>
                        </a:rPr>
                        <a:t>60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177631"/>
                  </a:ext>
                </a:extLst>
              </a:tr>
              <a:tr h="2500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000" dirty="0">
                          <a:latin typeface="Avenir Next LT Pro"/>
                        </a:rPr>
                        <a:t>50</a:t>
                      </a:r>
                      <a:r>
                        <a:rPr lang="es-ES" sz="1000" b="0" i="0" u="none" strike="noStrike" noProof="0" dirty="0">
                          <a:solidFill>
                            <a:srgbClr val="000000"/>
                          </a:solidFill>
                        </a:rPr>
                        <a:t>€/L</a:t>
                      </a:r>
                      <a:endParaRPr lang="es-ES" sz="1000" dirty="0">
                        <a:latin typeface="Avenir Next LT Pro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71700"/>
                  </a:ext>
                </a:extLst>
              </a:tr>
            </a:tbl>
          </a:graphicData>
        </a:graphic>
      </p:graphicFrame>
      <p:pic>
        <p:nvPicPr>
          <p:cNvPr id="11" name="Imagen 10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45BB44F-3418-3217-49CE-8ECF77404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" t="82524" r="-169" b="-486"/>
          <a:stretch/>
        </p:blipFill>
        <p:spPr>
          <a:xfrm>
            <a:off x="1105480" y="4145659"/>
            <a:ext cx="7812248" cy="269162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3A36476C-52CC-3B75-0AD4-81FFCBC2F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429" y="4933560"/>
            <a:ext cx="2743200" cy="445280"/>
          </a:xfrm>
          <a:prstGeom prst="rect">
            <a:avLst/>
          </a:prstGeom>
        </p:spPr>
      </p:pic>
      <p:pic>
        <p:nvPicPr>
          <p:cNvPr id="21" name="Imagen 20" descr="Imagen que contiene Texto&#10;&#10;Descripción generada automáticamente">
            <a:extLst>
              <a:ext uri="{FF2B5EF4-FFF2-40B4-BE49-F238E27FC236}">
                <a16:creationId xmlns:a16="http://schemas.microsoft.com/office/drawing/2014/main" id="{D91AAE37-78F1-6631-B0E8-1C6B799EF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371" y="5451656"/>
            <a:ext cx="2743200" cy="46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78429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ExploreVTI</vt:lpstr>
      <vt:lpstr>PROBLEMAS DE LOS TEMAS 5 Y 6</vt:lpstr>
      <vt:lpstr>Ejercicio 1</vt:lpstr>
      <vt:lpstr>Ejercicio 1</vt:lpstr>
      <vt:lpstr>Ejercicio 1</vt:lpstr>
      <vt:lpstr>Ejercicio 1</vt:lpstr>
      <vt:lpstr>Ejercicio 3</vt:lpstr>
      <vt:lpstr>Ejercicio 5</vt:lpstr>
      <vt:lpstr>Ejercicio 5</vt:lpstr>
      <vt:lpstr>Ejercicio 5</vt:lpstr>
      <vt:lpstr>Ejercicio 5</vt:lpstr>
      <vt:lpstr>Ejercicio 6</vt:lpstr>
      <vt:lpstr>Ejercicio 6</vt:lpstr>
      <vt:lpstr>Ejercicio 6</vt:lpstr>
      <vt:lpstr>Ejercicio 6</vt:lpstr>
      <vt:lpstr>Ejercicio 6</vt:lpstr>
      <vt:lpstr>Ejercicio 6</vt:lpstr>
      <vt:lpstr>Ejercicio 6</vt:lpstr>
      <vt:lpstr>Ejercicio 7</vt:lpstr>
      <vt:lpstr>Ejercicio 7</vt:lpstr>
      <vt:lpstr>Ejercicio 7</vt:lpstr>
      <vt:lpstr>Ejercicio 7</vt:lpstr>
      <vt:lpstr>Ejercicio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1044</cp:revision>
  <dcterms:created xsi:type="dcterms:W3CDTF">2023-11-28T18:42:29Z</dcterms:created>
  <dcterms:modified xsi:type="dcterms:W3CDTF">2023-11-29T16:59:28Z</dcterms:modified>
</cp:coreProperties>
</file>