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32918400" cx="43891200"/>
  <p:notesSz cx="6858000" cy="9144000"/>
  <p:embeddedFontLst>
    <p:embeddedFont>
      <p:font typeface="Teko"/>
      <p:regular r:id="rId8"/>
      <p:bold r:id="rId9"/>
    </p:embeddedFont>
    <p:embeddedFont>
      <p:font typeface="Montserrat Medium"/>
      <p:regular r:id="rId10"/>
      <p:bold r:id="rId11"/>
      <p:italic r:id="rId12"/>
      <p:boldItalic r:id="rId13"/>
    </p:embeddedFont>
    <p:embeddedFont>
      <p:font typeface="Familjen Grotesk"/>
      <p:regular r:id="rId14"/>
      <p:bold r:id="rId15"/>
      <p:italic r:id="rId16"/>
      <p:boldItalic r:id="rId17"/>
    </p:embeddedFont>
    <p:embeddedFont>
      <p:font typeface="Montserrat ExtraBold"/>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73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4D6752-E608-456E-9B92-FD6143ED71C9}">
  <a:tblStyle styleId="{D44D6752-E608-456E-9B92-FD6143ED71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73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Medium-bold.fntdata"/><Relationship Id="rId10" Type="http://schemas.openxmlformats.org/officeDocument/2006/relationships/font" Target="fonts/MontserratMedium-regular.fntdata"/><Relationship Id="rId13" Type="http://schemas.openxmlformats.org/officeDocument/2006/relationships/font" Target="fonts/MontserratMedium-boldItalic.fntdata"/><Relationship Id="rId12"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Teko-bold.fntdata"/><Relationship Id="rId15" Type="http://schemas.openxmlformats.org/officeDocument/2006/relationships/font" Target="fonts/FamiljenGrotesk-bold.fntdata"/><Relationship Id="rId14" Type="http://schemas.openxmlformats.org/officeDocument/2006/relationships/font" Target="fonts/FamiljenGrotesk-regular.fntdata"/><Relationship Id="rId17" Type="http://schemas.openxmlformats.org/officeDocument/2006/relationships/font" Target="fonts/FamiljenGrotesk-boldItalic.fntdata"/><Relationship Id="rId16" Type="http://schemas.openxmlformats.org/officeDocument/2006/relationships/font" Target="fonts/FamiljenGrotesk-italic.fntdata"/><Relationship Id="rId5" Type="http://schemas.openxmlformats.org/officeDocument/2006/relationships/slideMaster" Target="slideMasters/slideMaster1.xml"/><Relationship Id="rId19" Type="http://schemas.openxmlformats.org/officeDocument/2006/relationships/font" Target="fonts/MontserratExtraBold-boldItalic.fntdata"/><Relationship Id="rId6" Type="http://schemas.openxmlformats.org/officeDocument/2006/relationships/notesMaster" Target="notesMasters/notesMaster1.xml"/><Relationship Id="rId18" Type="http://schemas.openxmlformats.org/officeDocument/2006/relationships/font" Target="fonts/MontserratExtraBold-bold.fntdata"/><Relationship Id="rId7" Type="http://schemas.openxmlformats.org/officeDocument/2006/relationships/slide" Target="slides/slide1.xml"/><Relationship Id="rId8" Type="http://schemas.openxmlformats.org/officeDocument/2006/relationships/font" Target="fonts/Tek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48"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81f13c90d_0_103:notes"/>
          <p:cNvSpPr/>
          <p:nvPr>
            <p:ph idx="2" type="sldImg"/>
          </p:nvPr>
        </p:nvSpPr>
        <p:spPr>
          <a:xfrm>
            <a:off x="1143248"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81f13c90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use this template: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a copy go to FILE-&gt;Make a copy-&gt;Entire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Download Powerpoint file, go to FILE-&gt;Download-&gt;.pptx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300" cy="13137000"/>
          </a:xfrm>
          <a:prstGeom prst="rect">
            <a:avLst/>
          </a:prstGeom>
        </p:spPr>
        <p:txBody>
          <a:bodyPr anchorCtr="0" anchor="b" bIns="504750" lIns="504750" spcFirstLastPara="1" rIns="504750" wrap="square" tIns="504750">
            <a:normAutofit/>
          </a:bodyPr>
          <a:lstStyle>
            <a:lvl1pPr lvl="0" algn="ctr">
              <a:spcBef>
                <a:spcPts val="0"/>
              </a:spcBef>
              <a:spcAft>
                <a:spcPts val="0"/>
              </a:spcAft>
              <a:buSzPts val="28700"/>
              <a:buNone/>
              <a:defRPr sz="28700"/>
            </a:lvl1pPr>
            <a:lvl2pPr lvl="1" algn="ctr">
              <a:spcBef>
                <a:spcPts val="0"/>
              </a:spcBef>
              <a:spcAft>
                <a:spcPts val="0"/>
              </a:spcAft>
              <a:buSzPts val="28700"/>
              <a:buNone/>
              <a:defRPr sz="28700"/>
            </a:lvl2pPr>
            <a:lvl3pPr lvl="2" algn="ctr">
              <a:spcBef>
                <a:spcPts val="0"/>
              </a:spcBef>
              <a:spcAft>
                <a:spcPts val="0"/>
              </a:spcAft>
              <a:buSzPts val="28700"/>
              <a:buNone/>
              <a:defRPr sz="28700"/>
            </a:lvl3pPr>
            <a:lvl4pPr lvl="3" algn="ctr">
              <a:spcBef>
                <a:spcPts val="0"/>
              </a:spcBef>
              <a:spcAft>
                <a:spcPts val="0"/>
              </a:spcAft>
              <a:buSzPts val="28700"/>
              <a:buNone/>
              <a:defRPr sz="28700"/>
            </a:lvl4pPr>
            <a:lvl5pPr lvl="4" algn="ctr">
              <a:spcBef>
                <a:spcPts val="0"/>
              </a:spcBef>
              <a:spcAft>
                <a:spcPts val="0"/>
              </a:spcAft>
              <a:buSzPts val="28700"/>
              <a:buNone/>
              <a:defRPr sz="28700"/>
            </a:lvl5pPr>
            <a:lvl6pPr lvl="5" algn="ctr">
              <a:spcBef>
                <a:spcPts val="0"/>
              </a:spcBef>
              <a:spcAft>
                <a:spcPts val="0"/>
              </a:spcAft>
              <a:buSzPts val="28700"/>
              <a:buNone/>
              <a:defRPr sz="28700"/>
            </a:lvl6pPr>
            <a:lvl7pPr lvl="6" algn="ctr">
              <a:spcBef>
                <a:spcPts val="0"/>
              </a:spcBef>
              <a:spcAft>
                <a:spcPts val="0"/>
              </a:spcAft>
              <a:buSzPts val="28700"/>
              <a:buNone/>
              <a:defRPr sz="28700"/>
            </a:lvl7pPr>
            <a:lvl8pPr lvl="7" algn="ctr">
              <a:spcBef>
                <a:spcPts val="0"/>
              </a:spcBef>
              <a:spcAft>
                <a:spcPts val="0"/>
              </a:spcAft>
              <a:buSzPts val="28700"/>
              <a:buNone/>
              <a:defRPr sz="28700"/>
            </a:lvl8pPr>
            <a:lvl9pPr lvl="8" algn="ctr">
              <a:spcBef>
                <a:spcPts val="0"/>
              </a:spcBef>
              <a:spcAft>
                <a:spcPts val="0"/>
              </a:spcAft>
              <a:buSzPts val="28700"/>
              <a:buNone/>
              <a:defRPr sz="28700"/>
            </a:lvl9pPr>
          </a:lstStyle>
          <a:p/>
        </p:txBody>
      </p:sp>
      <p:sp>
        <p:nvSpPr>
          <p:cNvPr id="11" name="Google Shape;11;p2"/>
          <p:cNvSpPr txBox="1"/>
          <p:nvPr>
            <p:ph idx="1" type="subTitle"/>
          </p:nvPr>
        </p:nvSpPr>
        <p:spPr>
          <a:xfrm>
            <a:off x="1496160" y="18138400"/>
            <a:ext cx="40899300" cy="5073000"/>
          </a:xfrm>
          <a:prstGeom prst="rect">
            <a:avLst/>
          </a:prstGeom>
        </p:spPr>
        <p:txBody>
          <a:bodyPr anchorCtr="0" anchor="t" bIns="504750" lIns="504750" spcFirstLastPara="1" rIns="504750" wrap="square" tIns="504750">
            <a:normAutofit/>
          </a:bodyPr>
          <a:lstStyle>
            <a:lvl1pPr lvl="0" algn="ctr">
              <a:lnSpc>
                <a:spcPct val="100000"/>
              </a:lnSpc>
              <a:spcBef>
                <a:spcPts val="0"/>
              </a:spcBef>
              <a:spcAft>
                <a:spcPts val="0"/>
              </a:spcAft>
              <a:buSzPts val="15500"/>
              <a:buNone/>
              <a:defRPr sz="15500"/>
            </a:lvl1pPr>
            <a:lvl2pPr lvl="1" algn="ctr">
              <a:lnSpc>
                <a:spcPct val="100000"/>
              </a:lnSpc>
              <a:spcBef>
                <a:spcPts val="0"/>
              </a:spcBef>
              <a:spcAft>
                <a:spcPts val="0"/>
              </a:spcAft>
              <a:buSzPts val="15500"/>
              <a:buNone/>
              <a:defRPr sz="15500"/>
            </a:lvl2pPr>
            <a:lvl3pPr lvl="2" algn="ctr">
              <a:lnSpc>
                <a:spcPct val="100000"/>
              </a:lnSpc>
              <a:spcBef>
                <a:spcPts val="0"/>
              </a:spcBef>
              <a:spcAft>
                <a:spcPts val="0"/>
              </a:spcAft>
              <a:buSzPts val="15500"/>
              <a:buNone/>
              <a:defRPr sz="15500"/>
            </a:lvl3pPr>
            <a:lvl4pPr lvl="3" algn="ctr">
              <a:lnSpc>
                <a:spcPct val="100000"/>
              </a:lnSpc>
              <a:spcBef>
                <a:spcPts val="0"/>
              </a:spcBef>
              <a:spcAft>
                <a:spcPts val="0"/>
              </a:spcAft>
              <a:buSzPts val="15500"/>
              <a:buNone/>
              <a:defRPr sz="15500"/>
            </a:lvl4pPr>
            <a:lvl5pPr lvl="4" algn="ctr">
              <a:lnSpc>
                <a:spcPct val="100000"/>
              </a:lnSpc>
              <a:spcBef>
                <a:spcPts val="0"/>
              </a:spcBef>
              <a:spcAft>
                <a:spcPts val="0"/>
              </a:spcAft>
              <a:buSzPts val="15500"/>
              <a:buNone/>
              <a:defRPr sz="15500"/>
            </a:lvl5pPr>
            <a:lvl6pPr lvl="5" algn="ctr">
              <a:lnSpc>
                <a:spcPct val="100000"/>
              </a:lnSpc>
              <a:spcBef>
                <a:spcPts val="0"/>
              </a:spcBef>
              <a:spcAft>
                <a:spcPts val="0"/>
              </a:spcAft>
              <a:buSzPts val="15500"/>
              <a:buNone/>
              <a:defRPr sz="15500"/>
            </a:lvl6pPr>
            <a:lvl7pPr lvl="6" algn="ctr">
              <a:lnSpc>
                <a:spcPct val="100000"/>
              </a:lnSpc>
              <a:spcBef>
                <a:spcPts val="0"/>
              </a:spcBef>
              <a:spcAft>
                <a:spcPts val="0"/>
              </a:spcAft>
              <a:buSzPts val="15500"/>
              <a:buNone/>
              <a:defRPr sz="15500"/>
            </a:lvl7pPr>
            <a:lvl8pPr lvl="7" algn="ctr">
              <a:lnSpc>
                <a:spcPct val="100000"/>
              </a:lnSpc>
              <a:spcBef>
                <a:spcPts val="0"/>
              </a:spcBef>
              <a:spcAft>
                <a:spcPts val="0"/>
              </a:spcAft>
              <a:buSzPts val="15500"/>
              <a:buNone/>
              <a:defRPr sz="15500"/>
            </a:lvl8pPr>
            <a:lvl9pPr lvl="8" algn="ctr">
              <a:lnSpc>
                <a:spcPct val="100000"/>
              </a:lnSpc>
              <a:spcBef>
                <a:spcPts val="0"/>
              </a:spcBef>
              <a:spcAft>
                <a:spcPts val="0"/>
              </a:spcAft>
              <a:buSzPts val="15500"/>
              <a:buNone/>
              <a:defRPr sz="155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300" cy="12566400"/>
          </a:xfrm>
          <a:prstGeom prst="rect">
            <a:avLst/>
          </a:prstGeom>
        </p:spPr>
        <p:txBody>
          <a:bodyPr anchorCtr="0" anchor="b" bIns="504750" lIns="504750" spcFirstLastPara="1" rIns="504750" wrap="square" tIns="504750">
            <a:normAutofit/>
          </a:bodyPr>
          <a:lstStyle>
            <a:lvl1pPr lvl="0" algn="ctr">
              <a:spcBef>
                <a:spcPts val="0"/>
              </a:spcBef>
              <a:spcAft>
                <a:spcPts val="0"/>
              </a:spcAft>
              <a:buSzPts val="66300"/>
              <a:buNone/>
              <a:defRPr sz="66300"/>
            </a:lvl1pPr>
            <a:lvl2pPr lvl="1" algn="ctr">
              <a:spcBef>
                <a:spcPts val="0"/>
              </a:spcBef>
              <a:spcAft>
                <a:spcPts val="0"/>
              </a:spcAft>
              <a:buSzPts val="66300"/>
              <a:buNone/>
              <a:defRPr sz="66300"/>
            </a:lvl2pPr>
            <a:lvl3pPr lvl="2" algn="ctr">
              <a:spcBef>
                <a:spcPts val="0"/>
              </a:spcBef>
              <a:spcAft>
                <a:spcPts val="0"/>
              </a:spcAft>
              <a:buSzPts val="66300"/>
              <a:buNone/>
              <a:defRPr sz="66300"/>
            </a:lvl3pPr>
            <a:lvl4pPr lvl="3" algn="ctr">
              <a:spcBef>
                <a:spcPts val="0"/>
              </a:spcBef>
              <a:spcAft>
                <a:spcPts val="0"/>
              </a:spcAft>
              <a:buSzPts val="66300"/>
              <a:buNone/>
              <a:defRPr sz="66300"/>
            </a:lvl4pPr>
            <a:lvl5pPr lvl="4" algn="ctr">
              <a:spcBef>
                <a:spcPts val="0"/>
              </a:spcBef>
              <a:spcAft>
                <a:spcPts val="0"/>
              </a:spcAft>
              <a:buSzPts val="66300"/>
              <a:buNone/>
              <a:defRPr sz="66300"/>
            </a:lvl5pPr>
            <a:lvl6pPr lvl="5" algn="ctr">
              <a:spcBef>
                <a:spcPts val="0"/>
              </a:spcBef>
              <a:spcAft>
                <a:spcPts val="0"/>
              </a:spcAft>
              <a:buSzPts val="66300"/>
              <a:buNone/>
              <a:defRPr sz="66300"/>
            </a:lvl6pPr>
            <a:lvl7pPr lvl="6" algn="ctr">
              <a:spcBef>
                <a:spcPts val="0"/>
              </a:spcBef>
              <a:spcAft>
                <a:spcPts val="0"/>
              </a:spcAft>
              <a:buSzPts val="66300"/>
              <a:buNone/>
              <a:defRPr sz="66300"/>
            </a:lvl7pPr>
            <a:lvl8pPr lvl="7" algn="ctr">
              <a:spcBef>
                <a:spcPts val="0"/>
              </a:spcBef>
              <a:spcAft>
                <a:spcPts val="0"/>
              </a:spcAft>
              <a:buSzPts val="66300"/>
              <a:buNone/>
              <a:defRPr sz="66300"/>
            </a:lvl8pPr>
            <a:lvl9pPr lvl="8" algn="ctr">
              <a:spcBef>
                <a:spcPts val="0"/>
              </a:spcBef>
              <a:spcAft>
                <a:spcPts val="0"/>
              </a:spcAft>
              <a:buSzPts val="66300"/>
              <a:buNone/>
              <a:defRPr sz="66300"/>
            </a:lvl9pPr>
          </a:lstStyle>
          <a:p>
            <a:r>
              <a:t>xx%</a:t>
            </a:r>
          </a:p>
        </p:txBody>
      </p:sp>
      <p:sp>
        <p:nvSpPr>
          <p:cNvPr id="46" name="Google Shape;46;p11"/>
          <p:cNvSpPr txBox="1"/>
          <p:nvPr>
            <p:ph idx="1" type="body"/>
          </p:nvPr>
        </p:nvSpPr>
        <p:spPr>
          <a:xfrm>
            <a:off x="1496160" y="20174240"/>
            <a:ext cx="40899300" cy="8325000"/>
          </a:xfrm>
          <a:prstGeom prst="rect">
            <a:avLst/>
          </a:prstGeom>
        </p:spPr>
        <p:txBody>
          <a:bodyPr anchorCtr="0" anchor="t" bIns="504750" lIns="504750" spcFirstLastPara="1" rIns="504750" wrap="square" tIns="504750">
            <a:normAutofit/>
          </a:bodyPr>
          <a:lstStyle>
            <a:lvl1pPr indent="-863600" lvl="0" marL="457200" algn="ctr">
              <a:spcBef>
                <a:spcPts val="0"/>
              </a:spcBef>
              <a:spcAft>
                <a:spcPts val="0"/>
              </a:spcAft>
              <a:buSzPts val="10000"/>
              <a:buChar char="●"/>
              <a:defRPr/>
            </a:lvl1pPr>
            <a:lvl2pPr indent="-723900" lvl="1" marL="914400" algn="ctr">
              <a:spcBef>
                <a:spcPts val="0"/>
              </a:spcBef>
              <a:spcAft>
                <a:spcPts val="0"/>
              </a:spcAft>
              <a:buSzPts val="7800"/>
              <a:buChar char="○"/>
              <a:defRPr/>
            </a:lvl2pPr>
            <a:lvl3pPr indent="-723900" lvl="2" marL="1371600" algn="ctr">
              <a:spcBef>
                <a:spcPts val="0"/>
              </a:spcBef>
              <a:spcAft>
                <a:spcPts val="0"/>
              </a:spcAft>
              <a:buSzPts val="7800"/>
              <a:buChar char="■"/>
              <a:defRPr/>
            </a:lvl3pPr>
            <a:lvl4pPr indent="-723900" lvl="3" marL="1828800" algn="ctr">
              <a:spcBef>
                <a:spcPts val="0"/>
              </a:spcBef>
              <a:spcAft>
                <a:spcPts val="0"/>
              </a:spcAft>
              <a:buSzPts val="7800"/>
              <a:buChar char="●"/>
              <a:defRPr/>
            </a:lvl4pPr>
            <a:lvl5pPr indent="-723900" lvl="4" marL="2286000" algn="ctr">
              <a:spcBef>
                <a:spcPts val="0"/>
              </a:spcBef>
              <a:spcAft>
                <a:spcPts val="0"/>
              </a:spcAft>
              <a:buSzPts val="7800"/>
              <a:buChar char="○"/>
              <a:defRPr/>
            </a:lvl5pPr>
            <a:lvl6pPr indent="-723900" lvl="5" marL="2743200" algn="ctr">
              <a:spcBef>
                <a:spcPts val="0"/>
              </a:spcBef>
              <a:spcAft>
                <a:spcPts val="0"/>
              </a:spcAft>
              <a:buSzPts val="7800"/>
              <a:buChar char="■"/>
              <a:defRPr/>
            </a:lvl6pPr>
            <a:lvl7pPr indent="-723900" lvl="6" marL="3200400" algn="ctr">
              <a:spcBef>
                <a:spcPts val="0"/>
              </a:spcBef>
              <a:spcAft>
                <a:spcPts val="0"/>
              </a:spcAft>
              <a:buSzPts val="7800"/>
              <a:buChar char="●"/>
              <a:defRPr/>
            </a:lvl7pPr>
            <a:lvl8pPr indent="-723900" lvl="7" marL="3657600" algn="ctr">
              <a:spcBef>
                <a:spcPts val="0"/>
              </a:spcBef>
              <a:spcAft>
                <a:spcPts val="0"/>
              </a:spcAft>
              <a:buSzPts val="7800"/>
              <a:buChar char="○"/>
              <a:defRPr/>
            </a:lvl8pPr>
            <a:lvl9pPr indent="-723900" lvl="8" marL="4114800" algn="ctr">
              <a:spcBef>
                <a:spcPts val="0"/>
              </a:spcBef>
              <a:spcAft>
                <a:spcPts val="0"/>
              </a:spcAft>
              <a:buSzPts val="78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300" cy="5387400"/>
          </a:xfrm>
          <a:prstGeom prst="rect">
            <a:avLst/>
          </a:prstGeom>
        </p:spPr>
        <p:txBody>
          <a:bodyPr anchorCtr="0" anchor="ctr" bIns="504750" lIns="504750" spcFirstLastPara="1" rIns="504750" wrap="square" tIns="50475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300" cy="3665400"/>
          </a:xfrm>
          <a:prstGeom prst="rect">
            <a:avLst/>
          </a:prstGeom>
        </p:spPr>
        <p:txBody>
          <a:bodyPr anchorCtr="0" anchor="t" bIns="504750" lIns="504750" spcFirstLastPara="1" rIns="504750" wrap="square" tIns="504750">
            <a:normAutofit/>
          </a:bodyPr>
          <a:lstStyle>
            <a:lvl1pPr lvl="0">
              <a:spcBef>
                <a:spcPts val="0"/>
              </a:spcBef>
              <a:spcAft>
                <a:spcPts val="0"/>
              </a:spcAft>
              <a:buSzPts val="15500"/>
              <a:buNone/>
              <a:defRPr/>
            </a:lvl1pPr>
            <a:lvl2pPr lvl="1">
              <a:spcBef>
                <a:spcPts val="0"/>
              </a:spcBef>
              <a:spcAft>
                <a:spcPts val="0"/>
              </a:spcAft>
              <a:buSzPts val="15500"/>
              <a:buNone/>
              <a:defRPr/>
            </a:lvl2pPr>
            <a:lvl3pPr lvl="2">
              <a:spcBef>
                <a:spcPts val="0"/>
              </a:spcBef>
              <a:spcAft>
                <a:spcPts val="0"/>
              </a:spcAft>
              <a:buSzPts val="15500"/>
              <a:buNone/>
              <a:defRPr/>
            </a:lvl3pPr>
            <a:lvl4pPr lvl="3">
              <a:spcBef>
                <a:spcPts val="0"/>
              </a:spcBef>
              <a:spcAft>
                <a:spcPts val="0"/>
              </a:spcAft>
              <a:buSzPts val="15500"/>
              <a:buNone/>
              <a:defRPr/>
            </a:lvl4pPr>
            <a:lvl5pPr lvl="4">
              <a:spcBef>
                <a:spcPts val="0"/>
              </a:spcBef>
              <a:spcAft>
                <a:spcPts val="0"/>
              </a:spcAft>
              <a:buSzPts val="15500"/>
              <a:buNone/>
              <a:defRPr/>
            </a:lvl5pPr>
            <a:lvl6pPr lvl="5">
              <a:spcBef>
                <a:spcPts val="0"/>
              </a:spcBef>
              <a:spcAft>
                <a:spcPts val="0"/>
              </a:spcAft>
              <a:buSzPts val="15500"/>
              <a:buNone/>
              <a:defRPr/>
            </a:lvl6pPr>
            <a:lvl7pPr lvl="6">
              <a:spcBef>
                <a:spcPts val="0"/>
              </a:spcBef>
              <a:spcAft>
                <a:spcPts val="0"/>
              </a:spcAft>
              <a:buSzPts val="15500"/>
              <a:buNone/>
              <a:defRPr/>
            </a:lvl7pPr>
            <a:lvl8pPr lvl="7">
              <a:spcBef>
                <a:spcPts val="0"/>
              </a:spcBef>
              <a:spcAft>
                <a:spcPts val="0"/>
              </a:spcAft>
              <a:buSzPts val="15500"/>
              <a:buNone/>
              <a:defRPr/>
            </a:lvl8pPr>
            <a:lvl9pPr lvl="8">
              <a:spcBef>
                <a:spcPts val="0"/>
              </a:spcBef>
              <a:spcAft>
                <a:spcPts val="0"/>
              </a:spcAft>
              <a:buSzPts val="15500"/>
              <a:buNone/>
              <a:defRPr/>
            </a:lvl9pPr>
          </a:lstStyle>
          <a:p/>
        </p:txBody>
      </p:sp>
      <p:sp>
        <p:nvSpPr>
          <p:cNvPr id="18" name="Google Shape;18;p4"/>
          <p:cNvSpPr txBox="1"/>
          <p:nvPr>
            <p:ph idx="1" type="body"/>
          </p:nvPr>
        </p:nvSpPr>
        <p:spPr>
          <a:xfrm>
            <a:off x="1496160" y="7375840"/>
            <a:ext cx="40899300" cy="21865200"/>
          </a:xfrm>
          <a:prstGeom prst="rect">
            <a:avLst/>
          </a:prstGeom>
        </p:spPr>
        <p:txBody>
          <a:bodyPr anchorCtr="0" anchor="t" bIns="504750" lIns="504750" spcFirstLastPara="1" rIns="504750" wrap="square" tIns="504750">
            <a:normAutofit/>
          </a:bodyPr>
          <a:lstStyle>
            <a:lvl1pPr indent="-863600" lvl="0" marL="457200">
              <a:spcBef>
                <a:spcPts val="0"/>
              </a:spcBef>
              <a:spcAft>
                <a:spcPts val="0"/>
              </a:spcAft>
              <a:buSzPts val="10000"/>
              <a:buChar char="●"/>
              <a:defRPr/>
            </a:lvl1pPr>
            <a:lvl2pPr indent="-723900" lvl="1" marL="914400">
              <a:spcBef>
                <a:spcPts val="0"/>
              </a:spcBef>
              <a:spcAft>
                <a:spcPts val="0"/>
              </a:spcAft>
              <a:buSzPts val="7800"/>
              <a:buChar char="○"/>
              <a:defRPr/>
            </a:lvl2pPr>
            <a:lvl3pPr indent="-723900" lvl="2" marL="1371600">
              <a:spcBef>
                <a:spcPts val="0"/>
              </a:spcBef>
              <a:spcAft>
                <a:spcPts val="0"/>
              </a:spcAft>
              <a:buSzPts val="7800"/>
              <a:buChar char="■"/>
              <a:defRPr/>
            </a:lvl3pPr>
            <a:lvl4pPr indent="-723900" lvl="3" marL="1828800">
              <a:spcBef>
                <a:spcPts val="0"/>
              </a:spcBef>
              <a:spcAft>
                <a:spcPts val="0"/>
              </a:spcAft>
              <a:buSzPts val="7800"/>
              <a:buChar char="●"/>
              <a:defRPr/>
            </a:lvl4pPr>
            <a:lvl5pPr indent="-723900" lvl="4" marL="2286000">
              <a:spcBef>
                <a:spcPts val="0"/>
              </a:spcBef>
              <a:spcAft>
                <a:spcPts val="0"/>
              </a:spcAft>
              <a:buSzPts val="7800"/>
              <a:buChar char="○"/>
              <a:defRPr/>
            </a:lvl5pPr>
            <a:lvl6pPr indent="-723900" lvl="5" marL="2743200">
              <a:spcBef>
                <a:spcPts val="0"/>
              </a:spcBef>
              <a:spcAft>
                <a:spcPts val="0"/>
              </a:spcAft>
              <a:buSzPts val="7800"/>
              <a:buChar char="■"/>
              <a:defRPr/>
            </a:lvl6pPr>
            <a:lvl7pPr indent="-723900" lvl="6" marL="3200400">
              <a:spcBef>
                <a:spcPts val="0"/>
              </a:spcBef>
              <a:spcAft>
                <a:spcPts val="0"/>
              </a:spcAft>
              <a:buSzPts val="7800"/>
              <a:buChar char="●"/>
              <a:defRPr/>
            </a:lvl7pPr>
            <a:lvl8pPr indent="-723900" lvl="7" marL="3657600">
              <a:spcBef>
                <a:spcPts val="0"/>
              </a:spcBef>
              <a:spcAft>
                <a:spcPts val="0"/>
              </a:spcAft>
              <a:buSzPts val="7800"/>
              <a:buChar char="○"/>
              <a:defRPr/>
            </a:lvl8pPr>
            <a:lvl9pPr indent="-723900" lvl="8" marL="4114800">
              <a:spcBef>
                <a:spcPts val="0"/>
              </a:spcBef>
              <a:spcAft>
                <a:spcPts val="0"/>
              </a:spcAft>
              <a:buSzPts val="78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300" cy="3665400"/>
          </a:xfrm>
          <a:prstGeom prst="rect">
            <a:avLst/>
          </a:prstGeom>
        </p:spPr>
        <p:txBody>
          <a:bodyPr anchorCtr="0" anchor="t" bIns="504750" lIns="504750" spcFirstLastPara="1" rIns="504750" wrap="square" tIns="504750">
            <a:normAutofit/>
          </a:bodyPr>
          <a:lstStyle>
            <a:lvl1pPr lvl="0">
              <a:spcBef>
                <a:spcPts val="0"/>
              </a:spcBef>
              <a:spcAft>
                <a:spcPts val="0"/>
              </a:spcAft>
              <a:buSzPts val="15500"/>
              <a:buNone/>
              <a:defRPr/>
            </a:lvl1pPr>
            <a:lvl2pPr lvl="1">
              <a:spcBef>
                <a:spcPts val="0"/>
              </a:spcBef>
              <a:spcAft>
                <a:spcPts val="0"/>
              </a:spcAft>
              <a:buSzPts val="15500"/>
              <a:buNone/>
              <a:defRPr/>
            </a:lvl2pPr>
            <a:lvl3pPr lvl="2">
              <a:spcBef>
                <a:spcPts val="0"/>
              </a:spcBef>
              <a:spcAft>
                <a:spcPts val="0"/>
              </a:spcAft>
              <a:buSzPts val="15500"/>
              <a:buNone/>
              <a:defRPr/>
            </a:lvl3pPr>
            <a:lvl4pPr lvl="3">
              <a:spcBef>
                <a:spcPts val="0"/>
              </a:spcBef>
              <a:spcAft>
                <a:spcPts val="0"/>
              </a:spcAft>
              <a:buSzPts val="15500"/>
              <a:buNone/>
              <a:defRPr/>
            </a:lvl4pPr>
            <a:lvl5pPr lvl="4">
              <a:spcBef>
                <a:spcPts val="0"/>
              </a:spcBef>
              <a:spcAft>
                <a:spcPts val="0"/>
              </a:spcAft>
              <a:buSzPts val="15500"/>
              <a:buNone/>
              <a:defRPr/>
            </a:lvl5pPr>
            <a:lvl6pPr lvl="5">
              <a:spcBef>
                <a:spcPts val="0"/>
              </a:spcBef>
              <a:spcAft>
                <a:spcPts val="0"/>
              </a:spcAft>
              <a:buSzPts val="15500"/>
              <a:buNone/>
              <a:defRPr/>
            </a:lvl6pPr>
            <a:lvl7pPr lvl="6">
              <a:spcBef>
                <a:spcPts val="0"/>
              </a:spcBef>
              <a:spcAft>
                <a:spcPts val="0"/>
              </a:spcAft>
              <a:buSzPts val="15500"/>
              <a:buNone/>
              <a:defRPr/>
            </a:lvl7pPr>
            <a:lvl8pPr lvl="7">
              <a:spcBef>
                <a:spcPts val="0"/>
              </a:spcBef>
              <a:spcAft>
                <a:spcPts val="0"/>
              </a:spcAft>
              <a:buSzPts val="15500"/>
              <a:buNone/>
              <a:defRPr/>
            </a:lvl8pPr>
            <a:lvl9pPr lvl="8">
              <a:spcBef>
                <a:spcPts val="0"/>
              </a:spcBef>
              <a:spcAft>
                <a:spcPts val="0"/>
              </a:spcAft>
              <a:buSzPts val="15500"/>
              <a:buNone/>
              <a:defRPr/>
            </a:lvl9pPr>
          </a:lstStyle>
          <a:p/>
        </p:txBody>
      </p:sp>
      <p:sp>
        <p:nvSpPr>
          <p:cNvPr id="22" name="Google Shape;22;p5"/>
          <p:cNvSpPr txBox="1"/>
          <p:nvPr>
            <p:ph idx="1" type="body"/>
          </p:nvPr>
        </p:nvSpPr>
        <p:spPr>
          <a:xfrm>
            <a:off x="1496160" y="7375840"/>
            <a:ext cx="19199700" cy="21865200"/>
          </a:xfrm>
          <a:prstGeom prst="rect">
            <a:avLst/>
          </a:prstGeom>
        </p:spPr>
        <p:txBody>
          <a:bodyPr anchorCtr="0" anchor="t" bIns="504750" lIns="504750" spcFirstLastPara="1" rIns="504750" wrap="square" tIns="504750">
            <a:normAutofit/>
          </a:bodyPr>
          <a:lstStyle>
            <a:lvl1pPr indent="-723900" lvl="0" marL="457200">
              <a:spcBef>
                <a:spcPts val="0"/>
              </a:spcBef>
              <a:spcAft>
                <a:spcPts val="0"/>
              </a:spcAft>
              <a:buSzPts val="7800"/>
              <a:buChar char="●"/>
              <a:defRPr sz="7800"/>
            </a:lvl1pPr>
            <a:lvl2pPr indent="-647700" lvl="1" marL="914400">
              <a:spcBef>
                <a:spcPts val="0"/>
              </a:spcBef>
              <a:spcAft>
                <a:spcPts val="0"/>
              </a:spcAft>
              <a:buSzPts val="6600"/>
              <a:buChar char="○"/>
              <a:defRPr sz="6600"/>
            </a:lvl2pPr>
            <a:lvl3pPr indent="-647700" lvl="2" marL="1371600">
              <a:spcBef>
                <a:spcPts val="0"/>
              </a:spcBef>
              <a:spcAft>
                <a:spcPts val="0"/>
              </a:spcAft>
              <a:buSzPts val="6600"/>
              <a:buChar char="■"/>
              <a:defRPr sz="6600"/>
            </a:lvl3pPr>
            <a:lvl4pPr indent="-647700" lvl="3" marL="1828800">
              <a:spcBef>
                <a:spcPts val="0"/>
              </a:spcBef>
              <a:spcAft>
                <a:spcPts val="0"/>
              </a:spcAft>
              <a:buSzPts val="6600"/>
              <a:buChar char="●"/>
              <a:defRPr sz="6600"/>
            </a:lvl4pPr>
            <a:lvl5pPr indent="-647700" lvl="4" marL="2286000">
              <a:spcBef>
                <a:spcPts val="0"/>
              </a:spcBef>
              <a:spcAft>
                <a:spcPts val="0"/>
              </a:spcAft>
              <a:buSzPts val="6600"/>
              <a:buChar char="○"/>
              <a:defRPr sz="6600"/>
            </a:lvl5pPr>
            <a:lvl6pPr indent="-647700" lvl="5" marL="2743200">
              <a:spcBef>
                <a:spcPts val="0"/>
              </a:spcBef>
              <a:spcAft>
                <a:spcPts val="0"/>
              </a:spcAft>
              <a:buSzPts val="6600"/>
              <a:buChar char="■"/>
              <a:defRPr sz="6600"/>
            </a:lvl6pPr>
            <a:lvl7pPr indent="-647700" lvl="6" marL="3200400">
              <a:spcBef>
                <a:spcPts val="0"/>
              </a:spcBef>
              <a:spcAft>
                <a:spcPts val="0"/>
              </a:spcAft>
              <a:buSzPts val="6600"/>
              <a:buChar char="●"/>
              <a:defRPr sz="6600"/>
            </a:lvl7pPr>
            <a:lvl8pPr indent="-647700" lvl="7" marL="3657600">
              <a:spcBef>
                <a:spcPts val="0"/>
              </a:spcBef>
              <a:spcAft>
                <a:spcPts val="0"/>
              </a:spcAft>
              <a:buSzPts val="6600"/>
              <a:buChar char="○"/>
              <a:defRPr sz="6600"/>
            </a:lvl8pPr>
            <a:lvl9pPr indent="-647700" lvl="8" marL="4114800">
              <a:spcBef>
                <a:spcPts val="0"/>
              </a:spcBef>
              <a:spcAft>
                <a:spcPts val="0"/>
              </a:spcAft>
              <a:buSzPts val="6600"/>
              <a:buChar char="■"/>
              <a:defRPr sz="6600"/>
            </a:lvl9pPr>
          </a:lstStyle>
          <a:p/>
        </p:txBody>
      </p:sp>
      <p:sp>
        <p:nvSpPr>
          <p:cNvPr id="23" name="Google Shape;23;p5"/>
          <p:cNvSpPr txBox="1"/>
          <p:nvPr>
            <p:ph idx="2" type="body"/>
          </p:nvPr>
        </p:nvSpPr>
        <p:spPr>
          <a:xfrm>
            <a:off x="23195520" y="7375840"/>
            <a:ext cx="19199700" cy="21865200"/>
          </a:xfrm>
          <a:prstGeom prst="rect">
            <a:avLst/>
          </a:prstGeom>
        </p:spPr>
        <p:txBody>
          <a:bodyPr anchorCtr="0" anchor="t" bIns="504750" lIns="504750" spcFirstLastPara="1" rIns="504750" wrap="square" tIns="504750">
            <a:normAutofit/>
          </a:bodyPr>
          <a:lstStyle>
            <a:lvl1pPr indent="-723900" lvl="0" marL="457200">
              <a:spcBef>
                <a:spcPts val="0"/>
              </a:spcBef>
              <a:spcAft>
                <a:spcPts val="0"/>
              </a:spcAft>
              <a:buSzPts val="7800"/>
              <a:buChar char="●"/>
              <a:defRPr sz="7800"/>
            </a:lvl1pPr>
            <a:lvl2pPr indent="-647700" lvl="1" marL="914400">
              <a:spcBef>
                <a:spcPts val="0"/>
              </a:spcBef>
              <a:spcAft>
                <a:spcPts val="0"/>
              </a:spcAft>
              <a:buSzPts val="6600"/>
              <a:buChar char="○"/>
              <a:defRPr sz="6600"/>
            </a:lvl2pPr>
            <a:lvl3pPr indent="-647700" lvl="2" marL="1371600">
              <a:spcBef>
                <a:spcPts val="0"/>
              </a:spcBef>
              <a:spcAft>
                <a:spcPts val="0"/>
              </a:spcAft>
              <a:buSzPts val="6600"/>
              <a:buChar char="■"/>
              <a:defRPr sz="6600"/>
            </a:lvl3pPr>
            <a:lvl4pPr indent="-647700" lvl="3" marL="1828800">
              <a:spcBef>
                <a:spcPts val="0"/>
              </a:spcBef>
              <a:spcAft>
                <a:spcPts val="0"/>
              </a:spcAft>
              <a:buSzPts val="6600"/>
              <a:buChar char="●"/>
              <a:defRPr sz="6600"/>
            </a:lvl4pPr>
            <a:lvl5pPr indent="-647700" lvl="4" marL="2286000">
              <a:spcBef>
                <a:spcPts val="0"/>
              </a:spcBef>
              <a:spcAft>
                <a:spcPts val="0"/>
              </a:spcAft>
              <a:buSzPts val="6600"/>
              <a:buChar char="○"/>
              <a:defRPr sz="6600"/>
            </a:lvl5pPr>
            <a:lvl6pPr indent="-647700" lvl="5" marL="2743200">
              <a:spcBef>
                <a:spcPts val="0"/>
              </a:spcBef>
              <a:spcAft>
                <a:spcPts val="0"/>
              </a:spcAft>
              <a:buSzPts val="6600"/>
              <a:buChar char="■"/>
              <a:defRPr sz="6600"/>
            </a:lvl6pPr>
            <a:lvl7pPr indent="-647700" lvl="6" marL="3200400">
              <a:spcBef>
                <a:spcPts val="0"/>
              </a:spcBef>
              <a:spcAft>
                <a:spcPts val="0"/>
              </a:spcAft>
              <a:buSzPts val="6600"/>
              <a:buChar char="●"/>
              <a:defRPr sz="6600"/>
            </a:lvl7pPr>
            <a:lvl8pPr indent="-647700" lvl="7" marL="3657600">
              <a:spcBef>
                <a:spcPts val="0"/>
              </a:spcBef>
              <a:spcAft>
                <a:spcPts val="0"/>
              </a:spcAft>
              <a:buSzPts val="6600"/>
              <a:buChar char="○"/>
              <a:defRPr sz="6600"/>
            </a:lvl8pPr>
            <a:lvl9pPr indent="-647700" lvl="8" marL="4114800">
              <a:spcBef>
                <a:spcPts val="0"/>
              </a:spcBef>
              <a:spcAft>
                <a:spcPts val="0"/>
              </a:spcAft>
              <a:buSzPts val="6600"/>
              <a:buChar char="■"/>
              <a:defRPr sz="66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300" cy="3665400"/>
          </a:xfrm>
          <a:prstGeom prst="rect">
            <a:avLst/>
          </a:prstGeom>
        </p:spPr>
        <p:txBody>
          <a:bodyPr anchorCtr="0" anchor="t" bIns="504750" lIns="504750" spcFirstLastPara="1" rIns="504750" wrap="square" tIns="504750">
            <a:normAutofit/>
          </a:bodyPr>
          <a:lstStyle>
            <a:lvl1pPr lvl="0">
              <a:spcBef>
                <a:spcPts val="0"/>
              </a:spcBef>
              <a:spcAft>
                <a:spcPts val="0"/>
              </a:spcAft>
              <a:buSzPts val="15500"/>
              <a:buNone/>
              <a:defRPr/>
            </a:lvl1pPr>
            <a:lvl2pPr lvl="1">
              <a:spcBef>
                <a:spcPts val="0"/>
              </a:spcBef>
              <a:spcAft>
                <a:spcPts val="0"/>
              </a:spcAft>
              <a:buSzPts val="15500"/>
              <a:buNone/>
              <a:defRPr/>
            </a:lvl2pPr>
            <a:lvl3pPr lvl="2">
              <a:spcBef>
                <a:spcPts val="0"/>
              </a:spcBef>
              <a:spcAft>
                <a:spcPts val="0"/>
              </a:spcAft>
              <a:buSzPts val="15500"/>
              <a:buNone/>
              <a:defRPr/>
            </a:lvl3pPr>
            <a:lvl4pPr lvl="3">
              <a:spcBef>
                <a:spcPts val="0"/>
              </a:spcBef>
              <a:spcAft>
                <a:spcPts val="0"/>
              </a:spcAft>
              <a:buSzPts val="15500"/>
              <a:buNone/>
              <a:defRPr/>
            </a:lvl4pPr>
            <a:lvl5pPr lvl="4">
              <a:spcBef>
                <a:spcPts val="0"/>
              </a:spcBef>
              <a:spcAft>
                <a:spcPts val="0"/>
              </a:spcAft>
              <a:buSzPts val="15500"/>
              <a:buNone/>
              <a:defRPr/>
            </a:lvl5pPr>
            <a:lvl6pPr lvl="5">
              <a:spcBef>
                <a:spcPts val="0"/>
              </a:spcBef>
              <a:spcAft>
                <a:spcPts val="0"/>
              </a:spcAft>
              <a:buSzPts val="15500"/>
              <a:buNone/>
              <a:defRPr/>
            </a:lvl6pPr>
            <a:lvl7pPr lvl="6">
              <a:spcBef>
                <a:spcPts val="0"/>
              </a:spcBef>
              <a:spcAft>
                <a:spcPts val="0"/>
              </a:spcAft>
              <a:buSzPts val="15500"/>
              <a:buNone/>
              <a:defRPr/>
            </a:lvl7pPr>
            <a:lvl8pPr lvl="7">
              <a:spcBef>
                <a:spcPts val="0"/>
              </a:spcBef>
              <a:spcAft>
                <a:spcPts val="0"/>
              </a:spcAft>
              <a:buSzPts val="15500"/>
              <a:buNone/>
              <a:defRPr/>
            </a:lvl8pPr>
            <a:lvl9pPr lvl="8">
              <a:spcBef>
                <a:spcPts val="0"/>
              </a:spcBef>
              <a:spcAft>
                <a:spcPts val="0"/>
              </a:spcAft>
              <a:buSzPts val="155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504750" lIns="504750" spcFirstLastPara="1" rIns="504750" wrap="square" tIns="504750">
            <a:normAutofit/>
          </a:bodyPr>
          <a:lstStyle>
            <a:lvl1pPr lvl="0">
              <a:spcBef>
                <a:spcPts val="0"/>
              </a:spcBef>
              <a:spcAft>
                <a:spcPts val="0"/>
              </a:spcAft>
              <a:buSzPts val="13300"/>
              <a:buNone/>
              <a:defRPr sz="13300"/>
            </a:lvl1pPr>
            <a:lvl2pPr lvl="1">
              <a:spcBef>
                <a:spcPts val="0"/>
              </a:spcBef>
              <a:spcAft>
                <a:spcPts val="0"/>
              </a:spcAft>
              <a:buSzPts val="13300"/>
              <a:buNone/>
              <a:defRPr sz="13300"/>
            </a:lvl2pPr>
            <a:lvl3pPr lvl="2">
              <a:spcBef>
                <a:spcPts val="0"/>
              </a:spcBef>
              <a:spcAft>
                <a:spcPts val="0"/>
              </a:spcAft>
              <a:buSzPts val="13300"/>
              <a:buNone/>
              <a:defRPr sz="13300"/>
            </a:lvl3pPr>
            <a:lvl4pPr lvl="3">
              <a:spcBef>
                <a:spcPts val="0"/>
              </a:spcBef>
              <a:spcAft>
                <a:spcPts val="0"/>
              </a:spcAft>
              <a:buSzPts val="13300"/>
              <a:buNone/>
              <a:defRPr sz="13300"/>
            </a:lvl4pPr>
            <a:lvl5pPr lvl="4">
              <a:spcBef>
                <a:spcPts val="0"/>
              </a:spcBef>
              <a:spcAft>
                <a:spcPts val="0"/>
              </a:spcAft>
              <a:buSzPts val="13300"/>
              <a:buNone/>
              <a:defRPr sz="13300"/>
            </a:lvl5pPr>
            <a:lvl6pPr lvl="5">
              <a:spcBef>
                <a:spcPts val="0"/>
              </a:spcBef>
              <a:spcAft>
                <a:spcPts val="0"/>
              </a:spcAft>
              <a:buSzPts val="13300"/>
              <a:buNone/>
              <a:defRPr sz="13300"/>
            </a:lvl6pPr>
            <a:lvl7pPr lvl="6">
              <a:spcBef>
                <a:spcPts val="0"/>
              </a:spcBef>
              <a:spcAft>
                <a:spcPts val="0"/>
              </a:spcAft>
              <a:buSzPts val="13300"/>
              <a:buNone/>
              <a:defRPr sz="13300"/>
            </a:lvl7pPr>
            <a:lvl8pPr lvl="7">
              <a:spcBef>
                <a:spcPts val="0"/>
              </a:spcBef>
              <a:spcAft>
                <a:spcPts val="0"/>
              </a:spcAft>
              <a:buSzPts val="13300"/>
              <a:buNone/>
              <a:defRPr sz="13300"/>
            </a:lvl8pPr>
            <a:lvl9pPr lvl="8">
              <a:spcBef>
                <a:spcPts val="0"/>
              </a:spcBef>
              <a:spcAft>
                <a:spcPts val="0"/>
              </a:spcAft>
              <a:buSzPts val="13300"/>
              <a:buNone/>
              <a:defRPr sz="133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504750" lIns="504750" spcFirstLastPara="1" rIns="504750" wrap="square" tIns="504750">
            <a:normAutofit/>
          </a:bodyPr>
          <a:lstStyle>
            <a:lvl1pPr indent="-647700" lvl="0" marL="457200">
              <a:spcBef>
                <a:spcPts val="0"/>
              </a:spcBef>
              <a:spcAft>
                <a:spcPts val="0"/>
              </a:spcAft>
              <a:buSzPts val="6600"/>
              <a:buChar char="●"/>
              <a:defRPr sz="6600"/>
            </a:lvl1pPr>
            <a:lvl2pPr indent="-647700" lvl="1" marL="914400">
              <a:spcBef>
                <a:spcPts val="0"/>
              </a:spcBef>
              <a:spcAft>
                <a:spcPts val="0"/>
              </a:spcAft>
              <a:buSzPts val="6600"/>
              <a:buChar char="○"/>
              <a:defRPr sz="6600"/>
            </a:lvl2pPr>
            <a:lvl3pPr indent="-647700" lvl="2" marL="1371600">
              <a:spcBef>
                <a:spcPts val="0"/>
              </a:spcBef>
              <a:spcAft>
                <a:spcPts val="0"/>
              </a:spcAft>
              <a:buSzPts val="6600"/>
              <a:buChar char="■"/>
              <a:defRPr sz="6600"/>
            </a:lvl3pPr>
            <a:lvl4pPr indent="-647700" lvl="3" marL="1828800">
              <a:spcBef>
                <a:spcPts val="0"/>
              </a:spcBef>
              <a:spcAft>
                <a:spcPts val="0"/>
              </a:spcAft>
              <a:buSzPts val="6600"/>
              <a:buChar char="●"/>
              <a:defRPr sz="6600"/>
            </a:lvl4pPr>
            <a:lvl5pPr indent="-647700" lvl="4" marL="2286000">
              <a:spcBef>
                <a:spcPts val="0"/>
              </a:spcBef>
              <a:spcAft>
                <a:spcPts val="0"/>
              </a:spcAft>
              <a:buSzPts val="6600"/>
              <a:buChar char="○"/>
              <a:defRPr sz="6600"/>
            </a:lvl5pPr>
            <a:lvl6pPr indent="-647700" lvl="5" marL="2743200">
              <a:spcBef>
                <a:spcPts val="0"/>
              </a:spcBef>
              <a:spcAft>
                <a:spcPts val="0"/>
              </a:spcAft>
              <a:buSzPts val="6600"/>
              <a:buChar char="■"/>
              <a:defRPr sz="6600"/>
            </a:lvl6pPr>
            <a:lvl7pPr indent="-647700" lvl="6" marL="3200400">
              <a:spcBef>
                <a:spcPts val="0"/>
              </a:spcBef>
              <a:spcAft>
                <a:spcPts val="0"/>
              </a:spcAft>
              <a:buSzPts val="6600"/>
              <a:buChar char="●"/>
              <a:defRPr sz="6600"/>
            </a:lvl7pPr>
            <a:lvl8pPr indent="-647700" lvl="7" marL="3657600">
              <a:spcBef>
                <a:spcPts val="0"/>
              </a:spcBef>
              <a:spcAft>
                <a:spcPts val="0"/>
              </a:spcAft>
              <a:buSzPts val="6600"/>
              <a:buChar char="○"/>
              <a:defRPr sz="6600"/>
            </a:lvl8pPr>
            <a:lvl9pPr indent="-647700" lvl="8" marL="4114800">
              <a:spcBef>
                <a:spcPts val="0"/>
              </a:spcBef>
              <a:spcAft>
                <a:spcPts val="0"/>
              </a:spcAft>
              <a:buSzPts val="6600"/>
              <a:buChar char="■"/>
              <a:defRPr sz="66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504750" lIns="504750" spcFirstLastPara="1" rIns="504750" wrap="square" tIns="504750">
            <a:normAutofit/>
          </a:bodyPr>
          <a:lstStyle>
            <a:lvl1pPr lvl="0">
              <a:spcBef>
                <a:spcPts val="0"/>
              </a:spcBef>
              <a:spcAft>
                <a:spcPts val="0"/>
              </a:spcAft>
              <a:buSzPts val="26400"/>
              <a:buNone/>
              <a:defRPr sz="26400"/>
            </a:lvl1pPr>
            <a:lvl2pPr lvl="1">
              <a:spcBef>
                <a:spcPts val="0"/>
              </a:spcBef>
              <a:spcAft>
                <a:spcPts val="0"/>
              </a:spcAft>
              <a:buSzPts val="26400"/>
              <a:buNone/>
              <a:defRPr sz="26400"/>
            </a:lvl2pPr>
            <a:lvl3pPr lvl="2">
              <a:spcBef>
                <a:spcPts val="0"/>
              </a:spcBef>
              <a:spcAft>
                <a:spcPts val="0"/>
              </a:spcAft>
              <a:buSzPts val="26400"/>
              <a:buNone/>
              <a:defRPr sz="26400"/>
            </a:lvl3pPr>
            <a:lvl4pPr lvl="3">
              <a:spcBef>
                <a:spcPts val="0"/>
              </a:spcBef>
              <a:spcAft>
                <a:spcPts val="0"/>
              </a:spcAft>
              <a:buSzPts val="26400"/>
              <a:buNone/>
              <a:defRPr sz="26400"/>
            </a:lvl4pPr>
            <a:lvl5pPr lvl="4">
              <a:spcBef>
                <a:spcPts val="0"/>
              </a:spcBef>
              <a:spcAft>
                <a:spcPts val="0"/>
              </a:spcAft>
              <a:buSzPts val="26400"/>
              <a:buNone/>
              <a:defRPr sz="26400"/>
            </a:lvl5pPr>
            <a:lvl6pPr lvl="5">
              <a:spcBef>
                <a:spcPts val="0"/>
              </a:spcBef>
              <a:spcAft>
                <a:spcPts val="0"/>
              </a:spcAft>
              <a:buSzPts val="26400"/>
              <a:buNone/>
              <a:defRPr sz="26400"/>
            </a:lvl6pPr>
            <a:lvl7pPr lvl="6">
              <a:spcBef>
                <a:spcPts val="0"/>
              </a:spcBef>
              <a:spcAft>
                <a:spcPts val="0"/>
              </a:spcAft>
              <a:buSzPts val="26400"/>
              <a:buNone/>
              <a:defRPr sz="26400"/>
            </a:lvl7pPr>
            <a:lvl8pPr lvl="7">
              <a:spcBef>
                <a:spcPts val="0"/>
              </a:spcBef>
              <a:spcAft>
                <a:spcPts val="0"/>
              </a:spcAft>
              <a:buSzPts val="26400"/>
              <a:buNone/>
              <a:defRPr sz="26400"/>
            </a:lvl8pPr>
            <a:lvl9pPr lvl="8">
              <a:spcBef>
                <a:spcPts val="0"/>
              </a:spcBef>
              <a:spcAft>
                <a:spcPts val="0"/>
              </a:spcAft>
              <a:buSzPts val="26400"/>
              <a:buNone/>
              <a:defRPr sz="264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504750" lIns="504750" spcFirstLastPara="1" rIns="504750" wrap="square" tIns="5047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900"/>
          </a:xfrm>
          <a:prstGeom prst="rect">
            <a:avLst/>
          </a:prstGeom>
        </p:spPr>
        <p:txBody>
          <a:bodyPr anchorCtr="0" anchor="b" bIns="504750" lIns="504750" spcFirstLastPara="1" rIns="504750" wrap="square" tIns="504750">
            <a:normAutofit/>
          </a:bodyPr>
          <a:lstStyle>
            <a:lvl1pPr lvl="0" algn="ctr">
              <a:spcBef>
                <a:spcPts val="0"/>
              </a:spcBef>
              <a:spcAft>
                <a:spcPts val="0"/>
              </a:spcAft>
              <a:buSzPts val="23300"/>
              <a:buNone/>
              <a:defRPr sz="23300"/>
            </a:lvl1pPr>
            <a:lvl2pPr lvl="1" algn="ctr">
              <a:spcBef>
                <a:spcPts val="0"/>
              </a:spcBef>
              <a:spcAft>
                <a:spcPts val="0"/>
              </a:spcAft>
              <a:buSzPts val="23300"/>
              <a:buNone/>
              <a:defRPr sz="23300"/>
            </a:lvl2pPr>
            <a:lvl3pPr lvl="2" algn="ctr">
              <a:spcBef>
                <a:spcPts val="0"/>
              </a:spcBef>
              <a:spcAft>
                <a:spcPts val="0"/>
              </a:spcAft>
              <a:buSzPts val="23300"/>
              <a:buNone/>
              <a:defRPr sz="23300"/>
            </a:lvl3pPr>
            <a:lvl4pPr lvl="3" algn="ctr">
              <a:spcBef>
                <a:spcPts val="0"/>
              </a:spcBef>
              <a:spcAft>
                <a:spcPts val="0"/>
              </a:spcAft>
              <a:buSzPts val="23300"/>
              <a:buNone/>
              <a:defRPr sz="23300"/>
            </a:lvl4pPr>
            <a:lvl5pPr lvl="4" algn="ctr">
              <a:spcBef>
                <a:spcPts val="0"/>
              </a:spcBef>
              <a:spcAft>
                <a:spcPts val="0"/>
              </a:spcAft>
              <a:buSzPts val="23300"/>
              <a:buNone/>
              <a:defRPr sz="23300"/>
            </a:lvl5pPr>
            <a:lvl6pPr lvl="5" algn="ctr">
              <a:spcBef>
                <a:spcPts val="0"/>
              </a:spcBef>
              <a:spcAft>
                <a:spcPts val="0"/>
              </a:spcAft>
              <a:buSzPts val="23300"/>
              <a:buNone/>
              <a:defRPr sz="23300"/>
            </a:lvl6pPr>
            <a:lvl7pPr lvl="6" algn="ctr">
              <a:spcBef>
                <a:spcPts val="0"/>
              </a:spcBef>
              <a:spcAft>
                <a:spcPts val="0"/>
              </a:spcAft>
              <a:buSzPts val="23300"/>
              <a:buNone/>
              <a:defRPr sz="23300"/>
            </a:lvl7pPr>
            <a:lvl8pPr lvl="7" algn="ctr">
              <a:spcBef>
                <a:spcPts val="0"/>
              </a:spcBef>
              <a:spcAft>
                <a:spcPts val="0"/>
              </a:spcAft>
              <a:buSzPts val="23300"/>
              <a:buNone/>
              <a:defRPr sz="23300"/>
            </a:lvl8pPr>
            <a:lvl9pPr lvl="8" algn="ctr">
              <a:spcBef>
                <a:spcPts val="0"/>
              </a:spcBef>
              <a:spcAft>
                <a:spcPts val="0"/>
              </a:spcAft>
              <a:buSzPts val="23300"/>
              <a:buNone/>
              <a:defRPr sz="233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504750" lIns="504750" spcFirstLastPara="1" rIns="504750" wrap="square" tIns="504750">
            <a:normAutofit/>
          </a:bodyPr>
          <a:lstStyle>
            <a:lvl1pPr lvl="0" algn="ctr">
              <a:lnSpc>
                <a:spcPct val="100000"/>
              </a:lnSpc>
              <a:spcBef>
                <a:spcPts val="0"/>
              </a:spcBef>
              <a:spcAft>
                <a:spcPts val="0"/>
              </a:spcAft>
              <a:buSzPts val="11600"/>
              <a:buNone/>
              <a:defRPr sz="11600"/>
            </a:lvl1pPr>
            <a:lvl2pPr lvl="1" algn="ctr">
              <a:lnSpc>
                <a:spcPct val="100000"/>
              </a:lnSpc>
              <a:spcBef>
                <a:spcPts val="0"/>
              </a:spcBef>
              <a:spcAft>
                <a:spcPts val="0"/>
              </a:spcAft>
              <a:buSzPts val="11600"/>
              <a:buNone/>
              <a:defRPr sz="11600"/>
            </a:lvl2pPr>
            <a:lvl3pPr lvl="2" algn="ctr">
              <a:lnSpc>
                <a:spcPct val="100000"/>
              </a:lnSpc>
              <a:spcBef>
                <a:spcPts val="0"/>
              </a:spcBef>
              <a:spcAft>
                <a:spcPts val="0"/>
              </a:spcAft>
              <a:buSzPts val="11600"/>
              <a:buNone/>
              <a:defRPr sz="11600"/>
            </a:lvl3pPr>
            <a:lvl4pPr lvl="3" algn="ctr">
              <a:lnSpc>
                <a:spcPct val="100000"/>
              </a:lnSpc>
              <a:spcBef>
                <a:spcPts val="0"/>
              </a:spcBef>
              <a:spcAft>
                <a:spcPts val="0"/>
              </a:spcAft>
              <a:buSzPts val="11600"/>
              <a:buNone/>
              <a:defRPr sz="11600"/>
            </a:lvl4pPr>
            <a:lvl5pPr lvl="4" algn="ctr">
              <a:lnSpc>
                <a:spcPct val="100000"/>
              </a:lnSpc>
              <a:spcBef>
                <a:spcPts val="0"/>
              </a:spcBef>
              <a:spcAft>
                <a:spcPts val="0"/>
              </a:spcAft>
              <a:buSzPts val="11600"/>
              <a:buNone/>
              <a:defRPr sz="11600"/>
            </a:lvl5pPr>
            <a:lvl6pPr lvl="5" algn="ctr">
              <a:lnSpc>
                <a:spcPct val="100000"/>
              </a:lnSpc>
              <a:spcBef>
                <a:spcPts val="0"/>
              </a:spcBef>
              <a:spcAft>
                <a:spcPts val="0"/>
              </a:spcAft>
              <a:buSzPts val="11600"/>
              <a:buNone/>
              <a:defRPr sz="11600"/>
            </a:lvl6pPr>
            <a:lvl7pPr lvl="6" algn="ctr">
              <a:lnSpc>
                <a:spcPct val="100000"/>
              </a:lnSpc>
              <a:spcBef>
                <a:spcPts val="0"/>
              </a:spcBef>
              <a:spcAft>
                <a:spcPts val="0"/>
              </a:spcAft>
              <a:buSzPts val="11600"/>
              <a:buNone/>
              <a:defRPr sz="11600"/>
            </a:lvl7pPr>
            <a:lvl8pPr lvl="7" algn="ctr">
              <a:lnSpc>
                <a:spcPct val="100000"/>
              </a:lnSpc>
              <a:spcBef>
                <a:spcPts val="0"/>
              </a:spcBef>
              <a:spcAft>
                <a:spcPts val="0"/>
              </a:spcAft>
              <a:buSzPts val="11600"/>
              <a:buNone/>
              <a:defRPr sz="11600"/>
            </a:lvl8pPr>
            <a:lvl9pPr lvl="8" algn="ctr">
              <a:lnSpc>
                <a:spcPct val="100000"/>
              </a:lnSpc>
              <a:spcBef>
                <a:spcPts val="0"/>
              </a:spcBef>
              <a:spcAft>
                <a:spcPts val="0"/>
              </a:spcAft>
              <a:buSzPts val="11600"/>
              <a:buNone/>
              <a:defRPr sz="11600"/>
            </a:lvl9pPr>
          </a:lstStyle>
          <a:p/>
        </p:txBody>
      </p:sp>
      <p:sp>
        <p:nvSpPr>
          <p:cNvPr id="39" name="Google Shape;39;p9"/>
          <p:cNvSpPr txBox="1"/>
          <p:nvPr>
            <p:ph idx="2" type="body"/>
          </p:nvPr>
        </p:nvSpPr>
        <p:spPr>
          <a:xfrm>
            <a:off x="23709600" y="4634080"/>
            <a:ext cx="18417600" cy="23649000"/>
          </a:xfrm>
          <a:prstGeom prst="rect">
            <a:avLst/>
          </a:prstGeom>
        </p:spPr>
        <p:txBody>
          <a:bodyPr anchorCtr="0" anchor="ctr" bIns="504750" lIns="504750" spcFirstLastPara="1" rIns="504750" wrap="square" tIns="504750">
            <a:normAutofit/>
          </a:bodyPr>
          <a:lstStyle>
            <a:lvl1pPr indent="-863600" lvl="0" marL="457200">
              <a:spcBef>
                <a:spcPts val="0"/>
              </a:spcBef>
              <a:spcAft>
                <a:spcPts val="0"/>
              </a:spcAft>
              <a:buSzPts val="10000"/>
              <a:buChar char="●"/>
              <a:defRPr/>
            </a:lvl1pPr>
            <a:lvl2pPr indent="-723900" lvl="1" marL="914400">
              <a:spcBef>
                <a:spcPts val="0"/>
              </a:spcBef>
              <a:spcAft>
                <a:spcPts val="0"/>
              </a:spcAft>
              <a:buSzPts val="7800"/>
              <a:buChar char="○"/>
              <a:defRPr/>
            </a:lvl2pPr>
            <a:lvl3pPr indent="-723900" lvl="2" marL="1371600">
              <a:spcBef>
                <a:spcPts val="0"/>
              </a:spcBef>
              <a:spcAft>
                <a:spcPts val="0"/>
              </a:spcAft>
              <a:buSzPts val="7800"/>
              <a:buChar char="■"/>
              <a:defRPr/>
            </a:lvl3pPr>
            <a:lvl4pPr indent="-723900" lvl="3" marL="1828800">
              <a:spcBef>
                <a:spcPts val="0"/>
              </a:spcBef>
              <a:spcAft>
                <a:spcPts val="0"/>
              </a:spcAft>
              <a:buSzPts val="7800"/>
              <a:buChar char="●"/>
              <a:defRPr/>
            </a:lvl4pPr>
            <a:lvl5pPr indent="-723900" lvl="4" marL="2286000">
              <a:spcBef>
                <a:spcPts val="0"/>
              </a:spcBef>
              <a:spcAft>
                <a:spcPts val="0"/>
              </a:spcAft>
              <a:buSzPts val="7800"/>
              <a:buChar char="○"/>
              <a:defRPr/>
            </a:lvl5pPr>
            <a:lvl6pPr indent="-723900" lvl="5" marL="2743200">
              <a:spcBef>
                <a:spcPts val="0"/>
              </a:spcBef>
              <a:spcAft>
                <a:spcPts val="0"/>
              </a:spcAft>
              <a:buSzPts val="7800"/>
              <a:buChar char="■"/>
              <a:defRPr/>
            </a:lvl6pPr>
            <a:lvl7pPr indent="-723900" lvl="6" marL="3200400">
              <a:spcBef>
                <a:spcPts val="0"/>
              </a:spcBef>
              <a:spcAft>
                <a:spcPts val="0"/>
              </a:spcAft>
              <a:buSzPts val="7800"/>
              <a:buChar char="●"/>
              <a:defRPr/>
            </a:lvl7pPr>
            <a:lvl8pPr indent="-723900" lvl="7" marL="3657600">
              <a:spcBef>
                <a:spcPts val="0"/>
              </a:spcBef>
              <a:spcAft>
                <a:spcPts val="0"/>
              </a:spcAft>
              <a:buSzPts val="7800"/>
              <a:buChar char="○"/>
              <a:defRPr/>
            </a:lvl8pPr>
            <a:lvl9pPr indent="-723900" lvl="8" marL="4114800">
              <a:spcBef>
                <a:spcPts val="0"/>
              </a:spcBef>
              <a:spcAft>
                <a:spcPts val="0"/>
              </a:spcAft>
              <a:buSzPts val="78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900" cy="3872700"/>
          </a:xfrm>
          <a:prstGeom prst="rect">
            <a:avLst/>
          </a:prstGeom>
        </p:spPr>
        <p:txBody>
          <a:bodyPr anchorCtr="0" anchor="ctr" bIns="504750" lIns="504750" spcFirstLastPara="1" rIns="504750" wrap="square" tIns="504750">
            <a:normAutofit/>
          </a:bodyPr>
          <a:lstStyle>
            <a:lvl1pPr indent="-228600" lvl="0" marL="457200">
              <a:lnSpc>
                <a:spcPct val="100000"/>
              </a:lnSpc>
              <a:spcBef>
                <a:spcPts val="0"/>
              </a:spcBef>
              <a:spcAft>
                <a:spcPts val="0"/>
              </a:spcAft>
              <a:buSzPts val="100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504750" lIns="504750" spcFirstLastPara="1" rIns="504750" wrap="square" tIns="5047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300" cy="3665400"/>
          </a:xfrm>
          <a:prstGeom prst="rect">
            <a:avLst/>
          </a:prstGeom>
          <a:noFill/>
          <a:ln>
            <a:noFill/>
          </a:ln>
        </p:spPr>
        <p:txBody>
          <a:bodyPr anchorCtr="0" anchor="t" bIns="504750" lIns="504750" spcFirstLastPara="1" rIns="504750" wrap="square" tIns="504750">
            <a:normAutofit/>
          </a:bodyPr>
          <a:lstStyle>
            <a:lvl1pPr lvl="0">
              <a:spcBef>
                <a:spcPts val="0"/>
              </a:spcBef>
              <a:spcAft>
                <a:spcPts val="0"/>
              </a:spcAft>
              <a:buClr>
                <a:schemeClr val="dk1"/>
              </a:buClr>
              <a:buSzPts val="15500"/>
              <a:buNone/>
              <a:defRPr sz="15500">
                <a:solidFill>
                  <a:schemeClr val="dk1"/>
                </a:solidFill>
              </a:defRPr>
            </a:lvl1pPr>
            <a:lvl2pPr lvl="1">
              <a:spcBef>
                <a:spcPts val="0"/>
              </a:spcBef>
              <a:spcAft>
                <a:spcPts val="0"/>
              </a:spcAft>
              <a:buClr>
                <a:schemeClr val="dk1"/>
              </a:buClr>
              <a:buSzPts val="15500"/>
              <a:buNone/>
              <a:defRPr sz="15500">
                <a:solidFill>
                  <a:schemeClr val="dk1"/>
                </a:solidFill>
              </a:defRPr>
            </a:lvl2pPr>
            <a:lvl3pPr lvl="2">
              <a:spcBef>
                <a:spcPts val="0"/>
              </a:spcBef>
              <a:spcAft>
                <a:spcPts val="0"/>
              </a:spcAft>
              <a:buClr>
                <a:schemeClr val="dk1"/>
              </a:buClr>
              <a:buSzPts val="15500"/>
              <a:buNone/>
              <a:defRPr sz="15500">
                <a:solidFill>
                  <a:schemeClr val="dk1"/>
                </a:solidFill>
              </a:defRPr>
            </a:lvl3pPr>
            <a:lvl4pPr lvl="3">
              <a:spcBef>
                <a:spcPts val="0"/>
              </a:spcBef>
              <a:spcAft>
                <a:spcPts val="0"/>
              </a:spcAft>
              <a:buClr>
                <a:schemeClr val="dk1"/>
              </a:buClr>
              <a:buSzPts val="15500"/>
              <a:buNone/>
              <a:defRPr sz="15500">
                <a:solidFill>
                  <a:schemeClr val="dk1"/>
                </a:solidFill>
              </a:defRPr>
            </a:lvl4pPr>
            <a:lvl5pPr lvl="4">
              <a:spcBef>
                <a:spcPts val="0"/>
              </a:spcBef>
              <a:spcAft>
                <a:spcPts val="0"/>
              </a:spcAft>
              <a:buClr>
                <a:schemeClr val="dk1"/>
              </a:buClr>
              <a:buSzPts val="15500"/>
              <a:buNone/>
              <a:defRPr sz="15500">
                <a:solidFill>
                  <a:schemeClr val="dk1"/>
                </a:solidFill>
              </a:defRPr>
            </a:lvl5pPr>
            <a:lvl6pPr lvl="5">
              <a:spcBef>
                <a:spcPts val="0"/>
              </a:spcBef>
              <a:spcAft>
                <a:spcPts val="0"/>
              </a:spcAft>
              <a:buClr>
                <a:schemeClr val="dk1"/>
              </a:buClr>
              <a:buSzPts val="15500"/>
              <a:buNone/>
              <a:defRPr sz="15500">
                <a:solidFill>
                  <a:schemeClr val="dk1"/>
                </a:solidFill>
              </a:defRPr>
            </a:lvl6pPr>
            <a:lvl7pPr lvl="6">
              <a:spcBef>
                <a:spcPts val="0"/>
              </a:spcBef>
              <a:spcAft>
                <a:spcPts val="0"/>
              </a:spcAft>
              <a:buClr>
                <a:schemeClr val="dk1"/>
              </a:buClr>
              <a:buSzPts val="15500"/>
              <a:buNone/>
              <a:defRPr sz="15500">
                <a:solidFill>
                  <a:schemeClr val="dk1"/>
                </a:solidFill>
              </a:defRPr>
            </a:lvl7pPr>
            <a:lvl8pPr lvl="7">
              <a:spcBef>
                <a:spcPts val="0"/>
              </a:spcBef>
              <a:spcAft>
                <a:spcPts val="0"/>
              </a:spcAft>
              <a:buClr>
                <a:schemeClr val="dk1"/>
              </a:buClr>
              <a:buSzPts val="15500"/>
              <a:buNone/>
              <a:defRPr sz="15500">
                <a:solidFill>
                  <a:schemeClr val="dk1"/>
                </a:solidFill>
              </a:defRPr>
            </a:lvl8pPr>
            <a:lvl9pPr lvl="8">
              <a:spcBef>
                <a:spcPts val="0"/>
              </a:spcBef>
              <a:spcAft>
                <a:spcPts val="0"/>
              </a:spcAft>
              <a:buClr>
                <a:schemeClr val="dk1"/>
              </a:buClr>
              <a:buSzPts val="15500"/>
              <a:buNone/>
              <a:defRPr sz="15500">
                <a:solidFill>
                  <a:schemeClr val="dk1"/>
                </a:solidFill>
              </a:defRPr>
            </a:lvl9pPr>
          </a:lstStyle>
          <a:p/>
        </p:txBody>
      </p:sp>
      <p:sp>
        <p:nvSpPr>
          <p:cNvPr id="7" name="Google Shape;7;p1"/>
          <p:cNvSpPr txBox="1"/>
          <p:nvPr>
            <p:ph idx="1" type="body"/>
          </p:nvPr>
        </p:nvSpPr>
        <p:spPr>
          <a:xfrm>
            <a:off x="1496160" y="7375840"/>
            <a:ext cx="40899300" cy="21865200"/>
          </a:xfrm>
          <a:prstGeom prst="rect">
            <a:avLst/>
          </a:prstGeom>
          <a:noFill/>
          <a:ln>
            <a:noFill/>
          </a:ln>
        </p:spPr>
        <p:txBody>
          <a:bodyPr anchorCtr="0" anchor="t" bIns="504750" lIns="504750" spcFirstLastPara="1" rIns="504750" wrap="square" tIns="504750">
            <a:normAutofit/>
          </a:bodyPr>
          <a:lstStyle>
            <a:lvl1pPr indent="-863600" lvl="0" marL="457200">
              <a:lnSpc>
                <a:spcPct val="115000"/>
              </a:lnSpc>
              <a:spcBef>
                <a:spcPts val="0"/>
              </a:spcBef>
              <a:spcAft>
                <a:spcPts val="0"/>
              </a:spcAft>
              <a:buClr>
                <a:schemeClr val="dk2"/>
              </a:buClr>
              <a:buSzPts val="10000"/>
              <a:buChar char="●"/>
              <a:defRPr sz="10000">
                <a:solidFill>
                  <a:schemeClr val="dk2"/>
                </a:solidFill>
              </a:defRPr>
            </a:lvl1pPr>
            <a:lvl2pPr indent="-723900" lvl="1" marL="914400">
              <a:lnSpc>
                <a:spcPct val="115000"/>
              </a:lnSpc>
              <a:spcBef>
                <a:spcPts val="0"/>
              </a:spcBef>
              <a:spcAft>
                <a:spcPts val="0"/>
              </a:spcAft>
              <a:buClr>
                <a:schemeClr val="dk2"/>
              </a:buClr>
              <a:buSzPts val="7800"/>
              <a:buChar char="○"/>
              <a:defRPr sz="7800">
                <a:solidFill>
                  <a:schemeClr val="dk2"/>
                </a:solidFill>
              </a:defRPr>
            </a:lvl2pPr>
            <a:lvl3pPr indent="-723900" lvl="2" marL="1371600">
              <a:lnSpc>
                <a:spcPct val="115000"/>
              </a:lnSpc>
              <a:spcBef>
                <a:spcPts val="0"/>
              </a:spcBef>
              <a:spcAft>
                <a:spcPts val="0"/>
              </a:spcAft>
              <a:buClr>
                <a:schemeClr val="dk2"/>
              </a:buClr>
              <a:buSzPts val="7800"/>
              <a:buChar char="■"/>
              <a:defRPr sz="7800">
                <a:solidFill>
                  <a:schemeClr val="dk2"/>
                </a:solidFill>
              </a:defRPr>
            </a:lvl3pPr>
            <a:lvl4pPr indent="-723900" lvl="3" marL="1828800">
              <a:lnSpc>
                <a:spcPct val="115000"/>
              </a:lnSpc>
              <a:spcBef>
                <a:spcPts val="0"/>
              </a:spcBef>
              <a:spcAft>
                <a:spcPts val="0"/>
              </a:spcAft>
              <a:buClr>
                <a:schemeClr val="dk2"/>
              </a:buClr>
              <a:buSzPts val="7800"/>
              <a:buChar char="●"/>
              <a:defRPr sz="7800">
                <a:solidFill>
                  <a:schemeClr val="dk2"/>
                </a:solidFill>
              </a:defRPr>
            </a:lvl4pPr>
            <a:lvl5pPr indent="-723900" lvl="4" marL="2286000">
              <a:lnSpc>
                <a:spcPct val="115000"/>
              </a:lnSpc>
              <a:spcBef>
                <a:spcPts val="0"/>
              </a:spcBef>
              <a:spcAft>
                <a:spcPts val="0"/>
              </a:spcAft>
              <a:buClr>
                <a:schemeClr val="dk2"/>
              </a:buClr>
              <a:buSzPts val="7800"/>
              <a:buChar char="○"/>
              <a:defRPr sz="7800">
                <a:solidFill>
                  <a:schemeClr val="dk2"/>
                </a:solidFill>
              </a:defRPr>
            </a:lvl5pPr>
            <a:lvl6pPr indent="-723900" lvl="5" marL="2743200">
              <a:lnSpc>
                <a:spcPct val="115000"/>
              </a:lnSpc>
              <a:spcBef>
                <a:spcPts val="0"/>
              </a:spcBef>
              <a:spcAft>
                <a:spcPts val="0"/>
              </a:spcAft>
              <a:buClr>
                <a:schemeClr val="dk2"/>
              </a:buClr>
              <a:buSzPts val="7800"/>
              <a:buChar char="■"/>
              <a:defRPr sz="7800">
                <a:solidFill>
                  <a:schemeClr val="dk2"/>
                </a:solidFill>
              </a:defRPr>
            </a:lvl6pPr>
            <a:lvl7pPr indent="-723900" lvl="6" marL="3200400">
              <a:lnSpc>
                <a:spcPct val="115000"/>
              </a:lnSpc>
              <a:spcBef>
                <a:spcPts val="0"/>
              </a:spcBef>
              <a:spcAft>
                <a:spcPts val="0"/>
              </a:spcAft>
              <a:buClr>
                <a:schemeClr val="dk2"/>
              </a:buClr>
              <a:buSzPts val="7800"/>
              <a:buChar char="●"/>
              <a:defRPr sz="7800">
                <a:solidFill>
                  <a:schemeClr val="dk2"/>
                </a:solidFill>
              </a:defRPr>
            </a:lvl7pPr>
            <a:lvl8pPr indent="-723900" lvl="7" marL="3657600">
              <a:lnSpc>
                <a:spcPct val="115000"/>
              </a:lnSpc>
              <a:spcBef>
                <a:spcPts val="0"/>
              </a:spcBef>
              <a:spcAft>
                <a:spcPts val="0"/>
              </a:spcAft>
              <a:buClr>
                <a:schemeClr val="dk2"/>
              </a:buClr>
              <a:buSzPts val="7800"/>
              <a:buChar char="○"/>
              <a:defRPr sz="7800">
                <a:solidFill>
                  <a:schemeClr val="dk2"/>
                </a:solidFill>
              </a:defRPr>
            </a:lvl8pPr>
            <a:lvl9pPr indent="-723900" lvl="8" marL="4114800">
              <a:lnSpc>
                <a:spcPct val="115000"/>
              </a:lnSpc>
              <a:spcBef>
                <a:spcPts val="0"/>
              </a:spcBef>
              <a:spcAft>
                <a:spcPts val="0"/>
              </a:spcAft>
              <a:buClr>
                <a:schemeClr val="dk2"/>
              </a:buClr>
              <a:buSzPts val="7800"/>
              <a:buChar char="■"/>
              <a:defRPr sz="78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504750" lIns="504750" spcFirstLastPara="1" rIns="504750" wrap="square" tIns="504750">
            <a:normAutofit/>
          </a:bodyPr>
          <a:lstStyle>
            <a:lvl1pPr lvl="0" algn="r">
              <a:buNone/>
              <a:defRPr sz="5500">
                <a:solidFill>
                  <a:schemeClr val="dk2"/>
                </a:solidFill>
              </a:defRPr>
            </a:lvl1pPr>
            <a:lvl2pPr lvl="1" algn="r">
              <a:buNone/>
              <a:defRPr sz="5500">
                <a:solidFill>
                  <a:schemeClr val="dk2"/>
                </a:solidFill>
              </a:defRPr>
            </a:lvl2pPr>
            <a:lvl3pPr lvl="2" algn="r">
              <a:buNone/>
              <a:defRPr sz="5500">
                <a:solidFill>
                  <a:schemeClr val="dk2"/>
                </a:solidFill>
              </a:defRPr>
            </a:lvl3pPr>
            <a:lvl4pPr lvl="3" algn="r">
              <a:buNone/>
              <a:defRPr sz="5500">
                <a:solidFill>
                  <a:schemeClr val="dk2"/>
                </a:solidFill>
              </a:defRPr>
            </a:lvl4pPr>
            <a:lvl5pPr lvl="4" algn="r">
              <a:buNone/>
              <a:defRPr sz="5500">
                <a:solidFill>
                  <a:schemeClr val="dk2"/>
                </a:solidFill>
              </a:defRPr>
            </a:lvl5pPr>
            <a:lvl6pPr lvl="5" algn="r">
              <a:buNone/>
              <a:defRPr sz="5500">
                <a:solidFill>
                  <a:schemeClr val="dk2"/>
                </a:solidFill>
              </a:defRPr>
            </a:lvl6pPr>
            <a:lvl7pPr lvl="6" algn="r">
              <a:buNone/>
              <a:defRPr sz="5500">
                <a:solidFill>
                  <a:schemeClr val="dk2"/>
                </a:solidFill>
              </a:defRPr>
            </a:lvl7pPr>
            <a:lvl8pPr lvl="7" algn="r">
              <a:buNone/>
              <a:defRPr sz="5500">
                <a:solidFill>
                  <a:schemeClr val="dk2"/>
                </a:solidFill>
              </a:defRPr>
            </a:lvl8pPr>
            <a:lvl9pPr lvl="8" algn="r">
              <a:buNone/>
              <a:defRPr sz="55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0329625" y="15227675"/>
            <a:ext cx="22254000" cy="6561300"/>
          </a:xfrm>
          <a:prstGeom prst="roundRect">
            <a:avLst>
              <a:gd fmla="val 11839" name="adj"/>
            </a:avLst>
          </a:prstGeom>
          <a:noFill/>
          <a:ln cap="flat" cmpd="sng" w="7620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rotWithShape="1">
          <a:blip r:embed="rId3">
            <a:alphaModFix/>
          </a:blip>
          <a:srcRect b="0" l="0" r="0" t="80629"/>
          <a:stretch/>
        </p:blipFill>
        <p:spPr>
          <a:xfrm>
            <a:off x="-27100" y="4857563"/>
            <a:ext cx="43945370" cy="764550"/>
          </a:xfrm>
          <a:prstGeom prst="rect">
            <a:avLst/>
          </a:prstGeom>
          <a:noFill/>
          <a:ln>
            <a:noFill/>
          </a:ln>
        </p:spPr>
      </p:pic>
      <p:sp>
        <p:nvSpPr>
          <p:cNvPr id="56" name="Google Shape;56;p13"/>
          <p:cNvSpPr txBox="1"/>
          <p:nvPr/>
        </p:nvSpPr>
        <p:spPr>
          <a:xfrm>
            <a:off x="791300" y="154325"/>
            <a:ext cx="30593100" cy="466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dk2"/>
                </a:solidFill>
                <a:latin typeface="Montserrat ExtraBold"/>
                <a:ea typeface="Montserrat ExtraBold"/>
                <a:cs typeface="Montserrat ExtraBold"/>
                <a:sym typeface="Montserrat ExtraBold"/>
              </a:rPr>
              <a:t>Map it!: The Geolocation Of Published Franco-American Works</a:t>
            </a:r>
            <a:endParaRPr baseline="30000" sz="4500">
              <a:solidFill>
                <a:schemeClr val="dk2"/>
              </a:solidFill>
              <a:latin typeface="Montserrat ExtraBold"/>
              <a:ea typeface="Montserrat ExtraBold"/>
              <a:cs typeface="Montserrat ExtraBold"/>
              <a:sym typeface="Montserrat ExtraBold"/>
            </a:endParaRPr>
          </a:p>
        </p:txBody>
      </p:sp>
      <p:sp>
        <p:nvSpPr>
          <p:cNvPr id="57" name="Google Shape;57;p13"/>
          <p:cNvSpPr txBox="1"/>
          <p:nvPr/>
        </p:nvSpPr>
        <p:spPr>
          <a:xfrm>
            <a:off x="793825" y="7667825"/>
            <a:ext cx="17205300" cy="50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latin typeface="Montserrat Medium"/>
                <a:ea typeface="Montserrat Medium"/>
                <a:cs typeface="Montserrat Medium"/>
                <a:sym typeface="Montserrat Medium"/>
              </a:rPr>
              <a:t>The Franco-American Center at the University of Maine hosts a digital library of Published Franco-American works. </a:t>
            </a:r>
            <a:r>
              <a:rPr lang="en" sz="3600">
                <a:solidFill>
                  <a:schemeClr val="dk2"/>
                </a:solidFill>
                <a:latin typeface="Montserrat Medium"/>
                <a:ea typeface="Montserrat Medium"/>
                <a:cs typeface="Montserrat Medium"/>
                <a:sym typeface="Montserrat Medium"/>
              </a:rPr>
              <a:t>Recently this database has been updated and transferred to a new public website: francolibrary.org. </a:t>
            </a:r>
            <a:r>
              <a:rPr lang="en" sz="3600">
                <a:solidFill>
                  <a:schemeClr val="dk2"/>
                </a:solidFill>
                <a:latin typeface="Montserrat Medium"/>
                <a:ea typeface="Montserrat Medium"/>
                <a:cs typeface="Montserrat Medium"/>
                <a:sym typeface="Montserrat Medium"/>
              </a:rPr>
              <a:t>This database houses a collection of different works organized via media format, ranging from Journals, Newspapers, cookbooks and audio recordings. Due to the bilingual nature of the published works, an interactive map is an inclusive solution to ensure that finding a desired text is not hindered by a language barrier.</a:t>
            </a:r>
            <a:endParaRPr sz="3600">
              <a:solidFill>
                <a:schemeClr val="dk2"/>
              </a:solidFill>
              <a:latin typeface="Montserrat Medium"/>
              <a:ea typeface="Montserrat Medium"/>
              <a:cs typeface="Montserrat Medium"/>
              <a:sym typeface="Montserrat Medium"/>
            </a:endParaRPr>
          </a:p>
        </p:txBody>
      </p:sp>
      <p:sp>
        <p:nvSpPr>
          <p:cNvPr id="58" name="Google Shape;58;p13"/>
          <p:cNvSpPr txBox="1"/>
          <p:nvPr/>
        </p:nvSpPr>
        <p:spPr>
          <a:xfrm>
            <a:off x="791306" y="5845932"/>
            <a:ext cx="17205300" cy="1407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chemeClr val="dk2"/>
                </a:solidFill>
                <a:latin typeface="Teko"/>
                <a:ea typeface="Teko"/>
                <a:cs typeface="Teko"/>
                <a:sym typeface="Teko"/>
              </a:rPr>
              <a:t>Introduction</a:t>
            </a:r>
            <a:endParaRPr sz="7200">
              <a:solidFill>
                <a:schemeClr val="dk2"/>
              </a:solidFill>
              <a:latin typeface="Teko"/>
              <a:ea typeface="Teko"/>
              <a:cs typeface="Teko"/>
              <a:sym typeface="Teko"/>
            </a:endParaRPr>
          </a:p>
        </p:txBody>
      </p:sp>
      <p:sp>
        <p:nvSpPr>
          <p:cNvPr id="59" name="Google Shape;59;p13"/>
          <p:cNvSpPr txBox="1"/>
          <p:nvPr/>
        </p:nvSpPr>
        <p:spPr>
          <a:xfrm>
            <a:off x="19883427" y="13639645"/>
            <a:ext cx="23493300" cy="1407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chemeClr val="dk2"/>
                </a:solidFill>
                <a:latin typeface="Teko"/>
                <a:ea typeface="Teko"/>
                <a:cs typeface="Teko"/>
                <a:sym typeface="Teko"/>
              </a:rPr>
              <a:t>Results</a:t>
            </a:r>
            <a:endParaRPr sz="7200">
              <a:solidFill>
                <a:schemeClr val="dk2"/>
              </a:solidFill>
              <a:latin typeface="Teko"/>
              <a:ea typeface="Teko"/>
              <a:cs typeface="Teko"/>
              <a:sym typeface="Teko"/>
            </a:endParaRPr>
          </a:p>
        </p:txBody>
      </p:sp>
      <p:sp>
        <p:nvSpPr>
          <p:cNvPr id="60" name="Google Shape;60;p13"/>
          <p:cNvSpPr txBox="1"/>
          <p:nvPr/>
        </p:nvSpPr>
        <p:spPr>
          <a:xfrm>
            <a:off x="793833" y="14680829"/>
            <a:ext cx="17205300" cy="2907600"/>
          </a:xfrm>
          <a:prstGeom prst="rect">
            <a:avLst/>
          </a:prstGeom>
          <a:noFill/>
          <a:ln>
            <a:noFill/>
          </a:ln>
        </p:spPr>
        <p:txBody>
          <a:bodyPr anchorCtr="0" anchor="t" bIns="91425" lIns="91425" spcFirstLastPara="1" rIns="91425" wrap="square" tIns="91425">
            <a:noAutofit/>
          </a:bodyPr>
          <a:lstStyle/>
          <a:p>
            <a:pPr indent="-469900" lvl="0" marL="457200" rtl="0" algn="l">
              <a:spcBef>
                <a:spcPts val="0"/>
              </a:spcBef>
              <a:spcAft>
                <a:spcPts val="0"/>
              </a:spcAft>
              <a:buClr>
                <a:schemeClr val="dk2"/>
              </a:buClr>
              <a:buSzPts val="3800"/>
              <a:buFont typeface="Montserrat Medium"/>
              <a:buAutoNum type="arabicPeriod"/>
            </a:pPr>
            <a:r>
              <a:rPr lang="en" sz="3800">
                <a:solidFill>
                  <a:schemeClr val="dk2"/>
                </a:solidFill>
                <a:latin typeface="Montserrat Medium"/>
                <a:ea typeface="Montserrat Medium"/>
                <a:cs typeface="Montserrat Medium"/>
                <a:sym typeface="Montserrat Medium"/>
              </a:rPr>
              <a:t>Translate regional text markers for published Franco-American works into a visual map.</a:t>
            </a:r>
            <a:endParaRPr sz="3800">
              <a:solidFill>
                <a:schemeClr val="dk2"/>
              </a:solidFill>
              <a:latin typeface="Montserrat Medium"/>
              <a:ea typeface="Montserrat Medium"/>
              <a:cs typeface="Montserrat Medium"/>
              <a:sym typeface="Montserrat Medium"/>
            </a:endParaRPr>
          </a:p>
          <a:p>
            <a:pPr indent="-469900" lvl="0" marL="457200" rtl="0" algn="l">
              <a:spcBef>
                <a:spcPts val="0"/>
              </a:spcBef>
              <a:spcAft>
                <a:spcPts val="0"/>
              </a:spcAft>
              <a:buClr>
                <a:schemeClr val="dk2"/>
              </a:buClr>
              <a:buSzPts val="3800"/>
              <a:buFont typeface="Montserrat Medium"/>
              <a:buAutoNum type="arabicPeriod"/>
            </a:pPr>
            <a:r>
              <a:rPr lang="en" sz="3800">
                <a:solidFill>
                  <a:schemeClr val="dk2"/>
                </a:solidFill>
                <a:latin typeface="Montserrat Medium"/>
                <a:ea typeface="Montserrat Medium"/>
                <a:cs typeface="Montserrat Medium"/>
                <a:sym typeface="Montserrat Medium"/>
              </a:rPr>
              <a:t>Each marker on the map redirects to a search for works that share the same marker.</a:t>
            </a:r>
            <a:endParaRPr sz="3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5000">
              <a:solidFill>
                <a:schemeClr val="dk2"/>
              </a:solidFill>
              <a:latin typeface="Montserrat Medium"/>
              <a:ea typeface="Montserrat Medium"/>
              <a:cs typeface="Montserrat Medium"/>
              <a:sym typeface="Montserrat Medium"/>
            </a:endParaRPr>
          </a:p>
        </p:txBody>
      </p:sp>
      <p:sp>
        <p:nvSpPr>
          <p:cNvPr id="61" name="Google Shape;61;p13"/>
          <p:cNvSpPr txBox="1"/>
          <p:nvPr/>
        </p:nvSpPr>
        <p:spPr>
          <a:xfrm>
            <a:off x="782713" y="13080302"/>
            <a:ext cx="17205300" cy="1407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chemeClr val="dk2"/>
                </a:solidFill>
                <a:latin typeface="Teko"/>
                <a:ea typeface="Teko"/>
                <a:cs typeface="Teko"/>
                <a:sym typeface="Teko"/>
              </a:rPr>
              <a:t>Objectives</a:t>
            </a:r>
            <a:endParaRPr sz="7200">
              <a:solidFill>
                <a:schemeClr val="dk2"/>
              </a:solidFill>
              <a:latin typeface="Teko"/>
              <a:ea typeface="Teko"/>
              <a:cs typeface="Teko"/>
              <a:sym typeface="Teko"/>
            </a:endParaRPr>
          </a:p>
        </p:txBody>
      </p:sp>
      <p:sp>
        <p:nvSpPr>
          <p:cNvPr id="62" name="Google Shape;62;p13"/>
          <p:cNvSpPr txBox="1"/>
          <p:nvPr/>
        </p:nvSpPr>
        <p:spPr>
          <a:xfrm>
            <a:off x="774175" y="19347050"/>
            <a:ext cx="17205300" cy="6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dk2"/>
                </a:solidFill>
                <a:latin typeface="Montserrat Medium"/>
                <a:ea typeface="Montserrat Medium"/>
                <a:cs typeface="Montserrat Medium"/>
                <a:sym typeface="Montserrat Medium"/>
              </a:rPr>
              <a:t>The website is built on Omeka, a free open source digital collection management system </a:t>
            </a:r>
            <a:r>
              <a:rPr lang="en" sz="3400">
                <a:solidFill>
                  <a:schemeClr val="dk2"/>
                </a:solidFill>
                <a:latin typeface="Montserrat Medium"/>
                <a:ea typeface="Montserrat Medium"/>
                <a:cs typeface="Montserrat Medium"/>
                <a:sym typeface="Montserrat Medium"/>
              </a:rPr>
              <a:t>widely</a:t>
            </a:r>
            <a:r>
              <a:rPr lang="en" sz="3400">
                <a:solidFill>
                  <a:schemeClr val="dk2"/>
                </a:solidFill>
                <a:latin typeface="Montserrat Medium"/>
                <a:ea typeface="Montserrat Medium"/>
                <a:cs typeface="Montserrat Medium"/>
                <a:sym typeface="Montserrat Medium"/>
              </a:rPr>
              <a:t> used for libraries, museums, archives and other scholarly exhibits. Omeka has a thriving community of users that create plugins and other solutions. Some of the existing mapping solutions for Omeka are: </a:t>
            </a:r>
            <a:br>
              <a:rPr lang="en" sz="3400">
                <a:solidFill>
                  <a:schemeClr val="dk2"/>
                </a:solidFill>
                <a:latin typeface="Montserrat Medium"/>
                <a:ea typeface="Montserrat Medium"/>
                <a:cs typeface="Montserrat Medium"/>
                <a:sym typeface="Montserrat Medium"/>
              </a:rPr>
            </a:br>
            <a:endParaRPr sz="3400">
              <a:solidFill>
                <a:schemeClr val="dk2"/>
              </a:solidFill>
              <a:latin typeface="Montserrat Medium"/>
              <a:ea typeface="Montserrat Medium"/>
              <a:cs typeface="Montserrat Medium"/>
              <a:sym typeface="Montserrat Medium"/>
            </a:endParaRPr>
          </a:p>
          <a:p>
            <a:pPr indent="-444500" lvl="0" marL="457200" rtl="0" algn="l">
              <a:spcBef>
                <a:spcPts val="0"/>
              </a:spcBef>
              <a:spcAft>
                <a:spcPts val="0"/>
              </a:spcAft>
              <a:buClr>
                <a:schemeClr val="dk2"/>
              </a:buClr>
              <a:buSzPts val="3400"/>
              <a:buFont typeface="Montserrat Medium"/>
              <a:buChar char="●"/>
            </a:pPr>
            <a:r>
              <a:rPr lang="en" sz="3400">
                <a:solidFill>
                  <a:schemeClr val="dk2"/>
                </a:solidFill>
                <a:latin typeface="Montserrat Medium"/>
                <a:ea typeface="Montserrat Medium"/>
                <a:cs typeface="Montserrat Medium"/>
                <a:sym typeface="Montserrat Medium"/>
              </a:rPr>
              <a:t>Geolocation - Adds location info and maps to Omeka</a:t>
            </a:r>
            <a:endParaRPr sz="3400">
              <a:solidFill>
                <a:schemeClr val="dk2"/>
              </a:solidFill>
              <a:latin typeface="Montserrat Medium"/>
              <a:ea typeface="Montserrat Medium"/>
              <a:cs typeface="Montserrat Medium"/>
              <a:sym typeface="Montserrat Medium"/>
            </a:endParaRPr>
          </a:p>
          <a:p>
            <a:pPr indent="-444500" lvl="0" marL="457200" rtl="0" algn="l">
              <a:spcBef>
                <a:spcPts val="0"/>
              </a:spcBef>
              <a:spcAft>
                <a:spcPts val="0"/>
              </a:spcAft>
              <a:buClr>
                <a:schemeClr val="dk2"/>
              </a:buClr>
              <a:buSzPts val="3400"/>
              <a:buFont typeface="Montserrat Medium"/>
              <a:buChar char="●"/>
            </a:pPr>
            <a:r>
              <a:rPr lang="en" sz="3400">
                <a:solidFill>
                  <a:schemeClr val="dk2"/>
                </a:solidFill>
                <a:latin typeface="Montserrat Medium"/>
                <a:ea typeface="Montserrat Medium"/>
                <a:cs typeface="Montserrat Medium"/>
                <a:sym typeface="Montserrat Medium"/>
              </a:rPr>
              <a:t>MapsAlive - </a:t>
            </a:r>
            <a:r>
              <a:rPr lang="en" sz="3400">
                <a:solidFill>
                  <a:schemeClr val="dk2"/>
                </a:solidFill>
                <a:latin typeface="Montserrat Medium"/>
                <a:ea typeface="Montserrat Medium"/>
                <a:cs typeface="Montserrat Medium"/>
                <a:sym typeface="Montserrat Medium"/>
              </a:rPr>
              <a:t>Integration with MapsAlive, a third party mapping solution</a:t>
            </a:r>
            <a:endParaRPr sz="3400">
              <a:solidFill>
                <a:schemeClr val="dk2"/>
              </a:solidFill>
              <a:latin typeface="Montserrat Medium"/>
              <a:ea typeface="Montserrat Medium"/>
              <a:cs typeface="Montserrat Medium"/>
              <a:sym typeface="Montserrat Medium"/>
            </a:endParaRPr>
          </a:p>
          <a:p>
            <a:pPr indent="-444500" lvl="0" marL="457200" rtl="0" algn="l">
              <a:spcBef>
                <a:spcPts val="0"/>
              </a:spcBef>
              <a:spcAft>
                <a:spcPts val="0"/>
              </a:spcAft>
              <a:buClr>
                <a:schemeClr val="dk2"/>
              </a:buClr>
              <a:buSzPts val="3400"/>
              <a:buFont typeface="Montserrat Medium"/>
              <a:buChar char="●"/>
            </a:pPr>
            <a:r>
              <a:rPr lang="en" sz="3400">
                <a:solidFill>
                  <a:schemeClr val="dk2"/>
                </a:solidFill>
                <a:latin typeface="Montserrat Medium"/>
                <a:ea typeface="Montserrat Medium"/>
                <a:cs typeface="Montserrat Medium"/>
                <a:sym typeface="Montserrat Medium"/>
              </a:rPr>
              <a:t>NeatlineFeatures - Allows drawing on maps associated with a work. </a:t>
            </a:r>
            <a:endParaRPr sz="3400">
              <a:solidFill>
                <a:schemeClr val="dk2"/>
              </a:solidFill>
              <a:latin typeface="Montserrat Medium"/>
              <a:ea typeface="Montserrat Medium"/>
              <a:cs typeface="Montserrat Medium"/>
              <a:sym typeface="Montserrat Medium"/>
            </a:endParaRPr>
          </a:p>
          <a:p>
            <a:pPr indent="-444500" lvl="0" marL="457200" rtl="0" algn="l">
              <a:spcBef>
                <a:spcPts val="0"/>
              </a:spcBef>
              <a:spcAft>
                <a:spcPts val="0"/>
              </a:spcAft>
              <a:buClr>
                <a:schemeClr val="dk2"/>
              </a:buClr>
              <a:buSzPts val="3400"/>
              <a:buFont typeface="Montserrat Medium"/>
              <a:buChar char="●"/>
            </a:pPr>
            <a:r>
              <a:rPr lang="en" sz="3400">
                <a:solidFill>
                  <a:schemeClr val="dk2"/>
                </a:solidFill>
                <a:latin typeface="Montserrat Medium"/>
                <a:ea typeface="Montserrat Medium"/>
                <a:cs typeface="Montserrat Medium"/>
                <a:sym typeface="Montserrat Medium"/>
              </a:rPr>
              <a:t>Walking Tour - Creates interactive walking tours</a:t>
            </a:r>
            <a:endParaRPr sz="34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34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 sz="3400">
                <a:solidFill>
                  <a:schemeClr val="dk2"/>
                </a:solidFill>
                <a:latin typeface="Montserrat Medium"/>
                <a:ea typeface="Montserrat Medium"/>
                <a:cs typeface="Montserrat Medium"/>
                <a:sym typeface="Montserrat Medium"/>
              </a:rPr>
              <a:t>Each of these plugins has upsides and downsides:</a:t>
            </a:r>
            <a:br>
              <a:rPr lang="en" sz="3400">
                <a:solidFill>
                  <a:schemeClr val="dk2"/>
                </a:solidFill>
                <a:latin typeface="Montserrat Medium"/>
                <a:ea typeface="Montserrat Medium"/>
                <a:cs typeface="Montserrat Medium"/>
                <a:sym typeface="Montserrat Medium"/>
              </a:rPr>
            </a:br>
            <a:br>
              <a:rPr lang="en" sz="3400">
                <a:solidFill>
                  <a:schemeClr val="dk2"/>
                </a:solidFill>
                <a:latin typeface="Montserrat Medium"/>
                <a:ea typeface="Montserrat Medium"/>
                <a:cs typeface="Montserrat Medium"/>
                <a:sym typeface="Montserrat Medium"/>
              </a:rPr>
            </a:br>
            <a:endParaRPr sz="3400">
              <a:solidFill>
                <a:schemeClr val="dk2"/>
              </a:solidFill>
              <a:latin typeface="Montserrat Medium"/>
              <a:ea typeface="Montserrat Medium"/>
              <a:cs typeface="Montserrat Medium"/>
              <a:sym typeface="Montserrat Medium"/>
            </a:endParaRPr>
          </a:p>
        </p:txBody>
      </p:sp>
      <p:sp>
        <p:nvSpPr>
          <p:cNvPr id="63" name="Google Shape;63;p13"/>
          <p:cNvSpPr txBox="1"/>
          <p:nvPr/>
        </p:nvSpPr>
        <p:spPr>
          <a:xfrm>
            <a:off x="776685" y="17736902"/>
            <a:ext cx="17205300" cy="1407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chemeClr val="dk2"/>
                </a:solidFill>
                <a:latin typeface="Teko"/>
                <a:ea typeface="Teko"/>
                <a:cs typeface="Teko"/>
                <a:sym typeface="Teko"/>
              </a:rPr>
              <a:t>Process</a:t>
            </a:r>
            <a:endParaRPr sz="7200">
              <a:solidFill>
                <a:schemeClr val="dk2"/>
              </a:solidFill>
              <a:latin typeface="Teko"/>
              <a:ea typeface="Teko"/>
              <a:cs typeface="Teko"/>
              <a:sym typeface="Teko"/>
            </a:endParaRPr>
          </a:p>
        </p:txBody>
      </p:sp>
      <p:sp>
        <p:nvSpPr>
          <p:cNvPr id="64" name="Google Shape;64;p13"/>
          <p:cNvSpPr txBox="1"/>
          <p:nvPr/>
        </p:nvSpPr>
        <p:spPr>
          <a:xfrm>
            <a:off x="20637500" y="21024450"/>
            <a:ext cx="224700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Montserrat Medium"/>
                <a:ea typeface="Montserrat Medium"/>
                <a:cs typeface="Montserrat Medium"/>
                <a:sym typeface="Montserrat Medium"/>
              </a:rPr>
              <a:t>Geolocation data for Histoire de Montferrand : L'Athlete Canadien and Joe Mufraw (Left), Search results for all works that have the tag “Québec” (Right). </a:t>
            </a:r>
            <a:endParaRPr sz="2200">
              <a:solidFill>
                <a:schemeClr val="dk2"/>
              </a:solidFill>
              <a:latin typeface="Montserrat Medium"/>
              <a:ea typeface="Montserrat Medium"/>
              <a:cs typeface="Montserrat Medium"/>
              <a:sym typeface="Montserrat Medium"/>
            </a:endParaRPr>
          </a:p>
        </p:txBody>
      </p:sp>
      <p:sp>
        <p:nvSpPr>
          <p:cNvPr id="65" name="Google Shape;65;p13"/>
          <p:cNvSpPr txBox="1"/>
          <p:nvPr/>
        </p:nvSpPr>
        <p:spPr>
          <a:xfrm>
            <a:off x="19786186" y="27165263"/>
            <a:ext cx="22149600" cy="12858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chemeClr val="dk2"/>
                </a:solidFill>
                <a:latin typeface="Teko"/>
                <a:ea typeface="Teko"/>
                <a:cs typeface="Teko"/>
                <a:sym typeface="Teko"/>
              </a:rPr>
              <a:t>Acknowledgements</a:t>
            </a:r>
            <a:endParaRPr sz="7200">
              <a:solidFill>
                <a:schemeClr val="dk2"/>
              </a:solidFill>
              <a:latin typeface="Teko"/>
              <a:ea typeface="Teko"/>
              <a:cs typeface="Teko"/>
              <a:sym typeface="Teko"/>
            </a:endParaRPr>
          </a:p>
        </p:txBody>
      </p:sp>
      <p:sp>
        <p:nvSpPr>
          <p:cNvPr id="66" name="Google Shape;66;p13"/>
          <p:cNvSpPr txBox="1"/>
          <p:nvPr/>
        </p:nvSpPr>
        <p:spPr>
          <a:xfrm>
            <a:off x="19786183" y="28608188"/>
            <a:ext cx="22149600" cy="15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solidFill>
                  <a:schemeClr val="dk2"/>
                </a:solidFill>
                <a:latin typeface="Familjen Grotesk"/>
                <a:ea typeface="Familjen Grotesk"/>
                <a:cs typeface="Familjen Grotesk"/>
                <a:sym typeface="Familjen Grotesk"/>
              </a:rPr>
              <a:t>I would like to thank and acknowledge Susan Pinette and Jacob Albert for their support and help. I would also like to thank everyone in the Omeka Classic Forums for their deep knowledgebase. </a:t>
            </a:r>
            <a:endParaRPr sz="3200">
              <a:solidFill>
                <a:schemeClr val="dk2"/>
              </a:solidFill>
              <a:latin typeface="Familjen Grotesk"/>
              <a:ea typeface="Familjen Grotesk"/>
              <a:cs typeface="Familjen Grotesk"/>
              <a:sym typeface="Familjen Grotesk"/>
            </a:endParaRPr>
          </a:p>
        </p:txBody>
      </p:sp>
      <p:pic>
        <p:nvPicPr>
          <p:cNvPr id="67" name="Google Shape;67;p13"/>
          <p:cNvPicPr preferRelativeResize="0"/>
          <p:nvPr/>
        </p:nvPicPr>
        <p:blipFill>
          <a:blip r:embed="rId4">
            <a:alphaModFix/>
          </a:blip>
          <a:stretch>
            <a:fillRect/>
          </a:stretch>
        </p:blipFill>
        <p:spPr>
          <a:xfrm>
            <a:off x="35258742" y="29967413"/>
            <a:ext cx="6677025" cy="2181225"/>
          </a:xfrm>
          <a:prstGeom prst="rect">
            <a:avLst/>
          </a:prstGeom>
          <a:noFill/>
          <a:ln>
            <a:noFill/>
          </a:ln>
        </p:spPr>
      </p:pic>
      <p:sp>
        <p:nvSpPr>
          <p:cNvPr id="68" name="Google Shape;68;p13"/>
          <p:cNvSpPr txBox="1"/>
          <p:nvPr/>
        </p:nvSpPr>
        <p:spPr>
          <a:xfrm>
            <a:off x="35258750" y="32148650"/>
            <a:ext cx="6677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dk1"/>
                </a:solidFill>
                <a:highlight>
                  <a:srgbClr val="FFFFFF"/>
                </a:highlight>
              </a:rPr>
              <a:t>The University of Maine System is an equal opportunity institution committed to nondiscrimination.</a:t>
            </a:r>
            <a:endParaRPr/>
          </a:p>
        </p:txBody>
      </p:sp>
      <p:sp>
        <p:nvSpPr>
          <p:cNvPr id="69" name="Google Shape;69;p13"/>
          <p:cNvSpPr txBox="1"/>
          <p:nvPr/>
        </p:nvSpPr>
        <p:spPr>
          <a:xfrm>
            <a:off x="30468625" y="1090675"/>
            <a:ext cx="12408900" cy="3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900">
                <a:solidFill>
                  <a:schemeClr val="dk2"/>
                </a:solidFill>
                <a:latin typeface="Montserrat Medium"/>
                <a:ea typeface="Montserrat Medium"/>
                <a:cs typeface="Montserrat Medium"/>
                <a:sym typeface="Montserrat Medium"/>
              </a:rPr>
              <a:t>Johnny Sylvain</a:t>
            </a:r>
            <a:endParaRPr baseline="30000" sz="49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baseline="30000" sz="49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baseline="30000" lang="en" sz="4900">
                <a:solidFill>
                  <a:schemeClr val="dk2"/>
                </a:solidFill>
                <a:latin typeface="Montserrat Medium"/>
                <a:ea typeface="Montserrat Medium"/>
                <a:cs typeface="Montserrat Medium"/>
                <a:sym typeface="Montserrat Medium"/>
              </a:rPr>
              <a:t>Department of Computer Science, University of Maine</a:t>
            </a:r>
            <a:endParaRPr baseline="30000" sz="49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baseline="30000" lang="en" sz="4900">
                <a:solidFill>
                  <a:schemeClr val="dk2"/>
                </a:solidFill>
                <a:latin typeface="Montserrat Medium"/>
                <a:ea typeface="Montserrat Medium"/>
                <a:cs typeface="Montserrat Medium"/>
                <a:sym typeface="Montserrat Medium"/>
              </a:rPr>
              <a:t>Department of Franco-American Programs, University of Maine</a:t>
            </a:r>
            <a:endParaRPr sz="10400">
              <a:solidFill>
                <a:schemeClr val="dk2"/>
              </a:solidFill>
              <a:latin typeface="Montserrat Medium"/>
              <a:ea typeface="Montserrat Medium"/>
              <a:cs typeface="Montserrat Medium"/>
              <a:sym typeface="Montserrat Medium"/>
            </a:endParaRPr>
          </a:p>
        </p:txBody>
      </p:sp>
      <p:graphicFrame>
        <p:nvGraphicFramePr>
          <p:cNvPr id="70" name="Google Shape;70;p13"/>
          <p:cNvGraphicFramePr/>
          <p:nvPr/>
        </p:nvGraphicFramePr>
        <p:xfrm>
          <a:off x="774175" y="26225500"/>
          <a:ext cx="3000000" cy="3000000"/>
        </p:xfrm>
        <a:graphic>
          <a:graphicData uri="http://schemas.openxmlformats.org/drawingml/2006/table">
            <a:tbl>
              <a:tblPr>
                <a:noFill/>
                <a:tableStyleId>{D44D6752-E608-456E-9B92-FD6143ED71C9}</a:tableStyleId>
              </a:tblPr>
              <a:tblGrid>
                <a:gridCol w="4058700"/>
                <a:gridCol w="6459000"/>
                <a:gridCol w="6687600"/>
              </a:tblGrid>
              <a:tr h="651225">
                <a:tc>
                  <a:txBody>
                    <a:bodyPr/>
                    <a:lstStyle/>
                    <a:p>
                      <a:pPr indent="0" lvl="0" marL="0" rtl="0" algn="ctr">
                        <a:spcBef>
                          <a:spcPts val="0"/>
                        </a:spcBef>
                        <a:spcAft>
                          <a:spcPts val="0"/>
                        </a:spcAft>
                        <a:buNone/>
                      </a:pPr>
                      <a:r>
                        <a:t/>
                      </a:r>
                      <a:endParaRPr/>
                    </a:p>
                  </a:txBody>
                  <a:tcPr marT="91425" marB="91425" marR="91425" marL="91425" anchor="ctr">
                    <a:lnL cap="flat" cmpd="sng" w="76200">
                      <a:solidFill>
                        <a:srgbClr val="9FC5E8">
                          <a:alpha val="0"/>
                        </a:srgbClr>
                      </a:solidFill>
                      <a:prstDash val="solid"/>
                      <a:round/>
                      <a:headEnd len="sm" w="sm" type="none"/>
                      <a:tailEnd len="sm" w="sm" type="none"/>
                    </a:lnL>
                    <a:lnR cap="flat" cmpd="sng" w="76200">
                      <a:solidFill>
                        <a:srgbClr val="9FC5E8"/>
                      </a:solidFill>
                      <a:prstDash val="solid"/>
                      <a:round/>
                      <a:headEnd len="sm" w="sm" type="none"/>
                      <a:tailEnd len="sm" w="sm" type="none"/>
                    </a:lnR>
                    <a:lnT cap="flat" cmpd="sng" w="76200">
                      <a:solidFill>
                        <a:srgbClr val="9FC5E8">
                          <a:alpha val="0"/>
                        </a:srgbClr>
                      </a:solidFill>
                      <a:prstDash val="solid"/>
                      <a:round/>
                      <a:headEnd len="sm" w="sm" type="none"/>
                      <a:tailEnd len="sm" w="sm" type="none"/>
                    </a:lnT>
                    <a:lnB cap="flat" cmpd="sng" w="762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400">
                          <a:solidFill>
                            <a:schemeClr val="dk2"/>
                          </a:solidFill>
                          <a:latin typeface="Montserrat Medium"/>
                          <a:ea typeface="Montserrat Medium"/>
                          <a:cs typeface="Montserrat Medium"/>
                          <a:sym typeface="Montserrat Medium"/>
                        </a:rPr>
                        <a:t>Pros</a:t>
                      </a:r>
                      <a:endParaRPr/>
                    </a:p>
                  </a:txBody>
                  <a:tcPr marT="91425" marB="91425" marR="91425" marL="91425" anchor="ctr">
                    <a:lnL cap="flat" cmpd="sng" w="762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762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400">
                          <a:solidFill>
                            <a:schemeClr val="dk2"/>
                          </a:solidFill>
                          <a:latin typeface="Montserrat Medium"/>
                          <a:ea typeface="Montserrat Medium"/>
                          <a:cs typeface="Montserrat Medium"/>
                          <a:sym typeface="Montserrat Medium"/>
                        </a:rPr>
                        <a:t>Cons</a:t>
                      </a:r>
                      <a:endParaRPr/>
                    </a:p>
                  </a:txBody>
                  <a:tcPr marT="91425" marB="91425" marR="91425" marL="91425" anchor="ctr">
                    <a:lnL cap="flat" cmpd="sng" w="38100">
                      <a:solidFill>
                        <a:srgbClr val="9FC5E8"/>
                      </a:solidFill>
                      <a:prstDash val="solid"/>
                      <a:round/>
                      <a:headEnd len="sm" w="sm" type="none"/>
                      <a:tailEnd len="sm" w="sm" type="none"/>
                    </a:lnL>
                    <a:lnR cap="flat" cmpd="sng" w="76200">
                      <a:solidFill>
                        <a:srgbClr val="9FC5E8"/>
                      </a:solidFill>
                      <a:prstDash val="solid"/>
                      <a:round/>
                      <a:headEnd len="sm" w="sm" type="none"/>
                      <a:tailEnd len="sm" w="sm" type="none"/>
                    </a:lnR>
                    <a:lnT cap="flat" cmpd="sng" w="762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1184625">
                <a:tc>
                  <a:txBody>
                    <a:bodyPr/>
                    <a:lstStyle/>
                    <a:p>
                      <a:pPr indent="0" lvl="0" marL="0" rtl="0" algn="ctr">
                        <a:spcBef>
                          <a:spcPts val="0"/>
                        </a:spcBef>
                        <a:spcAft>
                          <a:spcPts val="0"/>
                        </a:spcAft>
                        <a:buNone/>
                      </a:pPr>
                      <a:r>
                        <a:rPr lang="en" sz="3400">
                          <a:solidFill>
                            <a:schemeClr val="dk2"/>
                          </a:solidFill>
                          <a:latin typeface="Montserrat Medium"/>
                          <a:ea typeface="Montserrat Medium"/>
                          <a:cs typeface="Montserrat Medium"/>
                          <a:sym typeface="Montserrat Medium"/>
                        </a:rPr>
                        <a:t>Geolocation </a:t>
                      </a:r>
                      <a:endParaRPr/>
                    </a:p>
                  </a:txBody>
                  <a:tcPr marT="91425" marB="91425" marR="91425" marL="91425" anchor="ctr">
                    <a:lnL cap="flat" cmpd="sng" w="762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762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Searchable</a:t>
                      </a:r>
                      <a:r>
                        <a:rPr lang="en" sz="3200">
                          <a:solidFill>
                            <a:schemeClr val="dk2"/>
                          </a:solidFill>
                          <a:latin typeface="Montserrat Medium"/>
                          <a:ea typeface="Montserrat Medium"/>
                          <a:cs typeface="Montserrat Medium"/>
                          <a:sym typeface="Montserrat Medium"/>
                        </a:rPr>
                        <a:t> map for all items</a:t>
                      </a:r>
                      <a:endParaRPr sz="1200"/>
                    </a:p>
                  </a:txBody>
                  <a:tcPr marT="91425" marB="91425" marR="91425" marL="91425" anchor="ctr">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Only one location per item</a:t>
                      </a:r>
                      <a:endParaRPr sz="1200"/>
                    </a:p>
                  </a:txBody>
                  <a:tcPr marT="91425" marB="91425" marR="91425" marL="91425" anchor="ctr">
                    <a:lnL cap="flat" cmpd="sng" w="38100">
                      <a:solidFill>
                        <a:srgbClr val="9FC5E8"/>
                      </a:solidFill>
                      <a:prstDash val="solid"/>
                      <a:round/>
                      <a:headEnd len="sm" w="sm" type="none"/>
                      <a:tailEnd len="sm" w="sm" type="none"/>
                    </a:lnL>
                    <a:lnR cap="flat" cmpd="sng" w="762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1184625">
                <a:tc>
                  <a:txBody>
                    <a:bodyPr/>
                    <a:lstStyle/>
                    <a:p>
                      <a:pPr indent="0" lvl="0" marL="0" rtl="0" algn="ctr">
                        <a:spcBef>
                          <a:spcPts val="0"/>
                        </a:spcBef>
                        <a:spcAft>
                          <a:spcPts val="0"/>
                        </a:spcAft>
                        <a:buNone/>
                      </a:pPr>
                      <a:r>
                        <a:rPr lang="en" sz="3400">
                          <a:solidFill>
                            <a:schemeClr val="dk2"/>
                          </a:solidFill>
                          <a:latin typeface="Montserrat Medium"/>
                          <a:ea typeface="Montserrat Medium"/>
                          <a:cs typeface="Montserrat Medium"/>
                          <a:sym typeface="Montserrat Medium"/>
                        </a:rPr>
                        <a:t>MapsAlive </a:t>
                      </a:r>
                      <a:endParaRPr/>
                    </a:p>
                  </a:txBody>
                  <a:tcPr marT="91425" marB="91425" marR="91425" marL="91425" anchor="ctr">
                    <a:lnL cap="flat" cmpd="sng" w="762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Multiple location per item</a:t>
                      </a:r>
                      <a:endParaRPr sz="1200"/>
                    </a:p>
                  </a:txBody>
                  <a:tcPr marT="91425" marB="91425" marR="91425" marL="91425" anchor="ctr">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Paid subscription</a:t>
                      </a:r>
                      <a:endParaRPr sz="1200"/>
                    </a:p>
                  </a:txBody>
                  <a:tcPr marT="91425" marB="91425" marR="91425" marL="91425" anchor="ctr">
                    <a:lnL cap="flat" cmpd="sng" w="38100">
                      <a:solidFill>
                        <a:srgbClr val="9FC5E8"/>
                      </a:solidFill>
                      <a:prstDash val="solid"/>
                      <a:round/>
                      <a:headEnd len="sm" w="sm" type="none"/>
                      <a:tailEnd len="sm" w="sm" type="none"/>
                    </a:lnL>
                    <a:lnR cap="flat" cmpd="sng" w="762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1184625">
                <a:tc>
                  <a:txBody>
                    <a:bodyPr/>
                    <a:lstStyle/>
                    <a:p>
                      <a:pPr indent="0" lvl="0" marL="0" rtl="0" algn="ctr">
                        <a:spcBef>
                          <a:spcPts val="0"/>
                        </a:spcBef>
                        <a:spcAft>
                          <a:spcPts val="0"/>
                        </a:spcAft>
                        <a:buNone/>
                      </a:pPr>
                      <a:r>
                        <a:rPr lang="en" sz="3400">
                          <a:solidFill>
                            <a:schemeClr val="dk2"/>
                          </a:solidFill>
                          <a:latin typeface="Montserrat Medium"/>
                          <a:ea typeface="Montserrat Medium"/>
                          <a:cs typeface="Montserrat Medium"/>
                          <a:sym typeface="Montserrat Medium"/>
                        </a:rPr>
                        <a:t>NeatlineFeatures </a:t>
                      </a:r>
                      <a:endParaRPr/>
                    </a:p>
                  </a:txBody>
                  <a:tcPr marT="91425" marB="91425" marR="91425" marL="91425" anchor="ctr">
                    <a:lnL cap="flat" cmpd="sng" w="762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Draw geospatial shape metadata</a:t>
                      </a:r>
                      <a:endParaRPr sz="1200"/>
                    </a:p>
                  </a:txBody>
                  <a:tcPr marT="91425" marB="91425" marR="91425" marL="91425" anchor="ctr">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Old and depreciated</a:t>
                      </a:r>
                      <a:endParaRPr sz="1200"/>
                    </a:p>
                  </a:txBody>
                  <a:tcPr marT="91425" marB="91425" marR="91425" marL="91425" anchor="ctr">
                    <a:lnL cap="flat" cmpd="sng" w="38100">
                      <a:solidFill>
                        <a:srgbClr val="9FC5E8"/>
                      </a:solidFill>
                      <a:prstDash val="solid"/>
                      <a:round/>
                      <a:headEnd len="sm" w="sm" type="none"/>
                      <a:tailEnd len="sm" w="sm" type="none"/>
                    </a:lnL>
                    <a:lnR cap="flat" cmpd="sng" w="762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38100">
                      <a:solidFill>
                        <a:srgbClr val="9FC5E8"/>
                      </a:solidFill>
                      <a:prstDash val="solid"/>
                      <a:round/>
                      <a:headEnd len="sm" w="sm" type="none"/>
                      <a:tailEnd len="sm" w="sm" type="none"/>
                    </a:lnB>
                  </a:tcPr>
                </a:tc>
              </a:tr>
              <a:tr h="1184625">
                <a:tc>
                  <a:txBody>
                    <a:bodyPr/>
                    <a:lstStyle/>
                    <a:p>
                      <a:pPr indent="0" lvl="0" marL="0" rtl="0" algn="ctr">
                        <a:spcBef>
                          <a:spcPts val="0"/>
                        </a:spcBef>
                        <a:spcAft>
                          <a:spcPts val="0"/>
                        </a:spcAft>
                        <a:buNone/>
                      </a:pPr>
                      <a:r>
                        <a:rPr lang="en" sz="3400">
                          <a:solidFill>
                            <a:schemeClr val="dk2"/>
                          </a:solidFill>
                          <a:latin typeface="Montserrat Medium"/>
                          <a:ea typeface="Montserrat Medium"/>
                          <a:cs typeface="Montserrat Medium"/>
                          <a:sym typeface="Montserrat Medium"/>
                        </a:rPr>
                        <a:t>Walking Tour</a:t>
                      </a:r>
                      <a:endParaRPr/>
                    </a:p>
                  </a:txBody>
                  <a:tcPr marT="91425" marB="91425" marR="91425" marL="91425" anchor="ctr">
                    <a:lnL cap="flat" cmpd="sng" w="762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762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Exhibits for each location</a:t>
                      </a:r>
                      <a:endParaRPr sz="1200"/>
                    </a:p>
                  </a:txBody>
                  <a:tcPr marT="91425" marB="91425" marR="91425" marL="91425" anchor="ctr">
                    <a:lnL cap="flat" cmpd="sng" w="38100">
                      <a:solidFill>
                        <a:srgbClr val="9FC5E8"/>
                      </a:solidFill>
                      <a:prstDash val="solid"/>
                      <a:round/>
                      <a:headEnd len="sm" w="sm" type="none"/>
                      <a:tailEnd len="sm" w="sm" type="none"/>
                    </a:lnL>
                    <a:lnR cap="flat" cmpd="sng" w="381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76200">
                      <a:solidFill>
                        <a:srgbClr val="9FC5E8"/>
                      </a:solidFill>
                      <a:prstDash val="solid"/>
                      <a:round/>
                      <a:headEnd len="sm" w="sm" type="none"/>
                      <a:tailEnd len="sm" w="sm" type="none"/>
                    </a:lnB>
                  </a:tcPr>
                </a:tc>
                <a:tc>
                  <a:txBody>
                    <a:bodyPr/>
                    <a:lstStyle/>
                    <a:p>
                      <a:pPr indent="0" lvl="0" marL="0" rtl="0" algn="ctr">
                        <a:spcBef>
                          <a:spcPts val="0"/>
                        </a:spcBef>
                        <a:spcAft>
                          <a:spcPts val="0"/>
                        </a:spcAft>
                        <a:buNone/>
                      </a:pPr>
                      <a:r>
                        <a:rPr lang="en" sz="3200">
                          <a:solidFill>
                            <a:schemeClr val="dk2"/>
                          </a:solidFill>
                          <a:latin typeface="Montserrat Medium"/>
                          <a:ea typeface="Montserrat Medium"/>
                          <a:cs typeface="Montserrat Medium"/>
                          <a:sym typeface="Montserrat Medium"/>
                        </a:rPr>
                        <a:t>Builds lines between items</a:t>
                      </a:r>
                      <a:endParaRPr sz="3200">
                        <a:solidFill>
                          <a:schemeClr val="dk2"/>
                        </a:solidFill>
                        <a:latin typeface="Montserrat Medium"/>
                        <a:ea typeface="Montserrat Medium"/>
                        <a:cs typeface="Montserrat Medium"/>
                        <a:sym typeface="Montserrat Medium"/>
                      </a:endParaRPr>
                    </a:p>
                  </a:txBody>
                  <a:tcPr marT="91425" marB="91425" marR="91425" marL="91425" anchor="ctr">
                    <a:lnL cap="flat" cmpd="sng" w="38100">
                      <a:solidFill>
                        <a:srgbClr val="9FC5E8"/>
                      </a:solidFill>
                      <a:prstDash val="solid"/>
                      <a:round/>
                      <a:headEnd len="sm" w="sm" type="none"/>
                      <a:tailEnd len="sm" w="sm" type="none"/>
                    </a:lnL>
                    <a:lnR cap="flat" cmpd="sng" w="76200">
                      <a:solidFill>
                        <a:srgbClr val="9FC5E8"/>
                      </a:solidFill>
                      <a:prstDash val="solid"/>
                      <a:round/>
                      <a:headEnd len="sm" w="sm" type="none"/>
                      <a:tailEnd len="sm" w="sm" type="none"/>
                    </a:lnR>
                    <a:lnT cap="flat" cmpd="sng" w="38100">
                      <a:solidFill>
                        <a:srgbClr val="9FC5E8"/>
                      </a:solidFill>
                      <a:prstDash val="solid"/>
                      <a:round/>
                      <a:headEnd len="sm" w="sm" type="none"/>
                      <a:tailEnd len="sm" w="sm" type="none"/>
                    </a:lnT>
                    <a:lnB cap="flat" cmpd="sng" w="76200">
                      <a:solidFill>
                        <a:srgbClr val="9FC5E8"/>
                      </a:solidFill>
                      <a:prstDash val="solid"/>
                      <a:round/>
                      <a:headEnd len="sm" w="sm" type="none"/>
                      <a:tailEnd len="sm" w="sm" type="none"/>
                    </a:lnB>
                  </a:tcPr>
                </a:tc>
              </a:tr>
            </a:tbl>
          </a:graphicData>
        </a:graphic>
      </p:graphicFrame>
      <p:sp>
        <p:nvSpPr>
          <p:cNvPr id="71" name="Google Shape;71;p13"/>
          <p:cNvSpPr txBox="1"/>
          <p:nvPr/>
        </p:nvSpPr>
        <p:spPr>
          <a:xfrm>
            <a:off x="19786177" y="5845920"/>
            <a:ext cx="23493300" cy="14070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7200">
                <a:solidFill>
                  <a:schemeClr val="dk2"/>
                </a:solidFill>
                <a:latin typeface="Teko"/>
                <a:ea typeface="Teko"/>
                <a:cs typeface="Teko"/>
                <a:sym typeface="Teko"/>
              </a:rPr>
              <a:t>Solution</a:t>
            </a:r>
            <a:endParaRPr sz="7200">
              <a:solidFill>
                <a:schemeClr val="dk2"/>
              </a:solidFill>
              <a:latin typeface="Teko"/>
              <a:ea typeface="Teko"/>
              <a:cs typeface="Teko"/>
              <a:sym typeface="Teko"/>
            </a:endParaRPr>
          </a:p>
        </p:txBody>
      </p:sp>
      <p:sp>
        <p:nvSpPr>
          <p:cNvPr id="72" name="Google Shape;72;p13"/>
          <p:cNvSpPr txBox="1"/>
          <p:nvPr/>
        </p:nvSpPr>
        <p:spPr>
          <a:xfrm>
            <a:off x="19883425" y="7667837"/>
            <a:ext cx="23493300" cy="55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dk2"/>
                </a:solidFill>
                <a:latin typeface="Montserrat Medium"/>
                <a:ea typeface="Montserrat Medium"/>
                <a:cs typeface="Montserrat Medium"/>
                <a:sym typeface="Montserrat Medium"/>
              </a:rPr>
              <a:t>None of the existing </a:t>
            </a:r>
            <a:r>
              <a:rPr lang="en" sz="3400">
                <a:solidFill>
                  <a:schemeClr val="dk2"/>
                </a:solidFill>
                <a:latin typeface="Montserrat Medium"/>
                <a:ea typeface="Montserrat Medium"/>
                <a:cs typeface="Montserrat Medium"/>
                <a:sym typeface="Montserrat Medium"/>
              </a:rPr>
              <a:t>front facing plugins had all the pieces to solve this problem. Fortunately, with some additional digging a modified version of the Geolocation plugin existed that allowed items to store multiple locations. To implement the plugin, each item needs to have its location data added to the database, as well as link that location to other items sharing the same location. With the recent data migration, the regional text markers, “tags”, have been updated to be standardized and follow a convention of “location - State Initials” or “name of State/Country/Province”. I created a list for each location that relates to the longitude and latitude for each tag, and a HTML link that will bring the user to a search for all the locations that share the tag. Each objective has been met with this system; the text markers are translated to a visual map for each work, and each marker redirects to a search for works that share the same location data. </a:t>
            </a:r>
            <a:endParaRPr sz="3400">
              <a:solidFill>
                <a:schemeClr val="dk2"/>
              </a:solidFill>
              <a:latin typeface="Montserrat Medium"/>
              <a:ea typeface="Montserrat Medium"/>
              <a:cs typeface="Montserrat Medium"/>
              <a:sym typeface="Montserrat Medium"/>
            </a:endParaRPr>
          </a:p>
        </p:txBody>
      </p:sp>
      <p:pic>
        <p:nvPicPr>
          <p:cNvPr id="73" name="Google Shape;73;p13"/>
          <p:cNvPicPr preferRelativeResize="0"/>
          <p:nvPr/>
        </p:nvPicPr>
        <p:blipFill>
          <a:blip r:embed="rId5">
            <a:alphaModFix/>
          </a:blip>
          <a:stretch>
            <a:fillRect/>
          </a:stretch>
        </p:blipFill>
        <p:spPr>
          <a:xfrm>
            <a:off x="20479213" y="15652357"/>
            <a:ext cx="11049000" cy="5372100"/>
          </a:xfrm>
          <a:prstGeom prst="rect">
            <a:avLst/>
          </a:prstGeom>
          <a:noFill/>
          <a:ln>
            <a:noFill/>
          </a:ln>
        </p:spPr>
      </p:pic>
      <p:pic>
        <p:nvPicPr>
          <p:cNvPr id="74" name="Google Shape;74;p13"/>
          <p:cNvPicPr preferRelativeResize="0"/>
          <p:nvPr/>
        </p:nvPicPr>
        <p:blipFill>
          <a:blip r:embed="rId6">
            <a:alphaModFix/>
          </a:blip>
          <a:stretch>
            <a:fillRect/>
          </a:stretch>
        </p:blipFill>
        <p:spPr>
          <a:xfrm>
            <a:off x="32300710" y="15618662"/>
            <a:ext cx="9779438" cy="5439500"/>
          </a:xfrm>
          <a:prstGeom prst="rect">
            <a:avLst/>
          </a:prstGeom>
          <a:noFill/>
          <a:ln>
            <a:noFill/>
          </a:ln>
        </p:spPr>
      </p:pic>
      <p:sp>
        <p:nvSpPr>
          <p:cNvPr id="75" name="Google Shape;75;p13"/>
          <p:cNvSpPr txBox="1"/>
          <p:nvPr/>
        </p:nvSpPr>
        <p:spPr>
          <a:xfrm>
            <a:off x="19883425" y="22175200"/>
            <a:ext cx="23493300" cy="4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2"/>
                </a:solidFill>
                <a:latin typeface="Montserrat Medium"/>
                <a:ea typeface="Montserrat Medium"/>
                <a:cs typeface="Montserrat Medium"/>
                <a:sym typeface="Montserrat Medium"/>
              </a:rPr>
              <a:t>For each work in the Franco-American published works digital library, there is an entry at the bottom of the page that geolocates each tagged location. Often there are clusters of locations that are close together, which are represented by different color circles, (Red, Yellow, Green) with red being the most dense. These clusters are clickable to expand to that specific area and break into markers or smaller clusters. Each location marker is clickable, as a linking HTML element to a search for that location among every work in the database. This dynamic mapping feature enhances user experience, making the exploration of Franco-American cultural works both accessible and engaging.</a:t>
            </a:r>
            <a:endParaRPr sz="3600">
              <a:solidFill>
                <a:schemeClr val="dk2"/>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