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Création d'une galerie de produits en ligne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Workshop de développement web</a:t>
            </a:r>
          </a:p>
          <a:p>
            <a:r>
              <a:t>Nom de l'apprenant : (à remplir)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et bilan personnel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 que j’ai appris</a:t>
            </a:r>
          </a:p>
          <a:p>
            <a:r>
              <a:t>• Mes points forts et axes d’amélioration</a:t>
            </a:r>
          </a:p>
          <a:p>
            <a:r>
              <a:t>• Ce que je ferais différemment la prochaine fois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Objectifs du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Comprendre et analyser les besoins d’une application web</a:t>
            </a:r>
          </a:p>
          <a:p>
            <a:r>
              <a:t>• Développer une galerie de produits en utilisant HTML, CSS, PHP et MySQL</a:t>
            </a:r>
          </a:p>
          <a:p>
            <a:r>
              <a:t>• Maîtriser les opérations CRUD (Create, Read, Update, Delete)</a:t>
            </a:r>
          </a:p>
          <a:p>
            <a:r>
              <a:t>• Gérer une base de données avec MySQL et PDO</a:t>
            </a:r>
          </a:p>
          <a:p>
            <a:r>
              <a:t>• Publier son travail sur GitHub et l’intégrer dans son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 des besoins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Identification des fonctionnalités essentielles</a:t>
            </a:r>
          </a:p>
          <a:p>
            <a:r>
              <a:t>• Définition des entités et relations en base de données</a:t>
            </a:r>
          </a:p>
          <a:p>
            <a:r>
              <a:t>• Hypothèses sur la gestion du CRUD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Charte graphique et conception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Choix du style (polices, couleurs, mise en page)</a:t>
            </a:r>
          </a:p>
          <a:p>
            <a:r>
              <a:t>• Placement des éléments UI (navbar, boutons, formulaires, tableau)</a:t>
            </a:r>
          </a:p>
          <a:p>
            <a:r>
              <a:t>• Croquis ou maquettes de l’interface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Développement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Création des fichiers HTML et CSS</a:t>
            </a:r>
          </a:p>
          <a:p>
            <a:r>
              <a:t>• Implémentation du formulaire d’envoi de données</a:t>
            </a:r>
          </a:p>
          <a:p>
            <a:r>
              <a:t>• Mise en place de la consultation des produits en tableau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Implémentation de la logique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Création des scripts pour ajouter, modifier, supprimer et restaurer les produits</a:t>
            </a:r>
          </a:p>
          <a:p>
            <a:r>
              <a:t>• Sécurisation des entrées utilisateurs</a:t>
            </a:r>
          </a:p>
          <a:p>
            <a:r>
              <a:t>• Utilisation du modèle soft delete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Intégration de la base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Connexion à MySQL avec PDO</a:t>
            </a:r>
          </a:p>
          <a:p>
            <a:r>
              <a:t>• Exécution des requêtes pour interagir avec les données</a:t>
            </a:r>
          </a:p>
          <a:p>
            <a:r>
              <a:t>• Test des interactions base de données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Tests et débogage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Vérification du bon fonctionnement des fonctionnalités</a:t>
            </a:r>
          </a:p>
          <a:p>
            <a:r>
              <a:t>• Correction des erreurs détectées</a:t>
            </a:r>
          </a:p>
          <a:p>
            <a:r>
              <a:t>• Validation des fonctionnalités CRUD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Publication et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Dépôt du projet sur GitHub</a:t>
            </a:r>
          </a:p>
          <a:p>
            <a:r>
              <a:t>• Ajout du projet sur le portfolio en ligne</a:t>
            </a:r>
          </a:p>
          <a:p>
            <a:r>
              <a:t>• Présentation du projet et retour d’expérience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