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0F2"/>
    <a:srgbClr val="92D8F7"/>
    <a:srgbClr val="0A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F7C18-4FAF-46BE-80D2-F343A3F9C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495C5-25F2-4CE6-BD47-15545FC20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73766-E710-40F8-9C9B-9F94AF86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6E451-BB7D-4786-ADC9-539DC6FE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FA706F-882A-4B9F-8EEE-00E4AA92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6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A248E-D62C-464F-8A43-7D97E73C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1A9321-3274-4DC0-9AA7-FB024CCD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90103-B368-4B89-9BA8-AEF70D41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5DE21-B017-45C8-ABCB-70E9B741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2BA49-E4B3-428F-8601-B43F3383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24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A3F6BD-D0FF-4EF3-81E7-09DA5C0F0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0DF254-C93E-442B-B5C1-2D3730C1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8D66A-982E-418C-962E-158DADC8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3EB156-3E4F-4984-8F93-4945460B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4AB72-3873-4CF9-898F-3C057C5C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203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C3F38-6DCC-4BAB-B494-B45545FD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236D4-2F62-43CA-9941-3E0701EA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447EB-4FAC-4B3C-B9C5-148D8721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50DBA-62CF-4AF6-A17E-9D4EA3A5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CF69A9-D91A-4B5A-8DF9-F608F2F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80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D62EA-8643-4F83-9BB7-F5EF7D51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2B12A-7728-418F-B352-5076514D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5543A-C7D2-4F0E-B492-B9902363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B01CA-1B50-45CC-9BCA-FCBDF924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3EFF3-C688-40DB-AEA1-3F27060F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12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95E73-2C66-46BC-AB8C-62187A49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6F1EA-1CD9-4A1B-89D6-602A1FF36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587B05-4826-4B8D-8F3A-02B73B6EE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2EA76-3B20-4C24-9BCE-594BEC2A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80A18-E74B-4A79-907A-3C51256C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45FF27-87E8-45CF-A815-933E9CFE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758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94DA6-E782-4202-B9A9-43111F0B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226CE-0442-4C16-85E0-D6FDF6DCF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1250ED-1848-461B-B7C1-1C62B5BDE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0BE629-E675-4CA1-B373-EEC1DBA8A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C80E28-114E-40BF-8F69-4E761D5D5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CD1899-62A7-4F37-838B-8C8D20FF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69BB0B-62D5-4ED7-9AD7-414AC830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66584A-9CA4-4345-8D5D-EF14C8ED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730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E6B1C-F3E9-41AD-ABBE-82EAFA10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04D8C9-0FEA-4B15-9026-90F9E984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42305-E046-4BF6-8EE3-B066BB7C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C1C9C6-4B7E-4328-9424-7D10C8EA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95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E42AE1-1290-4011-8D11-ABE870A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990CD3-287B-44C2-8867-2B06752D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D90488-EAE0-4B43-A717-E00C3B17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96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0D4C8-EE65-494E-B01E-8B115F65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0A377-E9D2-459B-9B76-7C1EB1F8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E17BFF-DBB3-45B3-B029-1A56349A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4732F-6921-4309-ADB3-80CEC209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0FD1E7-54EF-4D83-A963-9CC25FB9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EE59E8-977C-4F00-BF91-F2743F3C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629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8D2A6-E79E-4B0B-93C0-25D24257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A76F30-94F8-4DCC-BFF2-17824E77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251176-10D8-4079-8A69-31541A07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E2D6B-9D67-4599-A821-87218D90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DFED15-69AE-4C60-B23B-591F9BE6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2040B7-1A38-4938-B711-FC264CE2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81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319D73-BDD5-4524-BEC4-DB64D0ED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001B8-B66A-4A5F-B71F-322E0516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7C9FE-6029-4175-8E13-41617F331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B021-833E-41B1-86EC-7C7313AA5419}" type="datetimeFigureOut">
              <a:rPr lang="es-AR" smtClean="0"/>
              <a:t>27/8/2018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9EC0C-CAC4-43D9-85F8-1ACF782F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3DC0A-B50B-4751-8CFF-BDCC1B790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B55D-8132-4FCC-A5CA-3D57A1BD72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42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4BA8BF0-A6F3-4039-B91D-B9E299A47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" y="182978"/>
            <a:ext cx="9104244" cy="585649"/>
          </a:xfrm>
        </p:spPr>
        <p:txBody>
          <a:bodyPr/>
          <a:lstStyle/>
          <a:p>
            <a:r>
              <a:rPr lang="es-AR" dirty="0"/>
              <a:t>Sección Marlboro Mega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5D6493-2F19-4073-BE76-D7B81A3F66A2}"/>
              </a:ext>
            </a:extLst>
          </p:cNvPr>
          <p:cNvSpPr txBox="1"/>
          <p:nvPr/>
        </p:nvSpPr>
        <p:spPr>
          <a:xfrm>
            <a:off x="4441371" y="1113181"/>
            <a:ext cx="4833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A3860"/>
                </a:solidFill>
              </a:rPr>
              <a:t>NUEVO</a:t>
            </a:r>
            <a:r>
              <a:rPr lang="es-AR" dirty="0"/>
              <a:t> Marlboro Mega </a:t>
            </a:r>
            <a:r>
              <a:rPr lang="es-AR" dirty="0" err="1"/>
              <a:t>Blast</a:t>
            </a:r>
            <a:endParaRPr lang="es-AR" dirty="0"/>
          </a:p>
          <a:p>
            <a:endParaRPr lang="es-AR" dirty="0"/>
          </a:p>
          <a:p>
            <a:r>
              <a:rPr lang="es-AR" dirty="0"/>
              <a:t>	</a:t>
            </a:r>
            <a:r>
              <a:rPr lang="es-AR" dirty="0" smtClean="0"/>
              <a:t>Cápsula más grande</a:t>
            </a:r>
            <a:r>
              <a:rPr lang="es-AR" dirty="0"/>
              <a:t>	</a:t>
            </a:r>
          </a:p>
          <a:p>
            <a:r>
              <a:rPr lang="es-AR" dirty="0"/>
              <a:t>	Frescura que dura </a:t>
            </a:r>
            <a:r>
              <a:rPr lang="es-AR" dirty="0" smtClean="0"/>
              <a:t>más</a:t>
            </a:r>
          </a:p>
          <a:p>
            <a:r>
              <a:rPr lang="es-AR" dirty="0"/>
              <a:t>	</a:t>
            </a:r>
            <a:r>
              <a:rPr lang="es-AR" dirty="0" smtClean="0"/>
              <a:t>Más </a:t>
            </a:r>
            <a:r>
              <a:rPr lang="es-AR" dirty="0"/>
              <a:t>fácil </a:t>
            </a:r>
            <a:r>
              <a:rPr lang="es-AR" dirty="0" smtClean="0"/>
              <a:t>de apretar</a:t>
            </a:r>
          </a:p>
          <a:p>
            <a:r>
              <a:rPr lang="es-AR" dirty="0"/>
              <a:t>	</a:t>
            </a:r>
            <a:r>
              <a:rPr lang="es-AR" dirty="0" smtClean="0"/>
              <a:t>		</a:t>
            </a:r>
          </a:p>
          <a:p>
            <a:r>
              <a:rPr lang="es-AR" dirty="0"/>
              <a:t>	</a:t>
            </a:r>
            <a:r>
              <a:rPr lang="es-AR" dirty="0" smtClean="0"/>
              <a:t>		</a:t>
            </a:r>
            <a:r>
              <a:rPr lang="es-AR" dirty="0" smtClean="0"/>
              <a:t>Solo </a:t>
            </a:r>
            <a:r>
              <a:rPr lang="es-AR" dirty="0" smtClean="0"/>
              <a:t>con </a:t>
            </a:r>
            <a:r>
              <a:rPr lang="es-AR" dirty="0" err="1" smtClean="0"/>
              <a:t>Marlboro</a:t>
            </a:r>
            <a:endParaRPr lang="es-AR" dirty="0"/>
          </a:p>
          <a:p>
            <a:endParaRPr lang="es-AR" dirty="0"/>
          </a:p>
          <a:p>
            <a:r>
              <a:rPr lang="es-AR" dirty="0"/>
              <a:t>	</a:t>
            </a:r>
          </a:p>
          <a:p>
            <a:r>
              <a:rPr lang="es-AR" dirty="0"/>
              <a:t>       	 </a:t>
            </a:r>
          </a:p>
          <a:p>
            <a:r>
              <a:rPr lang="es-AR" dirty="0"/>
              <a:t>	 </a:t>
            </a:r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D313DE-A169-4DE1-B0F7-57A2937A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41" r="2829" b="-1"/>
          <a:stretch/>
        </p:blipFill>
        <p:spPr>
          <a:xfrm>
            <a:off x="1204148" y="1051009"/>
            <a:ext cx="3117859" cy="343159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5B3C3CD-7722-4897-AC60-6C6B72945112}"/>
              </a:ext>
            </a:extLst>
          </p:cNvPr>
          <p:cNvSpPr/>
          <p:nvPr/>
        </p:nvSpPr>
        <p:spPr>
          <a:xfrm>
            <a:off x="1205947" y="1007165"/>
            <a:ext cx="8068682" cy="3519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B3E8E3A-9548-475F-A063-FBA74DDB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17" y="3578409"/>
            <a:ext cx="1228725" cy="40957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9AA4B32-BF81-4162-B5AF-11C0E769ECE0}"/>
              </a:ext>
            </a:extLst>
          </p:cNvPr>
          <p:cNvCxnSpPr>
            <a:cxnSpLocks/>
          </p:cNvCxnSpPr>
          <p:nvPr/>
        </p:nvCxnSpPr>
        <p:spPr>
          <a:xfrm flipH="1">
            <a:off x="6588980" y="4435698"/>
            <a:ext cx="2" cy="7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388E60-F3F9-4E24-8D8C-EF936158F9D0}"/>
              </a:ext>
            </a:extLst>
          </p:cNvPr>
          <p:cNvSpPr txBox="1"/>
          <p:nvPr/>
        </p:nvSpPr>
        <p:spPr>
          <a:xfrm>
            <a:off x="5971968" y="5265995"/>
            <a:ext cx="15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Descubrí más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50066E8-8DE3-4592-B7A9-FEB24C3AFB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1" t="26801" r="20010" b="21518"/>
          <a:stretch/>
        </p:blipFill>
        <p:spPr>
          <a:xfrm>
            <a:off x="5108713" y="1762539"/>
            <a:ext cx="125118" cy="106018"/>
          </a:xfrm>
          <a:prstGeom prst="ellipse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E5D59C-1748-4C1E-9847-A5811A8ED5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1" t="26801" r="20010" b="21518"/>
          <a:stretch/>
        </p:blipFill>
        <p:spPr>
          <a:xfrm>
            <a:off x="5108713" y="2054086"/>
            <a:ext cx="125118" cy="106018"/>
          </a:xfrm>
          <a:prstGeom prst="ellipse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AB86EDB-EF3D-4C36-8AEA-C9CA16133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1" t="26801" r="20010" b="21518"/>
          <a:stretch/>
        </p:blipFill>
        <p:spPr>
          <a:xfrm>
            <a:off x="5105563" y="2356812"/>
            <a:ext cx="125118" cy="106018"/>
          </a:xfrm>
          <a:prstGeom prst="ellipse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6CB834B-B542-48CD-B059-9105012598CD}"/>
              </a:ext>
            </a:extLst>
          </p:cNvPr>
          <p:cNvCxnSpPr>
            <a:cxnSpLocks/>
          </p:cNvCxnSpPr>
          <p:nvPr/>
        </p:nvCxnSpPr>
        <p:spPr>
          <a:xfrm>
            <a:off x="8660297" y="4526444"/>
            <a:ext cx="0" cy="12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77286F-225B-4F4E-8AF7-2E0D21F897F2}"/>
              </a:ext>
            </a:extLst>
          </p:cNvPr>
          <p:cNvSpPr txBox="1"/>
          <p:nvPr/>
        </p:nvSpPr>
        <p:spPr>
          <a:xfrm>
            <a:off x="7535719" y="5850835"/>
            <a:ext cx="341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Tipografía </a:t>
            </a:r>
            <a:r>
              <a:rPr lang="es-AR" dirty="0" err="1"/>
              <a:t>You</a:t>
            </a:r>
            <a:r>
              <a:rPr lang="es-AR" dirty="0"/>
              <a:t> decide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A0843FD-160C-4180-9099-C8E504BD5A2F}"/>
              </a:ext>
            </a:extLst>
          </p:cNvPr>
          <p:cNvCxnSpPr>
            <a:cxnSpLocks/>
          </p:cNvCxnSpPr>
          <p:nvPr/>
        </p:nvCxnSpPr>
        <p:spPr>
          <a:xfrm flipH="1">
            <a:off x="971973" y="1591607"/>
            <a:ext cx="1" cy="415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725642-E4D1-401B-B9A5-338E23290E09}"/>
              </a:ext>
            </a:extLst>
          </p:cNvPr>
          <p:cNvSpPr txBox="1"/>
          <p:nvPr/>
        </p:nvSpPr>
        <p:spPr>
          <a:xfrm>
            <a:off x="461978" y="5744819"/>
            <a:ext cx="279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Sacar la palabra “Nueva”</a:t>
            </a:r>
          </a:p>
        </p:txBody>
      </p:sp>
    </p:spTree>
    <p:extLst>
      <p:ext uri="{BB962C8B-B14F-4D97-AF65-F5344CB8AC3E}">
        <p14:creationId xmlns:p14="http://schemas.microsoft.com/office/powerpoint/2010/main" val="87191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5056B-C083-494E-A8E6-7D6B5259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60623"/>
            <a:ext cx="10435046" cy="327206"/>
          </a:xfrm>
        </p:spPr>
        <p:txBody>
          <a:bodyPr>
            <a:normAutofit fontScale="90000"/>
          </a:bodyPr>
          <a:lstStyle/>
          <a:p>
            <a:pPr algn="ctr"/>
            <a:r>
              <a:rPr lang="es-AR" sz="2400" dirty="0" smtClean="0">
                <a:latin typeface="+mn-lt"/>
                <a:ea typeface="+mn-ea"/>
                <a:cs typeface="+mn-cs"/>
              </a:rPr>
              <a:t>AL HACER CLICK---- El video  </a:t>
            </a:r>
            <a:endParaRPr lang="es-AR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Desaf-o-1-30-07-18-v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61449" y="1084766"/>
            <a:ext cx="7622631" cy="54205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309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</Words>
  <Application>Microsoft Office PowerPoint</Application>
  <PresentationFormat>Panorámica</PresentationFormat>
  <Paragraphs>16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AL HACER CLICK---- El video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11</cp:revision>
  <dcterms:created xsi:type="dcterms:W3CDTF">2018-08-27T14:37:46Z</dcterms:created>
  <dcterms:modified xsi:type="dcterms:W3CDTF">2018-08-27T18:02:18Z</dcterms:modified>
</cp:coreProperties>
</file>