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314" r:id="rId4"/>
    <p:sldId id="291" r:id="rId5"/>
    <p:sldId id="284" r:id="rId6"/>
    <p:sldId id="303" r:id="rId7"/>
    <p:sldId id="316" r:id="rId8"/>
    <p:sldId id="311" r:id="rId9"/>
    <p:sldId id="304" r:id="rId10"/>
    <p:sldId id="313" r:id="rId11"/>
    <p:sldId id="289" r:id="rId12"/>
    <p:sldId id="276" r:id="rId13"/>
    <p:sldId id="305" r:id="rId14"/>
    <p:sldId id="317" r:id="rId15"/>
    <p:sldId id="324" r:id="rId16"/>
    <p:sldId id="331" r:id="rId17"/>
    <p:sldId id="318" r:id="rId18"/>
    <p:sldId id="326" r:id="rId19"/>
    <p:sldId id="328" r:id="rId20"/>
    <p:sldId id="329" r:id="rId21"/>
    <p:sldId id="332" r:id="rId22"/>
    <p:sldId id="333" r:id="rId23"/>
    <p:sldId id="325" r:id="rId24"/>
    <p:sldId id="319" r:id="rId25"/>
    <p:sldId id="320" r:id="rId26"/>
    <p:sldId id="330" r:id="rId27"/>
    <p:sldId id="323" r:id="rId28"/>
    <p:sldId id="327" r:id="rId29"/>
    <p:sldId id="32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C0B7-11E0-4C2F-B108-B6CDE38150BF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C2E4-2E7E-40D3-9396-F0973AE3A3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61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0F31-6BCC-4C26-82AF-21BA3DD61830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1C8F-768D-4B9B-B9FF-466437D2CCEF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9B8C-5BF8-4CC6-A389-81204816E9CC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51C7-3560-4D11-A83F-5C373B4076C8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6C10-0AEB-447A-AB2B-70683098B656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21A8-243D-4EC6-9DA6-88987233A554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0CA-93B3-4612-968A-8E36D3F77D17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8ABF-B4FF-4CC2-8055-E9AAE7A3B5D2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D6E3-C69E-4F6A-A044-A9BCACA12FFC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3DAF-B293-4D08-825D-702D9E67B06E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30D5-66C9-4F33-8DBE-14ACF0569B39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BIG DATA DEEP LEARINING:CHALLENGES AND PERSPECTIVES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19A1-A295-4EDF-AF8E-A707291B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33400"/>
            <a:ext cx="86106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UNIVERSITY OF GONDAR</a:t>
            </a: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COLLEGE OF NATURAL and COMPUTATIONAL SCIENCE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DEPARTMENT OF INFORMATION TECH.(MSC PROG)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project title: -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Design distributed database system for University of Gondar library.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By:- </a:t>
            </a:r>
            <a:r>
              <a:rPr lang="en-US" sz="2400" b="1" dirty="0" err="1" smtClean="0">
                <a:solidFill>
                  <a:schemeClr val="tx1"/>
                </a:solidFill>
              </a:rPr>
              <a:t>Alehegn</a:t>
            </a:r>
            <a:r>
              <a:rPr lang="en-US" sz="2400" b="1" dirty="0" smtClean="0">
                <a:solidFill>
                  <a:schemeClr val="tx1"/>
                </a:solidFill>
              </a:rPr>
              <a:t> and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   </a:t>
            </a:r>
            <a:r>
              <a:rPr lang="en-US" sz="2400" b="1" dirty="0" err="1" smtClean="0">
                <a:solidFill>
                  <a:schemeClr val="tx1"/>
                </a:solidFill>
              </a:rPr>
              <a:t>Senait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4864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CABC-89F2-447C-9A0B-70ADAEFD54C5}" type="datetime1">
              <a:rPr lang="en-US" smtClean="0"/>
              <a:pPr/>
              <a:t>1/29/2016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/>
              <a:t>System and Functional Model (conceptual model)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 algn="just">
              <a:lnSpc>
                <a:spcPct val="15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47" name="Rectangle 2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3" name="Group 5"/>
          <p:cNvGrpSpPr>
            <a:grpSpLocks noChangeAspect="1"/>
          </p:cNvGrpSpPr>
          <p:nvPr/>
        </p:nvGrpSpPr>
        <p:grpSpPr bwMode="auto">
          <a:xfrm>
            <a:off x="609505" y="838176"/>
            <a:ext cx="7885204" cy="6926263"/>
            <a:chOff x="-2880" y="-95"/>
            <a:chExt cx="12417" cy="10908"/>
          </a:xfrm>
        </p:grpSpPr>
        <p:sp>
          <p:nvSpPr>
            <p:cNvPr id="2346" name="AutoShape 298"/>
            <p:cNvSpPr>
              <a:spLocks noChangeAspect="1" noChangeArrowheads="1" noTextEdit="1"/>
            </p:cNvSpPr>
            <p:nvPr/>
          </p:nvSpPr>
          <p:spPr bwMode="auto">
            <a:xfrm>
              <a:off x="-2880" y="-95"/>
              <a:ext cx="9657" cy="1090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" name="Rectangle 297"/>
            <p:cNvSpPr>
              <a:spLocks noChangeArrowheads="1"/>
            </p:cNvSpPr>
            <p:nvPr/>
          </p:nvSpPr>
          <p:spPr bwMode="auto">
            <a:xfrm>
              <a:off x="2414" y="74"/>
              <a:ext cx="5071" cy="7991"/>
            </a:xfrm>
            <a:prstGeom prst="rect">
              <a:avLst/>
            </a:prstGeom>
            <a:noFill/>
            <a:ln w="12">
              <a:solidFill>
                <a:srgbClr val="366092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4" name="Rectangle 296"/>
            <p:cNvSpPr>
              <a:spLocks noChangeArrowheads="1"/>
            </p:cNvSpPr>
            <p:nvPr/>
          </p:nvSpPr>
          <p:spPr bwMode="auto">
            <a:xfrm>
              <a:off x="3293" y="272"/>
              <a:ext cx="376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LIBRARY MANAGMENT 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3" name="Rectangle 295"/>
            <p:cNvSpPr>
              <a:spLocks noChangeArrowheads="1"/>
            </p:cNvSpPr>
            <p:nvPr/>
          </p:nvSpPr>
          <p:spPr bwMode="auto">
            <a:xfrm>
              <a:off x="3838" y="532"/>
              <a:ext cx="1424" cy="59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2" name="Freeform 294"/>
            <p:cNvSpPr>
              <a:spLocks/>
            </p:cNvSpPr>
            <p:nvPr/>
          </p:nvSpPr>
          <p:spPr bwMode="auto">
            <a:xfrm>
              <a:off x="3848" y="534"/>
              <a:ext cx="1402" cy="57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906" y="0"/>
                </a:cxn>
                <a:cxn ang="0">
                  <a:pos x="1812" y="371"/>
                </a:cxn>
                <a:cxn ang="0">
                  <a:pos x="1812" y="371"/>
                </a:cxn>
                <a:cxn ang="0">
                  <a:pos x="906" y="742"/>
                </a:cxn>
                <a:cxn ang="0">
                  <a:pos x="0" y="371"/>
                </a:cxn>
              </a:cxnLst>
              <a:rect l="0" t="0" r="r" b="b"/>
              <a:pathLst>
                <a:path w="1812" h="742">
                  <a:moveTo>
                    <a:pt x="0" y="371"/>
                  </a:moveTo>
                  <a:cubicBezTo>
                    <a:pt x="0" y="166"/>
                    <a:pt x="406" y="0"/>
                    <a:pt x="906" y="0"/>
                  </a:cubicBezTo>
                  <a:cubicBezTo>
                    <a:pt x="1407" y="0"/>
                    <a:pt x="1812" y="166"/>
                    <a:pt x="1812" y="371"/>
                  </a:cubicBezTo>
                  <a:lnTo>
                    <a:pt x="1812" y="371"/>
                  </a:lnTo>
                  <a:cubicBezTo>
                    <a:pt x="1812" y="576"/>
                    <a:pt x="1407" y="742"/>
                    <a:pt x="906" y="742"/>
                  </a:cubicBezTo>
                  <a:cubicBezTo>
                    <a:pt x="406" y="742"/>
                    <a:pt x="0" y="576"/>
                    <a:pt x="0" y="3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1" name="Rectangle 293"/>
            <p:cNvSpPr>
              <a:spLocks noChangeArrowheads="1"/>
            </p:cNvSpPr>
            <p:nvPr/>
          </p:nvSpPr>
          <p:spPr bwMode="auto">
            <a:xfrm>
              <a:off x="3838" y="532"/>
              <a:ext cx="1424" cy="59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0" name="Rectangle 292"/>
            <p:cNvSpPr>
              <a:spLocks noChangeArrowheads="1"/>
            </p:cNvSpPr>
            <p:nvPr/>
          </p:nvSpPr>
          <p:spPr bwMode="auto">
            <a:xfrm>
              <a:off x="3826" y="508"/>
              <a:ext cx="1411" cy="2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9" name="Rectangle 291"/>
            <p:cNvSpPr>
              <a:spLocks noChangeArrowheads="1"/>
            </p:cNvSpPr>
            <p:nvPr/>
          </p:nvSpPr>
          <p:spPr bwMode="auto">
            <a:xfrm>
              <a:off x="3826" y="532"/>
              <a:ext cx="1411" cy="3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8" name="Rectangle 290"/>
            <p:cNvSpPr>
              <a:spLocks noChangeArrowheads="1"/>
            </p:cNvSpPr>
            <p:nvPr/>
          </p:nvSpPr>
          <p:spPr bwMode="auto">
            <a:xfrm>
              <a:off x="3826" y="569"/>
              <a:ext cx="1411" cy="38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7" name="Rectangle 289"/>
            <p:cNvSpPr>
              <a:spLocks noChangeArrowheads="1"/>
            </p:cNvSpPr>
            <p:nvPr/>
          </p:nvSpPr>
          <p:spPr bwMode="auto">
            <a:xfrm>
              <a:off x="3826" y="607"/>
              <a:ext cx="1411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6" name="Rectangle 288"/>
            <p:cNvSpPr>
              <a:spLocks noChangeArrowheads="1"/>
            </p:cNvSpPr>
            <p:nvPr/>
          </p:nvSpPr>
          <p:spPr bwMode="auto">
            <a:xfrm>
              <a:off x="3826" y="681"/>
              <a:ext cx="1411" cy="3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5" name="Rectangle 287"/>
            <p:cNvSpPr>
              <a:spLocks noChangeArrowheads="1"/>
            </p:cNvSpPr>
            <p:nvPr/>
          </p:nvSpPr>
          <p:spPr bwMode="auto">
            <a:xfrm>
              <a:off x="3826" y="718"/>
              <a:ext cx="1411" cy="25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4" name="Rectangle 286"/>
            <p:cNvSpPr>
              <a:spLocks noChangeArrowheads="1"/>
            </p:cNvSpPr>
            <p:nvPr/>
          </p:nvSpPr>
          <p:spPr bwMode="auto">
            <a:xfrm>
              <a:off x="3826" y="743"/>
              <a:ext cx="1411" cy="3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3" name="Rectangle 285"/>
            <p:cNvSpPr>
              <a:spLocks noChangeArrowheads="1"/>
            </p:cNvSpPr>
            <p:nvPr/>
          </p:nvSpPr>
          <p:spPr bwMode="auto">
            <a:xfrm>
              <a:off x="3826" y="780"/>
              <a:ext cx="1411" cy="37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2" name="Rectangle 284"/>
            <p:cNvSpPr>
              <a:spLocks noChangeArrowheads="1"/>
            </p:cNvSpPr>
            <p:nvPr/>
          </p:nvSpPr>
          <p:spPr bwMode="auto">
            <a:xfrm>
              <a:off x="3826" y="817"/>
              <a:ext cx="1411" cy="3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1" name="Rectangle 283"/>
            <p:cNvSpPr>
              <a:spLocks noChangeArrowheads="1"/>
            </p:cNvSpPr>
            <p:nvPr/>
          </p:nvSpPr>
          <p:spPr bwMode="auto">
            <a:xfrm>
              <a:off x="3826" y="854"/>
              <a:ext cx="1411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0" name="Rectangle 282"/>
            <p:cNvSpPr>
              <a:spLocks noChangeArrowheads="1"/>
            </p:cNvSpPr>
            <p:nvPr/>
          </p:nvSpPr>
          <p:spPr bwMode="auto">
            <a:xfrm>
              <a:off x="3826" y="891"/>
              <a:ext cx="1411" cy="75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9" name="Rectangle 281"/>
            <p:cNvSpPr>
              <a:spLocks noChangeArrowheads="1"/>
            </p:cNvSpPr>
            <p:nvPr/>
          </p:nvSpPr>
          <p:spPr bwMode="auto">
            <a:xfrm>
              <a:off x="3826" y="966"/>
              <a:ext cx="1411" cy="3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8" name="Rectangle 280"/>
            <p:cNvSpPr>
              <a:spLocks noChangeArrowheads="1"/>
            </p:cNvSpPr>
            <p:nvPr/>
          </p:nvSpPr>
          <p:spPr bwMode="auto">
            <a:xfrm>
              <a:off x="3826" y="1003"/>
              <a:ext cx="1411" cy="37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7" name="Rectangle 279"/>
            <p:cNvSpPr>
              <a:spLocks noChangeArrowheads="1"/>
            </p:cNvSpPr>
            <p:nvPr/>
          </p:nvSpPr>
          <p:spPr bwMode="auto">
            <a:xfrm>
              <a:off x="3826" y="1040"/>
              <a:ext cx="1411" cy="37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6" name="Rectangle 278"/>
            <p:cNvSpPr>
              <a:spLocks noChangeArrowheads="1"/>
            </p:cNvSpPr>
            <p:nvPr/>
          </p:nvSpPr>
          <p:spPr bwMode="auto">
            <a:xfrm>
              <a:off x="3826" y="1077"/>
              <a:ext cx="1411" cy="25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5" name="Freeform 277"/>
            <p:cNvSpPr>
              <a:spLocks/>
            </p:cNvSpPr>
            <p:nvPr/>
          </p:nvSpPr>
          <p:spPr bwMode="auto">
            <a:xfrm>
              <a:off x="3384" y="508"/>
              <a:ext cx="1841" cy="582"/>
            </a:xfrm>
            <a:custGeom>
              <a:avLst/>
              <a:gdLst/>
              <a:ahLst/>
              <a:cxnLst>
                <a:cxn ang="0">
                  <a:pos x="0" y="368"/>
                </a:cxn>
                <a:cxn ang="0">
                  <a:pos x="896" y="0"/>
                </a:cxn>
                <a:cxn ang="0">
                  <a:pos x="1808" y="368"/>
                </a:cxn>
                <a:cxn ang="0">
                  <a:pos x="1808" y="368"/>
                </a:cxn>
                <a:cxn ang="0">
                  <a:pos x="896" y="752"/>
                </a:cxn>
                <a:cxn ang="0">
                  <a:pos x="0" y="368"/>
                </a:cxn>
              </a:cxnLst>
              <a:rect l="0" t="0" r="r" b="b"/>
              <a:pathLst>
                <a:path w="1808" h="752">
                  <a:moveTo>
                    <a:pt x="0" y="368"/>
                  </a:moveTo>
                  <a:cubicBezTo>
                    <a:pt x="0" y="160"/>
                    <a:pt x="400" y="0"/>
                    <a:pt x="896" y="0"/>
                  </a:cubicBezTo>
                  <a:cubicBezTo>
                    <a:pt x="1408" y="0"/>
                    <a:pt x="1808" y="160"/>
                    <a:pt x="1808" y="368"/>
                  </a:cubicBezTo>
                  <a:lnTo>
                    <a:pt x="1808" y="368"/>
                  </a:lnTo>
                  <a:cubicBezTo>
                    <a:pt x="1808" y="576"/>
                    <a:pt x="1408" y="752"/>
                    <a:pt x="896" y="752"/>
                  </a:cubicBezTo>
                  <a:cubicBezTo>
                    <a:pt x="400" y="752"/>
                    <a:pt x="0" y="576"/>
                    <a:pt x="0" y="368"/>
                  </a:cubicBez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" name="Rectangle 276"/>
            <p:cNvSpPr>
              <a:spLocks noChangeArrowheads="1"/>
            </p:cNvSpPr>
            <p:nvPr/>
          </p:nvSpPr>
          <p:spPr bwMode="auto">
            <a:xfrm>
              <a:off x="3851" y="681"/>
              <a:ext cx="957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3" name="Rectangle 275"/>
            <p:cNvSpPr>
              <a:spLocks noChangeArrowheads="1"/>
            </p:cNvSpPr>
            <p:nvPr/>
          </p:nvSpPr>
          <p:spPr bwMode="auto">
            <a:xfrm>
              <a:off x="3937" y="2811"/>
              <a:ext cx="1313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2" name="Oval 274"/>
            <p:cNvSpPr>
              <a:spLocks noChangeArrowheads="1"/>
            </p:cNvSpPr>
            <p:nvPr/>
          </p:nvSpPr>
          <p:spPr bwMode="auto">
            <a:xfrm>
              <a:off x="3937" y="2811"/>
              <a:ext cx="1292" cy="59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1" name="Rectangle 273"/>
            <p:cNvSpPr>
              <a:spLocks noChangeArrowheads="1"/>
            </p:cNvSpPr>
            <p:nvPr/>
          </p:nvSpPr>
          <p:spPr bwMode="auto">
            <a:xfrm>
              <a:off x="3937" y="2811"/>
              <a:ext cx="1399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0" name="Rectangle 272"/>
            <p:cNvSpPr>
              <a:spLocks noChangeArrowheads="1"/>
            </p:cNvSpPr>
            <p:nvPr/>
          </p:nvSpPr>
          <p:spPr bwMode="auto">
            <a:xfrm>
              <a:off x="3913" y="2786"/>
              <a:ext cx="1299" cy="25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9" name="Rectangle 271"/>
            <p:cNvSpPr>
              <a:spLocks noChangeArrowheads="1"/>
            </p:cNvSpPr>
            <p:nvPr/>
          </p:nvSpPr>
          <p:spPr bwMode="auto">
            <a:xfrm>
              <a:off x="3913" y="2811"/>
              <a:ext cx="1299" cy="3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8" name="Rectangle 270"/>
            <p:cNvSpPr>
              <a:spLocks noChangeArrowheads="1"/>
            </p:cNvSpPr>
            <p:nvPr/>
          </p:nvSpPr>
          <p:spPr bwMode="auto">
            <a:xfrm>
              <a:off x="3913" y="2848"/>
              <a:ext cx="1299" cy="37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7" name="Rectangle 269"/>
            <p:cNvSpPr>
              <a:spLocks noChangeArrowheads="1"/>
            </p:cNvSpPr>
            <p:nvPr/>
          </p:nvSpPr>
          <p:spPr bwMode="auto">
            <a:xfrm>
              <a:off x="3913" y="2885"/>
              <a:ext cx="1299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6" name="Rectangle 268"/>
            <p:cNvSpPr>
              <a:spLocks noChangeArrowheads="1"/>
            </p:cNvSpPr>
            <p:nvPr/>
          </p:nvSpPr>
          <p:spPr bwMode="auto">
            <a:xfrm>
              <a:off x="3913" y="2959"/>
              <a:ext cx="1299" cy="38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" name="Rectangle 267"/>
            <p:cNvSpPr>
              <a:spLocks noChangeArrowheads="1"/>
            </p:cNvSpPr>
            <p:nvPr/>
          </p:nvSpPr>
          <p:spPr bwMode="auto">
            <a:xfrm>
              <a:off x="3913" y="2997"/>
              <a:ext cx="1299" cy="37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" name="Rectangle 266"/>
            <p:cNvSpPr>
              <a:spLocks noChangeArrowheads="1"/>
            </p:cNvSpPr>
            <p:nvPr/>
          </p:nvSpPr>
          <p:spPr bwMode="auto">
            <a:xfrm>
              <a:off x="3913" y="3034"/>
              <a:ext cx="1299" cy="3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3" name="Rectangle 265"/>
            <p:cNvSpPr>
              <a:spLocks noChangeArrowheads="1"/>
            </p:cNvSpPr>
            <p:nvPr/>
          </p:nvSpPr>
          <p:spPr bwMode="auto">
            <a:xfrm>
              <a:off x="3913" y="3071"/>
              <a:ext cx="1299" cy="37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2" name="Rectangle 264"/>
            <p:cNvSpPr>
              <a:spLocks noChangeArrowheads="1"/>
            </p:cNvSpPr>
            <p:nvPr/>
          </p:nvSpPr>
          <p:spPr bwMode="auto">
            <a:xfrm>
              <a:off x="3913" y="3108"/>
              <a:ext cx="1299" cy="3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1" name="Rectangle 263"/>
            <p:cNvSpPr>
              <a:spLocks noChangeArrowheads="1"/>
            </p:cNvSpPr>
            <p:nvPr/>
          </p:nvSpPr>
          <p:spPr bwMode="auto">
            <a:xfrm>
              <a:off x="3913" y="3145"/>
              <a:ext cx="1299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0" name="Rectangle 262"/>
            <p:cNvSpPr>
              <a:spLocks noChangeArrowheads="1"/>
            </p:cNvSpPr>
            <p:nvPr/>
          </p:nvSpPr>
          <p:spPr bwMode="auto">
            <a:xfrm>
              <a:off x="3913" y="3182"/>
              <a:ext cx="1299" cy="75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9" name="Rectangle 261"/>
            <p:cNvSpPr>
              <a:spLocks noChangeArrowheads="1"/>
            </p:cNvSpPr>
            <p:nvPr/>
          </p:nvSpPr>
          <p:spPr bwMode="auto">
            <a:xfrm>
              <a:off x="3913" y="3257"/>
              <a:ext cx="1299" cy="3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8" name="Rectangle 260"/>
            <p:cNvSpPr>
              <a:spLocks noChangeArrowheads="1"/>
            </p:cNvSpPr>
            <p:nvPr/>
          </p:nvSpPr>
          <p:spPr bwMode="auto">
            <a:xfrm>
              <a:off x="3913" y="3294"/>
              <a:ext cx="1299" cy="37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7" name="Rectangle 259"/>
            <p:cNvSpPr>
              <a:spLocks noChangeArrowheads="1"/>
            </p:cNvSpPr>
            <p:nvPr/>
          </p:nvSpPr>
          <p:spPr bwMode="auto">
            <a:xfrm>
              <a:off x="3913" y="3331"/>
              <a:ext cx="1299" cy="37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6" name="Rectangle 258"/>
            <p:cNvSpPr>
              <a:spLocks noChangeArrowheads="1"/>
            </p:cNvSpPr>
            <p:nvPr/>
          </p:nvSpPr>
          <p:spPr bwMode="auto">
            <a:xfrm>
              <a:off x="3913" y="3368"/>
              <a:ext cx="1299" cy="25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5" name="Oval 257"/>
            <p:cNvSpPr>
              <a:spLocks noChangeArrowheads="1"/>
            </p:cNvSpPr>
            <p:nvPr/>
          </p:nvSpPr>
          <p:spPr bwMode="auto">
            <a:xfrm>
              <a:off x="3384" y="2786"/>
              <a:ext cx="2035" cy="594"/>
            </a:xfrm>
            <a:prstGeom prst="ellipse">
              <a:avLst/>
            </a:pr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" name="Rectangle 256"/>
            <p:cNvSpPr>
              <a:spLocks noChangeArrowheads="1"/>
            </p:cNvSpPr>
            <p:nvPr/>
          </p:nvSpPr>
          <p:spPr bwMode="auto">
            <a:xfrm>
              <a:off x="3384" y="2972"/>
              <a:ext cx="2279" cy="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add/remove staff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3" name="Rectangle 255"/>
            <p:cNvSpPr>
              <a:spLocks noChangeArrowheads="1"/>
            </p:cNvSpPr>
            <p:nvPr/>
          </p:nvSpPr>
          <p:spPr bwMode="auto">
            <a:xfrm>
              <a:off x="3838" y="1300"/>
              <a:ext cx="1436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3841" y="1306"/>
              <a:ext cx="1415" cy="595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914" y="0"/>
                </a:cxn>
                <a:cxn ang="0">
                  <a:pos x="1828" y="384"/>
                </a:cxn>
                <a:cxn ang="0">
                  <a:pos x="1828" y="384"/>
                </a:cxn>
                <a:cxn ang="0">
                  <a:pos x="914" y="768"/>
                </a:cxn>
                <a:cxn ang="0">
                  <a:pos x="0" y="384"/>
                </a:cxn>
              </a:cxnLst>
              <a:rect l="0" t="0" r="r" b="b"/>
              <a:pathLst>
                <a:path w="1828" h="768">
                  <a:moveTo>
                    <a:pt x="0" y="384"/>
                  </a:moveTo>
                  <a:cubicBezTo>
                    <a:pt x="0" y="172"/>
                    <a:pt x="410" y="0"/>
                    <a:pt x="914" y="0"/>
                  </a:cubicBezTo>
                  <a:cubicBezTo>
                    <a:pt x="1419" y="0"/>
                    <a:pt x="1828" y="172"/>
                    <a:pt x="1828" y="384"/>
                  </a:cubicBezTo>
                  <a:lnTo>
                    <a:pt x="1828" y="384"/>
                  </a:lnTo>
                  <a:cubicBezTo>
                    <a:pt x="1828" y="597"/>
                    <a:pt x="1419" y="768"/>
                    <a:pt x="914" y="768"/>
                  </a:cubicBezTo>
                  <a:cubicBezTo>
                    <a:pt x="410" y="768"/>
                    <a:pt x="0" y="597"/>
                    <a:pt x="0" y="38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1" name="Rectangle 253"/>
            <p:cNvSpPr>
              <a:spLocks noChangeArrowheads="1"/>
            </p:cNvSpPr>
            <p:nvPr/>
          </p:nvSpPr>
          <p:spPr bwMode="auto">
            <a:xfrm>
              <a:off x="3838" y="1300"/>
              <a:ext cx="1436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0" name="Rectangle 252"/>
            <p:cNvSpPr>
              <a:spLocks noChangeArrowheads="1"/>
            </p:cNvSpPr>
            <p:nvPr/>
          </p:nvSpPr>
          <p:spPr bwMode="auto">
            <a:xfrm>
              <a:off x="3813" y="1288"/>
              <a:ext cx="1437" cy="2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9" name="Rectangle 251"/>
            <p:cNvSpPr>
              <a:spLocks noChangeArrowheads="1"/>
            </p:cNvSpPr>
            <p:nvPr/>
          </p:nvSpPr>
          <p:spPr bwMode="auto">
            <a:xfrm>
              <a:off x="3813" y="1312"/>
              <a:ext cx="1437" cy="38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8" name="Rectangle 250"/>
            <p:cNvSpPr>
              <a:spLocks noChangeArrowheads="1"/>
            </p:cNvSpPr>
            <p:nvPr/>
          </p:nvSpPr>
          <p:spPr bwMode="auto">
            <a:xfrm>
              <a:off x="3813" y="1350"/>
              <a:ext cx="1437" cy="37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7" name="Rectangle 249"/>
            <p:cNvSpPr>
              <a:spLocks noChangeArrowheads="1"/>
            </p:cNvSpPr>
            <p:nvPr/>
          </p:nvSpPr>
          <p:spPr bwMode="auto">
            <a:xfrm>
              <a:off x="3813" y="1387"/>
              <a:ext cx="1437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6" name="Rectangle 248"/>
            <p:cNvSpPr>
              <a:spLocks noChangeArrowheads="1"/>
            </p:cNvSpPr>
            <p:nvPr/>
          </p:nvSpPr>
          <p:spPr bwMode="auto">
            <a:xfrm>
              <a:off x="3813" y="1461"/>
              <a:ext cx="1437" cy="3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5" name="Rectangle 247"/>
            <p:cNvSpPr>
              <a:spLocks noChangeArrowheads="1"/>
            </p:cNvSpPr>
            <p:nvPr/>
          </p:nvSpPr>
          <p:spPr bwMode="auto">
            <a:xfrm>
              <a:off x="3813" y="1498"/>
              <a:ext cx="1437" cy="37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4" name="Rectangle 246"/>
            <p:cNvSpPr>
              <a:spLocks noChangeArrowheads="1"/>
            </p:cNvSpPr>
            <p:nvPr/>
          </p:nvSpPr>
          <p:spPr bwMode="auto">
            <a:xfrm>
              <a:off x="3813" y="1535"/>
              <a:ext cx="1437" cy="38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3" name="Rectangle 245"/>
            <p:cNvSpPr>
              <a:spLocks noChangeArrowheads="1"/>
            </p:cNvSpPr>
            <p:nvPr/>
          </p:nvSpPr>
          <p:spPr bwMode="auto">
            <a:xfrm>
              <a:off x="3813" y="1573"/>
              <a:ext cx="1437" cy="37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2" name="Rectangle 244"/>
            <p:cNvSpPr>
              <a:spLocks noChangeArrowheads="1"/>
            </p:cNvSpPr>
            <p:nvPr/>
          </p:nvSpPr>
          <p:spPr bwMode="auto">
            <a:xfrm>
              <a:off x="3813" y="1610"/>
              <a:ext cx="1437" cy="3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1" name="Rectangle 243"/>
            <p:cNvSpPr>
              <a:spLocks noChangeArrowheads="1"/>
            </p:cNvSpPr>
            <p:nvPr/>
          </p:nvSpPr>
          <p:spPr bwMode="auto">
            <a:xfrm>
              <a:off x="3813" y="1610"/>
              <a:ext cx="1527" cy="74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0" name="Rectangle 242"/>
            <p:cNvSpPr>
              <a:spLocks noChangeArrowheads="1"/>
            </p:cNvSpPr>
            <p:nvPr/>
          </p:nvSpPr>
          <p:spPr bwMode="auto">
            <a:xfrm>
              <a:off x="3813" y="1684"/>
              <a:ext cx="1437" cy="7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9" name="Rectangle 241"/>
            <p:cNvSpPr>
              <a:spLocks noChangeArrowheads="1"/>
            </p:cNvSpPr>
            <p:nvPr/>
          </p:nvSpPr>
          <p:spPr bwMode="auto">
            <a:xfrm>
              <a:off x="3813" y="1758"/>
              <a:ext cx="1437" cy="3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8" name="Rectangle 240"/>
            <p:cNvSpPr>
              <a:spLocks noChangeArrowheads="1"/>
            </p:cNvSpPr>
            <p:nvPr/>
          </p:nvSpPr>
          <p:spPr bwMode="auto">
            <a:xfrm>
              <a:off x="3813" y="1795"/>
              <a:ext cx="1437" cy="38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7" name="Rectangle 239"/>
            <p:cNvSpPr>
              <a:spLocks noChangeArrowheads="1"/>
            </p:cNvSpPr>
            <p:nvPr/>
          </p:nvSpPr>
          <p:spPr bwMode="auto">
            <a:xfrm>
              <a:off x="3813" y="1833"/>
              <a:ext cx="1437" cy="37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6" name="Rectangle 238"/>
            <p:cNvSpPr>
              <a:spLocks noChangeArrowheads="1"/>
            </p:cNvSpPr>
            <p:nvPr/>
          </p:nvSpPr>
          <p:spPr bwMode="auto">
            <a:xfrm>
              <a:off x="3813" y="1870"/>
              <a:ext cx="1437" cy="2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5" name="Freeform 237"/>
            <p:cNvSpPr>
              <a:spLocks/>
            </p:cNvSpPr>
            <p:nvPr/>
          </p:nvSpPr>
          <p:spPr bwMode="auto">
            <a:xfrm>
              <a:off x="3293" y="1288"/>
              <a:ext cx="1981" cy="706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912" y="0"/>
                </a:cxn>
                <a:cxn ang="0">
                  <a:pos x="1840" y="384"/>
                </a:cxn>
                <a:cxn ang="0">
                  <a:pos x="1840" y="384"/>
                </a:cxn>
                <a:cxn ang="0">
                  <a:pos x="912" y="768"/>
                </a:cxn>
                <a:cxn ang="0">
                  <a:pos x="0" y="384"/>
                </a:cxn>
              </a:cxnLst>
              <a:rect l="0" t="0" r="r" b="b"/>
              <a:pathLst>
                <a:path w="1840" h="768">
                  <a:moveTo>
                    <a:pt x="0" y="384"/>
                  </a:moveTo>
                  <a:cubicBezTo>
                    <a:pt x="0" y="160"/>
                    <a:pt x="416" y="0"/>
                    <a:pt x="912" y="0"/>
                  </a:cubicBezTo>
                  <a:cubicBezTo>
                    <a:pt x="1424" y="0"/>
                    <a:pt x="1840" y="160"/>
                    <a:pt x="1840" y="384"/>
                  </a:cubicBezTo>
                  <a:lnTo>
                    <a:pt x="1840" y="384"/>
                  </a:lnTo>
                  <a:cubicBezTo>
                    <a:pt x="1840" y="592"/>
                    <a:pt x="1424" y="768"/>
                    <a:pt x="912" y="768"/>
                  </a:cubicBezTo>
                  <a:cubicBezTo>
                    <a:pt x="416" y="768"/>
                    <a:pt x="0" y="592"/>
                    <a:pt x="0" y="384"/>
                  </a:cubicBez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4" name="Rectangle 236"/>
            <p:cNvSpPr>
              <a:spLocks noChangeArrowheads="1"/>
            </p:cNvSpPr>
            <p:nvPr/>
          </p:nvSpPr>
          <p:spPr bwMode="auto">
            <a:xfrm>
              <a:off x="3473" y="1351"/>
              <a:ext cx="1500" cy="1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add/update/remove book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3" name="Rectangle 235"/>
            <p:cNvSpPr>
              <a:spLocks noChangeArrowheads="1"/>
            </p:cNvSpPr>
            <p:nvPr/>
          </p:nvSpPr>
          <p:spPr bwMode="auto">
            <a:xfrm>
              <a:off x="3801" y="5758"/>
              <a:ext cx="1511" cy="594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2" name="Freeform 234"/>
            <p:cNvSpPr>
              <a:spLocks/>
            </p:cNvSpPr>
            <p:nvPr/>
          </p:nvSpPr>
          <p:spPr bwMode="auto">
            <a:xfrm>
              <a:off x="3803" y="5759"/>
              <a:ext cx="1492" cy="575"/>
            </a:xfrm>
            <a:custGeom>
              <a:avLst/>
              <a:gdLst/>
              <a:ahLst/>
              <a:cxnLst>
                <a:cxn ang="0">
                  <a:pos x="0" y="372"/>
                </a:cxn>
                <a:cxn ang="0">
                  <a:pos x="964" y="0"/>
                </a:cxn>
                <a:cxn ang="0">
                  <a:pos x="1929" y="372"/>
                </a:cxn>
                <a:cxn ang="0">
                  <a:pos x="1929" y="372"/>
                </a:cxn>
                <a:cxn ang="0">
                  <a:pos x="964" y="743"/>
                </a:cxn>
                <a:cxn ang="0">
                  <a:pos x="0" y="372"/>
                </a:cxn>
              </a:cxnLst>
              <a:rect l="0" t="0" r="r" b="b"/>
              <a:pathLst>
                <a:path w="1929" h="743">
                  <a:moveTo>
                    <a:pt x="0" y="372"/>
                  </a:moveTo>
                  <a:cubicBezTo>
                    <a:pt x="0" y="166"/>
                    <a:pt x="432" y="0"/>
                    <a:pt x="964" y="0"/>
                  </a:cubicBezTo>
                  <a:cubicBezTo>
                    <a:pt x="1497" y="0"/>
                    <a:pt x="1929" y="166"/>
                    <a:pt x="1929" y="372"/>
                  </a:cubicBezTo>
                  <a:lnTo>
                    <a:pt x="1929" y="372"/>
                  </a:lnTo>
                  <a:cubicBezTo>
                    <a:pt x="1928" y="577"/>
                    <a:pt x="1497" y="743"/>
                    <a:pt x="964" y="743"/>
                  </a:cubicBezTo>
                  <a:cubicBezTo>
                    <a:pt x="432" y="743"/>
                    <a:pt x="0" y="577"/>
                    <a:pt x="0" y="37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1" name="Rectangle 233"/>
            <p:cNvSpPr>
              <a:spLocks noChangeArrowheads="1"/>
            </p:cNvSpPr>
            <p:nvPr/>
          </p:nvSpPr>
          <p:spPr bwMode="auto">
            <a:xfrm>
              <a:off x="3801" y="5758"/>
              <a:ext cx="1511" cy="594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0" name="Rectangle 232"/>
            <p:cNvSpPr>
              <a:spLocks noChangeArrowheads="1"/>
            </p:cNvSpPr>
            <p:nvPr/>
          </p:nvSpPr>
          <p:spPr bwMode="auto">
            <a:xfrm>
              <a:off x="3776" y="5733"/>
              <a:ext cx="1511" cy="25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9" name="Rectangle 231"/>
            <p:cNvSpPr>
              <a:spLocks noChangeArrowheads="1"/>
            </p:cNvSpPr>
            <p:nvPr/>
          </p:nvSpPr>
          <p:spPr bwMode="auto">
            <a:xfrm>
              <a:off x="3776" y="5758"/>
              <a:ext cx="1511" cy="3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8" name="Rectangle 230"/>
            <p:cNvSpPr>
              <a:spLocks noChangeArrowheads="1"/>
            </p:cNvSpPr>
            <p:nvPr/>
          </p:nvSpPr>
          <p:spPr bwMode="auto">
            <a:xfrm>
              <a:off x="3776" y="5795"/>
              <a:ext cx="1511" cy="37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7" name="Rectangle 229"/>
            <p:cNvSpPr>
              <a:spLocks noChangeArrowheads="1"/>
            </p:cNvSpPr>
            <p:nvPr/>
          </p:nvSpPr>
          <p:spPr bwMode="auto">
            <a:xfrm>
              <a:off x="3776" y="5832"/>
              <a:ext cx="1511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6" name="Rectangle 228"/>
            <p:cNvSpPr>
              <a:spLocks noChangeArrowheads="1"/>
            </p:cNvSpPr>
            <p:nvPr/>
          </p:nvSpPr>
          <p:spPr bwMode="auto">
            <a:xfrm>
              <a:off x="3776" y="5906"/>
              <a:ext cx="1511" cy="38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5" name="Rectangle 227"/>
            <p:cNvSpPr>
              <a:spLocks noChangeArrowheads="1"/>
            </p:cNvSpPr>
            <p:nvPr/>
          </p:nvSpPr>
          <p:spPr bwMode="auto">
            <a:xfrm>
              <a:off x="3776" y="5944"/>
              <a:ext cx="1511" cy="37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4" name="Rectangle 226"/>
            <p:cNvSpPr>
              <a:spLocks noChangeArrowheads="1"/>
            </p:cNvSpPr>
            <p:nvPr/>
          </p:nvSpPr>
          <p:spPr bwMode="auto">
            <a:xfrm>
              <a:off x="3776" y="5981"/>
              <a:ext cx="1511" cy="25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3" name="Rectangle 225"/>
            <p:cNvSpPr>
              <a:spLocks noChangeArrowheads="1"/>
            </p:cNvSpPr>
            <p:nvPr/>
          </p:nvSpPr>
          <p:spPr bwMode="auto">
            <a:xfrm>
              <a:off x="3776" y="6006"/>
              <a:ext cx="1511" cy="37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2" name="Rectangle 224"/>
            <p:cNvSpPr>
              <a:spLocks noChangeArrowheads="1"/>
            </p:cNvSpPr>
            <p:nvPr/>
          </p:nvSpPr>
          <p:spPr bwMode="auto">
            <a:xfrm>
              <a:off x="3776" y="6043"/>
              <a:ext cx="1511" cy="3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1" name="Rectangle 223"/>
            <p:cNvSpPr>
              <a:spLocks noChangeArrowheads="1"/>
            </p:cNvSpPr>
            <p:nvPr/>
          </p:nvSpPr>
          <p:spPr bwMode="auto">
            <a:xfrm>
              <a:off x="3776" y="6080"/>
              <a:ext cx="1511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0" name="Rectangle 222"/>
            <p:cNvSpPr>
              <a:spLocks noChangeArrowheads="1"/>
            </p:cNvSpPr>
            <p:nvPr/>
          </p:nvSpPr>
          <p:spPr bwMode="auto">
            <a:xfrm>
              <a:off x="3776" y="6117"/>
              <a:ext cx="1511" cy="7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9" name="Rectangle 221"/>
            <p:cNvSpPr>
              <a:spLocks noChangeArrowheads="1"/>
            </p:cNvSpPr>
            <p:nvPr/>
          </p:nvSpPr>
          <p:spPr bwMode="auto">
            <a:xfrm>
              <a:off x="3776" y="6191"/>
              <a:ext cx="1511" cy="3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8" name="Rectangle 220"/>
            <p:cNvSpPr>
              <a:spLocks noChangeArrowheads="1"/>
            </p:cNvSpPr>
            <p:nvPr/>
          </p:nvSpPr>
          <p:spPr bwMode="auto">
            <a:xfrm>
              <a:off x="3776" y="6228"/>
              <a:ext cx="1511" cy="38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7" name="Rectangle 219"/>
            <p:cNvSpPr>
              <a:spLocks noChangeArrowheads="1"/>
            </p:cNvSpPr>
            <p:nvPr/>
          </p:nvSpPr>
          <p:spPr bwMode="auto">
            <a:xfrm>
              <a:off x="3776" y="6266"/>
              <a:ext cx="1511" cy="37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6" name="Rectangle 218"/>
            <p:cNvSpPr>
              <a:spLocks noChangeArrowheads="1"/>
            </p:cNvSpPr>
            <p:nvPr/>
          </p:nvSpPr>
          <p:spPr bwMode="auto">
            <a:xfrm>
              <a:off x="3776" y="6303"/>
              <a:ext cx="1511" cy="2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3758" y="5721"/>
              <a:ext cx="1498" cy="582"/>
            </a:xfrm>
            <a:custGeom>
              <a:avLst/>
              <a:gdLst/>
              <a:ahLst/>
              <a:cxnLst>
                <a:cxn ang="0">
                  <a:pos x="0" y="368"/>
                </a:cxn>
                <a:cxn ang="0">
                  <a:pos x="960" y="0"/>
                </a:cxn>
                <a:cxn ang="0">
                  <a:pos x="1936" y="368"/>
                </a:cxn>
                <a:cxn ang="0">
                  <a:pos x="1936" y="368"/>
                </a:cxn>
                <a:cxn ang="0">
                  <a:pos x="960" y="752"/>
                </a:cxn>
                <a:cxn ang="0">
                  <a:pos x="0" y="368"/>
                </a:cxn>
              </a:cxnLst>
              <a:rect l="0" t="0" r="r" b="b"/>
              <a:pathLst>
                <a:path w="1936" h="752">
                  <a:moveTo>
                    <a:pt x="0" y="368"/>
                  </a:moveTo>
                  <a:cubicBezTo>
                    <a:pt x="0" y="160"/>
                    <a:pt x="432" y="0"/>
                    <a:pt x="960" y="0"/>
                  </a:cubicBezTo>
                  <a:cubicBezTo>
                    <a:pt x="1504" y="0"/>
                    <a:pt x="1936" y="160"/>
                    <a:pt x="1936" y="368"/>
                  </a:cubicBezTo>
                  <a:lnTo>
                    <a:pt x="1936" y="368"/>
                  </a:lnTo>
                  <a:cubicBezTo>
                    <a:pt x="1936" y="576"/>
                    <a:pt x="1504" y="752"/>
                    <a:pt x="960" y="752"/>
                  </a:cubicBezTo>
                  <a:cubicBezTo>
                    <a:pt x="432" y="752"/>
                    <a:pt x="0" y="576"/>
                    <a:pt x="0" y="368"/>
                  </a:cubicBez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" name="Rectangle 216"/>
            <p:cNvSpPr>
              <a:spLocks noChangeArrowheads="1"/>
            </p:cNvSpPr>
            <p:nvPr/>
          </p:nvSpPr>
          <p:spPr bwMode="auto">
            <a:xfrm>
              <a:off x="3838" y="5907"/>
              <a:ext cx="1245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search book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3" name="Rectangle 215"/>
            <p:cNvSpPr>
              <a:spLocks noChangeArrowheads="1"/>
            </p:cNvSpPr>
            <p:nvPr/>
          </p:nvSpPr>
          <p:spPr bwMode="auto">
            <a:xfrm>
              <a:off x="3813" y="7231"/>
              <a:ext cx="1424" cy="25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" name="Rectangle 214"/>
            <p:cNvSpPr>
              <a:spLocks noChangeArrowheads="1"/>
            </p:cNvSpPr>
            <p:nvPr/>
          </p:nvSpPr>
          <p:spPr bwMode="auto">
            <a:xfrm>
              <a:off x="3813" y="7256"/>
              <a:ext cx="1424" cy="3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3813" y="7293"/>
              <a:ext cx="1424" cy="25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13" y="7318"/>
              <a:ext cx="1424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3813" y="7392"/>
              <a:ext cx="1424" cy="38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3813" y="7430"/>
              <a:ext cx="1424" cy="37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" name="Rectangle 209"/>
            <p:cNvSpPr>
              <a:spLocks noChangeArrowheads="1"/>
            </p:cNvSpPr>
            <p:nvPr/>
          </p:nvSpPr>
          <p:spPr bwMode="auto">
            <a:xfrm>
              <a:off x="3813" y="7467"/>
              <a:ext cx="1424" cy="3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3813" y="7504"/>
              <a:ext cx="1424" cy="37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13" y="7541"/>
              <a:ext cx="1424" cy="3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3813" y="7578"/>
              <a:ext cx="1424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3826" y="3603"/>
              <a:ext cx="1510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2" name="Freeform 204"/>
            <p:cNvSpPr>
              <a:spLocks/>
            </p:cNvSpPr>
            <p:nvPr/>
          </p:nvSpPr>
          <p:spPr bwMode="auto">
            <a:xfrm>
              <a:off x="3837" y="3603"/>
              <a:ext cx="1492" cy="587"/>
            </a:xfrm>
            <a:custGeom>
              <a:avLst/>
              <a:gdLst/>
              <a:ahLst/>
              <a:cxnLst>
                <a:cxn ang="0">
                  <a:pos x="0" y="379"/>
                </a:cxn>
                <a:cxn ang="0">
                  <a:pos x="965" y="0"/>
                </a:cxn>
                <a:cxn ang="0">
                  <a:pos x="1929" y="379"/>
                </a:cxn>
                <a:cxn ang="0">
                  <a:pos x="1929" y="379"/>
                </a:cxn>
                <a:cxn ang="0">
                  <a:pos x="965" y="758"/>
                </a:cxn>
                <a:cxn ang="0">
                  <a:pos x="0" y="379"/>
                </a:cxn>
              </a:cxnLst>
              <a:rect l="0" t="0" r="r" b="b"/>
              <a:pathLst>
                <a:path w="1929" h="758">
                  <a:moveTo>
                    <a:pt x="0" y="379"/>
                  </a:moveTo>
                  <a:cubicBezTo>
                    <a:pt x="0" y="170"/>
                    <a:pt x="432" y="0"/>
                    <a:pt x="965" y="0"/>
                  </a:cubicBezTo>
                  <a:cubicBezTo>
                    <a:pt x="1497" y="0"/>
                    <a:pt x="1929" y="170"/>
                    <a:pt x="1929" y="379"/>
                  </a:cubicBezTo>
                  <a:lnTo>
                    <a:pt x="1929" y="379"/>
                  </a:lnTo>
                  <a:cubicBezTo>
                    <a:pt x="1928" y="589"/>
                    <a:pt x="1497" y="758"/>
                    <a:pt x="965" y="758"/>
                  </a:cubicBezTo>
                  <a:cubicBezTo>
                    <a:pt x="432" y="758"/>
                    <a:pt x="1" y="589"/>
                    <a:pt x="0" y="37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3826" y="3603"/>
              <a:ext cx="1510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13" y="3579"/>
              <a:ext cx="1499" cy="2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3813" y="3603"/>
              <a:ext cx="1499" cy="3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3813" y="3640"/>
              <a:ext cx="1499" cy="38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7" name="Rectangle 199"/>
            <p:cNvSpPr>
              <a:spLocks noChangeArrowheads="1"/>
            </p:cNvSpPr>
            <p:nvPr/>
          </p:nvSpPr>
          <p:spPr bwMode="auto">
            <a:xfrm>
              <a:off x="3813" y="3678"/>
              <a:ext cx="1499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3813" y="3752"/>
              <a:ext cx="1499" cy="3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13" y="3789"/>
              <a:ext cx="1499" cy="37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3813" y="3826"/>
              <a:ext cx="1499" cy="3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3813" y="3863"/>
              <a:ext cx="1499" cy="37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Rectangle 194"/>
            <p:cNvSpPr>
              <a:spLocks noChangeArrowheads="1"/>
            </p:cNvSpPr>
            <p:nvPr/>
          </p:nvSpPr>
          <p:spPr bwMode="auto">
            <a:xfrm>
              <a:off x="3813" y="3900"/>
              <a:ext cx="1499" cy="38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1" name="Rectangle 193"/>
            <p:cNvSpPr>
              <a:spLocks noChangeArrowheads="1"/>
            </p:cNvSpPr>
            <p:nvPr/>
          </p:nvSpPr>
          <p:spPr bwMode="auto">
            <a:xfrm>
              <a:off x="3813" y="3938"/>
              <a:ext cx="1499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0" name="Rectangle 192"/>
            <p:cNvSpPr>
              <a:spLocks noChangeArrowheads="1"/>
            </p:cNvSpPr>
            <p:nvPr/>
          </p:nvSpPr>
          <p:spPr bwMode="auto">
            <a:xfrm>
              <a:off x="3813" y="3975"/>
              <a:ext cx="1499" cy="7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" name="Rectangle 191"/>
            <p:cNvSpPr>
              <a:spLocks noChangeArrowheads="1"/>
            </p:cNvSpPr>
            <p:nvPr/>
          </p:nvSpPr>
          <p:spPr bwMode="auto">
            <a:xfrm>
              <a:off x="3813" y="4049"/>
              <a:ext cx="1499" cy="25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8" name="Rectangle 190"/>
            <p:cNvSpPr>
              <a:spLocks noChangeArrowheads="1"/>
            </p:cNvSpPr>
            <p:nvPr/>
          </p:nvSpPr>
          <p:spPr bwMode="auto">
            <a:xfrm>
              <a:off x="3813" y="4074"/>
              <a:ext cx="1499" cy="37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7" name="Rectangle 189"/>
            <p:cNvSpPr>
              <a:spLocks noChangeArrowheads="1"/>
            </p:cNvSpPr>
            <p:nvPr/>
          </p:nvSpPr>
          <p:spPr bwMode="auto">
            <a:xfrm>
              <a:off x="3813" y="4111"/>
              <a:ext cx="1499" cy="37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6" name="Rectangle 188"/>
            <p:cNvSpPr>
              <a:spLocks noChangeArrowheads="1"/>
            </p:cNvSpPr>
            <p:nvPr/>
          </p:nvSpPr>
          <p:spPr bwMode="auto">
            <a:xfrm>
              <a:off x="3813" y="4148"/>
              <a:ext cx="1499" cy="25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>
              <a:off x="3473" y="3579"/>
              <a:ext cx="1826" cy="581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960" y="0"/>
                </a:cxn>
                <a:cxn ang="0">
                  <a:pos x="1920" y="384"/>
                </a:cxn>
                <a:cxn ang="0">
                  <a:pos x="1920" y="384"/>
                </a:cxn>
                <a:cxn ang="0">
                  <a:pos x="960" y="752"/>
                </a:cxn>
                <a:cxn ang="0">
                  <a:pos x="0" y="384"/>
                </a:cxn>
              </a:cxnLst>
              <a:rect l="0" t="0" r="r" b="b"/>
              <a:pathLst>
                <a:path w="1920" h="752">
                  <a:moveTo>
                    <a:pt x="0" y="384"/>
                  </a:moveTo>
                  <a:cubicBezTo>
                    <a:pt x="0" y="176"/>
                    <a:pt x="432" y="0"/>
                    <a:pt x="960" y="0"/>
                  </a:cubicBezTo>
                  <a:cubicBezTo>
                    <a:pt x="1488" y="0"/>
                    <a:pt x="1920" y="176"/>
                    <a:pt x="1920" y="384"/>
                  </a:cubicBezTo>
                  <a:lnTo>
                    <a:pt x="1920" y="384"/>
                  </a:lnTo>
                  <a:cubicBezTo>
                    <a:pt x="1920" y="592"/>
                    <a:pt x="1488" y="752"/>
                    <a:pt x="960" y="752"/>
                  </a:cubicBezTo>
                  <a:cubicBezTo>
                    <a:pt x="432" y="752"/>
                    <a:pt x="0" y="592"/>
                    <a:pt x="0" y="384"/>
                  </a:cubicBez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4" name="Rectangle 186"/>
            <p:cNvSpPr>
              <a:spLocks noChangeArrowheads="1"/>
            </p:cNvSpPr>
            <p:nvPr/>
          </p:nvSpPr>
          <p:spPr bwMode="auto">
            <a:xfrm>
              <a:off x="3587" y="3640"/>
              <a:ext cx="1552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Display report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3" name="Rectangle 185"/>
            <p:cNvSpPr>
              <a:spLocks noChangeArrowheads="1"/>
            </p:cNvSpPr>
            <p:nvPr/>
          </p:nvSpPr>
          <p:spPr bwMode="auto">
            <a:xfrm>
              <a:off x="3826" y="5064"/>
              <a:ext cx="1510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184"/>
            <p:cNvSpPr>
              <a:spLocks/>
            </p:cNvSpPr>
            <p:nvPr/>
          </p:nvSpPr>
          <p:spPr bwMode="auto">
            <a:xfrm>
              <a:off x="3837" y="5074"/>
              <a:ext cx="1492" cy="586"/>
            </a:xfrm>
            <a:custGeom>
              <a:avLst/>
              <a:gdLst/>
              <a:ahLst/>
              <a:cxnLst>
                <a:cxn ang="0">
                  <a:pos x="0" y="379"/>
                </a:cxn>
                <a:cxn ang="0">
                  <a:pos x="965" y="0"/>
                </a:cxn>
                <a:cxn ang="0">
                  <a:pos x="1929" y="379"/>
                </a:cxn>
                <a:cxn ang="0">
                  <a:pos x="1929" y="379"/>
                </a:cxn>
                <a:cxn ang="0">
                  <a:pos x="965" y="758"/>
                </a:cxn>
                <a:cxn ang="0">
                  <a:pos x="0" y="379"/>
                </a:cxn>
              </a:cxnLst>
              <a:rect l="0" t="0" r="r" b="b"/>
              <a:pathLst>
                <a:path w="1929" h="758">
                  <a:moveTo>
                    <a:pt x="0" y="379"/>
                  </a:moveTo>
                  <a:cubicBezTo>
                    <a:pt x="0" y="170"/>
                    <a:pt x="432" y="0"/>
                    <a:pt x="965" y="0"/>
                  </a:cubicBezTo>
                  <a:cubicBezTo>
                    <a:pt x="1497" y="0"/>
                    <a:pt x="1929" y="170"/>
                    <a:pt x="1929" y="379"/>
                  </a:cubicBezTo>
                  <a:lnTo>
                    <a:pt x="1929" y="379"/>
                  </a:lnTo>
                  <a:cubicBezTo>
                    <a:pt x="1928" y="588"/>
                    <a:pt x="1497" y="758"/>
                    <a:pt x="965" y="758"/>
                  </a:cubicBezTo>
                  <a:cubicBezTo>
                    <a:pt x="432" y="758"/>
                    <a:pt x="1" y="588"/>
                    <a:pt x="0" y="37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Rectangle 183"/>
            <p:cNvSpPr>
              <a:spLocks noChangeArrowheads="1"/>
            </p:cNvSpPr>
            <p:nvPr/>
          </p:nvSpPr>
          <p:spPr bwMode="auto">
            <a:xfrm>
              <a:off x="3587" y="5064"/>
              <a:ext cx="1749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0" name="Rectangle 182"/>
            <p:cNvSpPr>
              <a:spLocks noChangeArrowheads="1"/>
            </p:cNvSpPr>
            <p:nvPr/>
          </p:nvSpPr>
          <p:spPr bwMode="auto">
            <a:xfrm>
              <a:off x="3813" y="5052"/>
              <a:ext cx="1499" cy="25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9" name="Rectangle 181"/>
            <p:cNvSpPr>
              <a:spLocks noChangeArrowheads="1"/>
            </p:cNvSpPr>
            <p:nvPr/>
          </p:nvSpPr>
          <p:spPr bwMode="auto">
            <a:xfrm>
              <a:off x="3813" y="5077"/>
              <a:ext cx="1499" cy="3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8" name="Rectangle 180"/>
            <p:cNvSpPr>
              <a:spLocks noChangeArrowheads="1"/>
            </p:cNvSpPr>
            <p:nvPr/>
          </p:nvSpPr>
          <p:spPr bwMode="auto">
            <a:xfrm>
              <a:off x="3813" y="5114"/>
              <a:ext cx="1499" cy="37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7" name="Rectangle 179"/>
            <p:cNvSpPr>
              <a:spLocks noChangeArrowheads="1"/>
            </p:cNvSpPr>
            <p:nvPr/>
          </p:nvSpPr>
          <p:spPr bwMode="auto">
            <a:xfrm>
              <a:off x="3813" y="5151"/>
              <a:ext cx="1499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6" name="Rectangle 178"/>
            <p:cNvSpPr>
              <a:spLocks noChangeArrowheads="1"/>
            </p:cNvSpPr>
            <p:nvPr/>
          </p:nvSpPr>
          <p:spPr bwMode="auto">
            <a:xfrm>
              <a:off x="3813" y="5225"/>
              <a:ext cx="1499" cy="38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5" name="Rectangle 177"/>
            <p:cNvSpPr>
              <a:spLocks noChangeArrowheads="1"/>
            </p:cNvSpPr>
            <p:nvPr/>
          </p:nvSpPr>
          <p:spPr bwMode="auto">
            <a:xfrm>
              <a:off x="3813" y="5263"/>
              <a:ext cx="1499" cy="24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4" name="Rectangle 176"/>
            <p:cNvSpPr>
              <a:spLocks noChangeArrowheads="1"/>
            </p:cNvSpPr>
            <p:nvPr/>
          </p:nvSpPr>
          <p:spPr bwMode="auto">
            <a:xfrm>
              <a:off x="3813" y="5287"/>
              <a:ext cx="1499" cy="3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" name="Rectangle 175"/>
            <p:cNvSpPr>
              <a:spLocks noChangeArrowheads="1"/>
            </p:cNvSpPr>
            <p:nvPr/>
          </p:nvSpPr>
          <p:spPr bwMode="auto">
            <a:xfrm>
              <a:off x="3813" y="5324"/>
              <a:ext cx="1499" cy="38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" name="Rectangle 174"/>
            <p:cNvSpPr>
              <a:spLocks noChangeArrowheads="1"/>
            </p:cNvSpPr>
            <p:nvPr/>
          </p:nvSpPr>
          <p:spPr bwMode="auto">
            <a:xfrm>
              <a:off x="3813" y="5362"/>
              <a:ext cx="1499" cy="3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1" name="Rectangle 173"/>
            <p:cNvSpPr>
              <a:spLocks noChangeArrowheads="1"/>
            </p:cNvSpPr>
            <p:nvPr/>
          </p:nvSpPr>
          <p:spPr bwMode="auto">
            <a:xfrm>
              <a:off x="3813" y="5399"/>
              <a:ext cx="1499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0" name="Rectangle 172"/>
            <p:cNvSpPr>
              <a:spLocks noChangeArrowheads="1"/>
            </p:cNvSpPr>
            <p:nvPr/>
          </p:nvSpPr>
          <p:spPr bwMode="auto">
            <a:xfrm>
              <a:off x="3813" y="5436"/>
              <a:ext cx="1499" cy="7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9" name="Rectangle 171"/>
            <p:cNvSpPr>
              <a:spLocks noChangeArrowheads="1"/>
            </p:cNvSpPr>
            <p:nvPr/>
          </p:nvSpPr>
          <p:spPr bwMode="auto">
            <a:xfrm>
              <a:off x="3813" y="5510"/>
              <a:ext cx="1499" cy="3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8" name="Rectangle 170"/>
            <p:cNvSpPr>
              <a:spLocks noChangeArrowheads="1"/>
            </p:cNvSpPr>
            <p:nvPr/>
          </p:nvSpPr>
          <p:spPr bwMode="auto">
            <a:xfrm>
              <a:off x="3813" y="5547"/>
              <a:ext cx="1499" cy="38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7" name="Rectangle 169"/>
            <p:cNvSpPr>
              <a:spLocks noChangeArrowheads="1"/>
            </p:cNvSpPr>
            <p:nvPr/>
          </p:nvSpPr>
          <p:spPr bwMode="auto">
            <a:xfrm>
              <a:off x="3813" y="5585"/>
              <a:ext cx="1499" cy="37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6" name="Rectangle 168"/>
            <p:cNvSpPr>
              <a:spLocks noChangeArrowheads="1"/>
            </p:cNvSpPr>
            <p:nvPr/>
          </p:nvSpPr>
          <p:spPr bwMode="auto">
            <a:xfrm>
              <a:off x="3813" y="5622"/>
              <a:ext cx="1499" cy="2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3813" y="5052"/>
              <a:ext cx="1486" cy="582"/>
            </a:xfrm>
            <a:custGeom>
              <a:avLst/>
              <a:gdLst/>
              <a:ahLst/>
              <a:cxnLst>
                <a:cxn ang="0">
                  <a:pos x="0" y="368"/>
                </a:cxn>
                <a:cxn ang="0">
                  <a:pos x="960" y="0"/>
                </a:cxn>
                <a:cxn ang="0">
                  <a:pos x="1920" y="368"/>
                </a:cxn>
                <a:cxn ang="0">
                  <a:pos x="1920" y="368"/>
                </a:cxn>
                <a:cxn ang="0">
                  <a:pos x="960" y="752"/>
                </a:cxn>
                <a:cxn ang="0">
                  <a:pos x="0" y="368"/>
                </a:cxn>
              </a:cxnLst>
              <a:rect l="0" t="0" r="r" b="b"/>
              <a:pathLst>
                <a:path w="1920" h="752">
                  <a:moveTo>
                    <a:pt x="0" y="368"/>
                  </a:moveTo>
                  <a:cubicBezTo>
                    <a:pt x="0" y="160"/>
                    <a:pt x="432" y="0"/>
                    <a:pt x="960" y="0"/>
                  </a:cubicBezTo>
                  <a:cubicBezTo>
                    <a:pt x="1488" y="0"/>
                    <a:pt x="1920" y="160"/>
                    <a:pt x="1920" y="368"/>
                  </a:cubicBezTo>
                  <a:lnTo>
                    <a:pt x="1920" y="368"/>
                  </a:lnTo>
                  <a:cubicBezTo>
                    <a:pt x="1920" y="576"/>
                    <a:pt x="1488" y="752"/>
                    <a:pt x="960" y="752"/>
                  </a:cubicBezTo>
                  <a:cubicBezTo>
                    <a:pt x="432" y="752"/>
                    <a:pt x="0" y="576"/>
                    <a:pt x="0" y="368"/>
                  </a:cubicBez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4" name="Rectangle 166"/>
            <p:cNvSpPr>
              <a:spLocks noChangeArrowheads="1"/>
            </p:cNvSpPr>
            <p:nvPr/>
          </p:nvSpPr>
          <p:spPr bwMode="auto">
            <a:xfrm>
              <a:off x="3587" y="5114"/>
              <a:ext cx="1584" cy="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   </a:t>
              </a: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issue/return book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826" y="4383"/>
              <a:ext cx="1510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" name="Freeform 164"/>
            <p:cNvSpPr>
              <a:spLocks/>
            </p:cNvSpPr>
            <p:nvPr/>
          </p:nvSpPr>
          <p:spPr bwMode="auto">
            <a:xfrm>
              <a:off x="3837" y="4388"/>
              <a:ext cx="1492" cy="587"/>
            </a:xfrm>
            <a:custGeom>
              <a:avLst/>
              <a:gdLst/>
              <a:ahLst/>
              <a:cxnLst>
                <a:cxn ang="0">
                  <a:pos x="0" y="379"/>
                </a:cxn>
                <a:cxn ang="0">
                  <a:pos x="965" y="0"/>
                </a:cxn>
                <a:cxn ang="0">
                  <a:pos x="1929" y="379"/>
                </a:cxn>
                <a:cxn ang="0">
                  <a:pos x="1929" y="379"/>
                </a:cxn>
                <a:cxn ang="0">
                  <a:pos x="965" y="758"/>
                </a:cxn>
                <a:cxn ang="0">
                  <a:pos x="0" y="379"/>
                </a:cxn>
              </a:cxnLst>
              <a:rect l="0" t="0" r="r" b="b"/>
              <a:pathLst>
                <a:path w="1929" h="758">
                  <a:moveTo>
                    <a:pt x="0" y="379"/>
                  </a:moveTo>
                  <a:cubicBezTo>
                    <a:pt x="0" y="170"/>
                    <a:pt x="432" y="0"/>
                    <a:pt x="965" y="0"/>
                  </a:cubicBezTo>
                  <a:cubicBezTo>
                    <a:pt x="1497" y="0"/>
                    <a:pt x="1929" y="170"/>
                    <a:pt x="1929" y="379"/>
                  </a:cubicBezTo>
                  <a:lnTo>
                    <a:pt x="1929" y="379"/>
                  </a:lnTo>
                  <a:cubicBezTo>
                    <a:pt x="1928" y="588"/>
                    <a:pt x="1497" y="758"/>
                    <a:pt x="965" y="758"/>
                  </a:cubicBezTo>
                  <a:cubicBezTo>
                    <a:pt x="432" y="758"/>
                    <a:pt x="1" y="588"/>
                    <a:pt x="0" y="37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826" y="4383"/>
              <a:ext cx="1510" cy="607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0" name="Rectangle 162"/>
            <p:cNvSpPr>
              <a:spLocks noChangeArrowheads="1"/>
            </p:cNvSpPr>
            <p:nvPr/>
          </p:nvSpPr>
          <p:spPr bwMode="auto">
            <a:xfrm>
              <a:off x="3813" y="4359"/>
              <a:ext cx="1499" cy="2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9" name="Rectangle 161"/>
            <p:cNvSpPr>
              <a:spLocks noChangeArrowheads="1"/>
            </p:cNvSpPr>
            <p:nvPr/>
          </p:nvSpPr>
          <p:spPr bwMode="auto">
            <a:xfrm>
              <a:off x="3813" y="4383"/>
              <a:ext cx="1499" cy="38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8" name="Rectangle 160"/>
            <p:cNvSpPr>
              <a:spLocks noChangeArrowheads="1"/>
            </p:cNvSpPr>
            <p:nvPr/>
          </p:nvSpPr>
          <p:spPr bwMode="auto">
            <a:xfrm>
              <a:off x="3813" y="4421"/>
              <a:ext cx="1499" cy="37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3813" y="4458"/>
              <a:ext cx="1499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3813" y="4532"/>
              <a:ext cx="1499" cy="3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813" y="4569"/>
              <a:ext cx="1499" cy="37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3813" y="4606"/>
              <a:ext cx="1499" cy="3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3813" y="4643"/>
              <a:ext cx="1499" cy="38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813" y="4681"/>
              <a:ext cx="1499" cy="3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813" y="4718"/>
              <a:ext cx="1499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3813" y="4755"/>
              <a:ext cx="1499" cy="7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3813" y="4829"/>
              <a:ext cx="1499" cy="3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3813" y="4866"/>
              <a:ext cx="1499" cy="37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813" y="4903"/>
              <a:ext cx="1499" cy="38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813" y="4941"/>
              <a:ext cx="1499" cy="2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3587" y="4359"/>
              <a:ext cx="1712" cy="594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960" y="0"/>
                </a:cxn>
                <a:cxn ang="0">
                  <a:pos x="1920" y="384"/>
                </a:cxn>
                <a:cxn ang="0">
                  <a:pos x="1920" y="384"/>
                </a:cxn>
                <a:cxn ang="0">
                  <a:pos x="960" y="768"/>
                </a:cxn>
                <a:cxn ang="0">
                  <a:pos x="0" y="384"/>
                </a:cxn>
              </a:cxnLst>
              <a:rect l="0" t="0" r="r" b="b"/>
              <a:pathLst>
                <a:path w="1920" h="768">
                  <a:moveTo>
                    <a:pt x="0" y="384"/>
                  </a:moveTo>
                  <a:cubicBezTo>
                    <a:pt x="0" y="176"/>
                    <a:pt x="432" y="0"/>
                    <a:pt x="960" y="0"/>
                  </a:cubicBezTo>
                  <a:cubicBezTo>
                    <a:pt x="1488" y="0"/>
                    <a:pt x="1920" y="176"/>
                    <a:pt x="1920" y="384"/>
                  </a:cubicBezTo>
                  <a:lnTo>
                    <a:pt x="1920" y="384"/>
                  </a:lnTo>
                  <a:cubicBezTo>
                    <a:pt x="1920" y="592"/>
                    <a:pt x="1488" y="768"/>
                    <a:pt x="960" y="768"/>
                  </a:cubicBezTo>
                  <a:cubicBezTo>
                    <a:pt x="432" y="768"/>
                    <a:pt x="0" y="592"/>
                    <a:pt x="0" y="384"/>
                  </a:cubicBez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3776" y="4388"/>
              <a:ext cx="1335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view member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3900" y="8024"/>
              <a:ext cx="1337" cy="25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900" y="8197"/>
              <a:ext cx="1337" cy="3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900" y="8309"/>
              <a:ext cx="1337" cy="24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900" y="8519"/>
              <a:ext cx="1337" cy="37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3900" y="8594"/>
              <a:ext cx="1337" cy="2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310" y="1312"/>
              <a:ext cx="173" cy="174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310" y="1312"/>
              <a:ext cx="173" cy="174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273" y="1275"/>
              <a:ext cx="198" cy="13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273" y="1288"/>
              <a:ext cx="198" cy="12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273" y="1300"/>
              <a:ext cx="198" cy="12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273" y="1312"/>
              <a:ext cx="198" cy="25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273" y="1337"/>
              <a:ext cx="198" cy="13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Rectangle 133"/>
            <p:cNvSpPr>
              <a:spLocks noChangeArrowheads="1"/>
            </p:cNvSpPr>
            <p:nvPr/>
          </p:nvSpPr>
          <p:spPr bwMode="auto">
            <a:xfrm>
              <a:off x="273" y="1350"/>
              <a:ext cx="198" cy="12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Rectangle 132"/>
            <p:cNvSpPr>
              <a:spLocks noChangeArrowheads="1"/>
            </p:cNvSpPr>
            <p:nvPr/>
          </p:nvSpPr>
          <p:spPr bwMode="auto">
            <a:xfrm>
              <a:off x="273" y="1362"/>
              <a:ext cx="198" cy="12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273" y="1374"/>
              <a:ext cx="198" cy="13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273" y="1387"/>
              <a:ext cx="198" cy="12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273" y="1399"/>
              <a:ext cx="198" cy="25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273" y="1424"/>
              <a:ext cx="198" cy="12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273" y="1436"/>
              <a:ext cx="198" cy="13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Rectangle 126"/>
            <p:cNvSpPr>
              <a:spLocks noChangeArrowheads="1"/>
            </p:cNvSpPr>
            <p:nvPr/>
          </p:nvSpPr>
          <p:spPr bwMode="auto">
            <a:xfrm>
              <a:off x="273" y="1449"/>
              <a:ext cx="198" cy="12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273" y="1461"/>
              <a:ext cx="198" cy="12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Freeform 124"/>
            <p:cNvSpPr>
              <a:spLocks/>
            </p:cNvSpPr>
            <p:nvPr/>
          </p:nvSpPr>
          <p:spPr bwMode="auto">
            <a:xfrm>
              <a:off x="273" y="1275"/>
              <a:ext cx="185" cy="186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99" y="0"/>
                </a:cxn>
                <a:cxn ang="0">
                  <a:pos x="185" y="99"/>
                </a:cxn>
                <a:cxn ang="0">
                  <a:pos x="99" y="186"/>
                </a:cxn>
                <a:cxn ang="0">
                  <a:pos x="0" y="99"/>
                </a:cxn>
              </a:cxnLst>
              <a:rect l="0" t="0" r="r" b="b"/>
              <a:pathLst>
                <a:path w="185" h="186">
                  <a:moveTo>
                    <a:pt x="0" y="99"/>
                  </a:moveTo>
                  <a:cubicBezTo>
                    <a:pt x="0" y="37"/>
                    <a:pt x="37" y="0"/>
                    <a:pt x="99" y="0"/>
                  </a:cubicBezTo>
                  <a:cubicBezTo>
                    <a:pt x="148" y="0"/>
                    <a:pt x="185" y="37"/>
                    <a:pt x="185" y="99"/>
                  </a:cubicBezTo>
                  <a:cubicBezTo>
                    <a:pt x="185" y="149"/>
                    <a:pt x="148" y="186"/>
                    <a:pt x="99" y="186"/>
                  </a:cubicBezTo>
                  <a:cubicBezTo>
                    <a:pt x="37" y="186"/>
                    <a:pt x="0" y="149"/>
                    <a:pt x="0" y="99"/>
                  </a:cubicBezTo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>
              <a:off x="186" y="1560"/>
              <a:ext cx="38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384">
                  <a:moveTo>
                    <a:pt x="0" y="0"/>
                  </a:move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Freeform 122"/>
            <p:cNvSpPr>
              <a:spLocks/>
            </p:cNvSpPr>
            <p:nvPr/>
          </p:nvSpPr>
          <p:spPr bwMode="auto">
            <a:xfrm>
              <a:off x="372" y="1461"/>
              <a:ext cx="1" cy="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95"/>
                </a:cxn>
                <a:cxn ang="0">
                  <a:pos x="0" y="0"/>
                </a:cxn>
              </a:cxnLst>
              <a:rect l="0" t="0" r="r" b="b"/>
              <a:pathLst>
                <a:path h="495">
                  <a:moveTo>
                    <a:pt x="0" y="0"/>
                  </a:moveTo>
                  <a:lnTo>
                    <a:pt x="0" y="4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>
              <a:off x="198" y="1956"/>
              <a:ext cx="174" cy="359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174" y="0"/>
                </a:cxn>
                <a:cxn ang="0">
                  <a:pos x="0" y="359"/>
                </a:cxn>
              </a:cxnLst>
              <a:rect l="0" t="0" r="r" b="b"/>
              <a:pathLst>
                <a:path w="174" h="359">
                  <a:moveTo>
                    <a:pt x="0" y="359"/>
                  </a:moveTo>
                  <a:lnTo>
                    <a:pt x="174" y="0"/>
                  </a:lnTo>
                  <a:lnTo>
                    <a:pt x="0" y="359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>
              <a:off x="347" y="1956"/>
              <a:ext cx="210" cy="359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72" y="464"/>
                </a:cxn>
                <a:cxn ang="0">
                  <a:pos x="48" y="0"/>
                </a:cxn>
              </a:cxnLst>
              <a:rect l="0" t="0" r="r" b="b"/>
              <a:pathLst>
                <a:path w="272" h="464">
                  <a:moveTo>
                    <a:pt x="48" y="0"/>
                  </a:moveTo>
                  <a:cubicBezTo>
                    <a:pt x="0" y="0"/>
                    <a:pt x="272" y="464"/>
                    <a:pt x="272" y="464"/>
                  </a:cubicBezTo>
                  <a:lnTo>
                    <a:pt x="48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124" y="2353"/>
              <a:ext cx="67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Admin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310" y="5250"/>
              <a:ext cx="173" cy="186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310" y="5250"/>
              <a:ext cx="173" cy="186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273" y="5213"/>
              <a:ext cx="198" cy="12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273" y="5225"/>
              <a:ext cx="198" cy="13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273" y="5238"/>
              <a:ext cx="198" cy="12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273" y="5250"/>
              <a:ext cx="198" cy="25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273" y="5275"/>
              <a:ext cx="198" cy="12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273" y="5287"/>
              <a:ext cx="198" cy="13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273" y="5300"/>
              <a:ext cx="198" cy="12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273" y="5312"/>
              <a:ext cx="198" cy="12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273" y="5324"/>
              <a:ext cx="198" cy="13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273" y="5337"/>
              <a:ext cx="198" cy="25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273" y="5362"/>
              <a:ext cx="198" cy="12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" name="Rectangle 105"/>
            <p:cNvSpPr>
              <a:spLocks noChangeArrowheads="1"/>
            </p:cNvSpPr>
            <p:nvPr/>
          </p:nvSpPr>
          <p:spPr bwMode="auto">
            <a:xfrm>
              <a:off x="273" y="5374"/>
              <a:ext cx="198" cy="12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273" y="5386"/>
              <a:ext cx="198" cy="13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273" y="5399"/>
              <a:ext cx="198" cy="12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273" y="5213"/>
              <a:ext cx="185" cy="186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99" y="0"/>
                </a:cxn>
                <a:cxn ang="0">
                  <a:pos x="185" y="99"/>
                </a:cxn>
                <a:cxn ang="0">
                  <a:pos x="99" y="186"/>
                </a:cxn>
                <a:cxn ang="0">
                  <a:pos x="0" y="99"/>
                </a:cxn>
              </a:cxnLst>
              <a:rect l="0" t="0" r="r" b="b"/>
              <a:pathLst>
                <a:path w="185" h="186">
                  <a:moveTo>
                    <a:pt x="0" y="99"/>
                  </a:moveTo>
                  <a:cubicBezTo>
                    <a:pt x="0" y="37"/>
                    <a:pt x="37" y="0"/>
                    <a:pt x="99" y="0"/>
                  </a:cubicBezTo>
                  <a:cubicBezTo>
                    <a:pt x="148" y="0"/>
                    <a:pt x="185" y="37"/>
                    <a:pt x="185" y="99"/>
                  </a:cubicBezTo>
                  <a:cubicBezTo>
                    <a:pt x="185" y="149"/>
                    <a:pt x="148" y="186"/>
                    <a:pt x="99" y="186"/>
                  </a:cubicBezTo>
                  <a:cubicBezTo>
                    <a:pt x="37" y="186"/>
                    <a:pt x="0" y="149"/>
                    <a:pt x="0" y="99"/>
                  </a:cubicBezTo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186" y="5498"/>
              <a:ext cx="38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384">
                  <a:moveTo>
                    <a:pt x="0" y="0"/>
                  </a:move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372" y="5399"/>
              <a:ext cx="1" cy="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95"/>
                </a:cxn>
                <a:cxn ang="0">
                  <a:pos x="0" y="0"/>
                </a:cxn>
              </a:cxnLst>
              <a:rect l="0" t="0" r="r" b="b"/>
              <a:pathLst>
                <a:path h="495">
                  <a:moveTo>
                    <a:pt x="0" y="0"/>
                  </a:moveTo>
                  <a:lnTo>
                    <a:pt x="0" y="4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198" y="5894"/>
              <a:ext cx="174" cy="359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174" y="0"/>
                </a:cxn>
                <a:cxn ang="0">
                  <a:pos x="0" y="359"/>
                </a:cxn>
              </a:cxnLst>
              <a:rect l="0" t="0" r="r" b="b"/>
              <a:pathLst>
                <a:path w="174" h="359">
                  <a:moveTo>
                    <a:pt x="0" y="359"/>
                  </a:moveTo>
                  <a:lnTo>
                    <a:pt x="174" y="0"/>
                  </a:lnTo>
                  <a:lnTo>
                    <a:pt x="0" y="359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347" y="5894"/>
              <a:ext cx="210" cy="359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72" y="464"/>
                </a:cxn>
                <a:cxn ang="0">
                  <a:pos x="48" y="0"/>
                </a:cxn>
              </a:cxnLst>
              <a:rect l="0" t="0" r="r" b="b"/>
              <a:pathLst>
                <a:path w="272" h="464">
                  <a:moveTo>
                    <a:pt x="48" y="0"/>
                  </a:moveTo>
                  <a:cubicBezTo>
                    <a:pt x="0" y="0"/>
                    <a:pt x="272" y="464"/>
                    <a:pt x="272" y="464"/>
                  </a:cubicBezTo>
                  <a:lnTo>
                    <a:pt x="48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43" name="Group 95"/>
            <p:cNvGrpSpPr>
              <a:grpSpLocks/>
            </p:cNvGrpSpPr>
            <p:nvPr/>
          </p:nvGrpSpPr>
          <p:grpSpPr bwMode="auto">
            <a:xfrm>
              <a:off x="0" y="6367"/>
              <a:ext cx="795" cy="745"/>
              <a:chOff x="173" y="6179"/>
              <a:chExt cx="795" cy="745"/>
            </a:xfrm>
          </p:grpSpPr>
          <p:sp>
            <p:nvSpPr>
              <p:cNvPr id="2145" name="Rectangle 97"/>
              <p:cNvSpPr>
                <a:spLocks noChangeArrowheads="1"/>
              </p:cNvSpPr>
              <p:nvPr/>
            </p:nvSpPr>
            <p:spPr bwMode="auto">
              <a:xfrm>
                <a:off x="173" y="6179"/>
                <a:ext cx="79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Member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4" name="Rectangle 96"/>
              <p:cNvSpPr>
                <a:spLocks noChangeArrowheads="1"/>
              </p:cNvSpPr>
              <p:nvPr/>
            </p:nvSpPr>
            <p:spPr bwMode="auto">
              <a:xfrm>
                <a:off x="211" y="6415"/>
                <a:ext cx="129" cy="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8939" y="991"/>
              <a:ext cx="186" cy="18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8939" y="991"/>
              <a:ext cx="186" cy="18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8902" y="966"/>
              <a:ext cx="198" cy="12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8902" y="978"/>
              <a:ext cx="198" cy="13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8902" y="991"/>
              <a:ext cx="198" cy="2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8902" y="1015"/>
              <a:ext cx="198" cy="13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8902" y="1028"/>
              <a:ext cx="198" cy="12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8902" y="1040"/>
              <a:ext cx="198" cy="12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8902" y="1052"/>
              <a:ext cx="198" cy="13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8902" y="1065"/>
              <a:ext cx="198" cy="12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8902" y="1077"/>
              <a:ext cx="198" cy="13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8902" y="1090"/>
              <a:ext cx="198" cy="2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8902" y="1114"/>
              <a:ext cx="198" cy="13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8902" y="1127"/>
              <a:ext cx="198" cy="12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8902" y="1139"/>
              <a:ext cx="198" cy="25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8902" y="966"/>
              <a:ext cx="186" cy="185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99" y="0"/>
                </a:cxn>
                <a:cxn ang="0">
                  <a:pos x="186" y="86"/>
                </a:cxn>
                <a:cxn ang="0">
                  <a:pos x="99" y="185"/>
                </a:cxn>
                <a:cxn ang="0">
                  <a:pos x="0" y="86"/>
                </a:cxn>
              </a:cxnLst>
              <a:rect l="0" t="0" r="r" b="b"/>
              <a:pathLst>
                <a:path w="186" h="185">
                  <a:moveTo>
                    <a:pt x="0" y="86"/>
                  </a:moveTo>
                  <a:cubicBezTo>
                    <a:pt x="0" y="37"/>
                    <a:pt x="37" y="0"/>
                    <a:pt x="99" y="0"/>
                  </a:cubicBezTo>
                  <a:cubicBezTo>
                    <a:pt x="149" y="0"/>
                    <a:pt x="186" y="37"/>
                    <a:pt x="186" y="86"/>
                  </a:cubicBezTo>
                  <a:cubicBezTo>
                    <a:pt x="186" y="136"/>
                    <a:pt x="149" y="185"/>
                    <a:pt x="99" y="185"/>
                  </a:cubicBezTo>
                  <a:cubicBezTo>
                    <a:pt x="37" y="185"/>
                    <a:pt x="0" y="136"/>
                    <a:pt x="0" y="86"/>
                  </a:cubicBezTo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8815" y="1238"/>
              <a:ext cx="38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384">
                  <a:moveTo>
                    <a:pt x="0" y="0"/>
                  </a:move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>
              <a:off x="9001" y="1151"/>
              <a:ext cx="1" cy="4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3"/>
                </a:cxn>
                <a:cxn ang="0">
                  <a:pos x="0" y="0"/>
                </a:cxn>
              </a:cxnLst>
              <a:rect l="0" t="0" r="r" b="b"/>
              <a:pathLst>
                <a:path h="483">
                  <a:moveTo>
                    <a:pt x="0" y="0"/>
                  </a:move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8828" y="1634"/>
              <a:ext cx="173" cy="360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73" y="0"/>
                </a:cxn>
                <a:cxn ang="0">
                  <a:pos x="0" y="360"/>
                </a:cxn>
              </a:cxnLst>
              <a:rect l="0" t="0" r="r" b="b"/>
              <a:pathLst>
                <a:path w="173" h="360">
                  <a:moveTo>
                    <a:pt x="0" y="360"/>
                  </a:moveTo>
                  <a:lnTo>
                    <a:pt x="173" y="0"/>
                  </a:lnTo>
                  <a:lnTo>
                    <a:pt x="0" y="36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8976" y="1634"/>
              <a:ext cx="211" cy="36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72" y="464"/>
                </a:cxn>
                <a:cxn ang="0">
                  <a:pos x="48" y="0"/>
                </a:cxn>
              </a:cxnLst>
              <a:rect l="0" t="0" r="r" b="b"/>
              <a:pathLst>
                <a:path w="272" h="464">
                  <a:moveTo>
                    <a:pt x="48" y="0"/>
                  </a:moveTo>
                  <a:cubicBezTo>
                    <a:pt x="0" y="0"/>
                    <a:pt x="272" y="464"/>
                    <a:pt x="272" y="464"/>
                  </a:cubicBezTo>
                  <a:lnTo>
                    <a:pt x="48" y="0"/>
                  </a:ln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20" name="Group 72"/>
            <p:cNvGrpSpPr>
              <a:grpSpLocks/>
            </p:cNvGrpSpPr>
            <p:nvPr/>
          </p:nvGrpSpPr>
          <p:grpSpPr bwMode="auto">
            <a:xfrm>
              <a:off x="8667" y="1920"/>
              <a:ext cx="870" cy="760"/>
              <a:chOff x="8667" y="1920"/>
              <a:chExt cx="870" cy="760"/>
            </a:xfrm>
          </p:grpSpPr>
          <p:sp>
            <p:nvSpPr>
              <p:cNvPr id="2122" name="Rectangle 74"/>
              <p:cNvSpPr>
                <a:spLocks noChangeArrowheads="1"/>
              </p:cNvSpPr>
              <p:nvPr/>
            </p:nvSpPr>
            <p:spPr bwMode="auto">
              <a:xfrm>
                <a:off x="8803" y="1920"/>
                <a:ext cx="4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1" name="Rectangle 73"/>
              <p:cNvSpPr>
                <a:spLocks noChangeArrowheads="1"/>
              </p:cNvSpPr>
              <p:nvPr/>
            </p:nvSpPr>
            <p:spPr bwMode="auto">
              <a:xfrm>
                <a:off x="8667" y="2155"/>
                <a:ext cx="870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Librarian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8902" y="6563"/>
              <a:ext cx="198" cy="12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8902" y="6575"/>
              <a:ext cx="198" cy="13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8902" y="6588"/>
              <a:ext cx="198" cy="12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8902" y="6600"/>
              <a:ext cx="198" cy="12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8902" y="6612"/>
              <a:ext cx="198" cy="13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8902" y="6625"/>
              <a:ext cx="198" cy="12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8902" y="6637"/>
              <a:ext cx="198" cy="12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8902" y="6649"/>
              <a:ext cx="198" cy="13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8902" y="6674"/>
              <a:ext cx="198" cy="13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8902" y="6711"/>
              <a:ext cx="198" cy="13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8902" y="6724"/>
              <a:ext cx="198" cy="12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8902" y="6736"/>
              <a:ext cx="198" cy="12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Line 59"/>
            <p:cNvSpPr>
              <a:spLocks noChangeShapeType="1"/>
            </p:cNvSpPr>
            <p:nvPr/>
          </p:nvSpPr>
          <p:spPr bwMode="auto">
            <a:xfrm>
              <a:off x="644" y="2154"/>
              <a:ext cx="2740" cy="84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" name="Line 58"/>
            <p:cNvSpPr>
              <a:spLocks noChangeShapeType="1"/>
            </p:cNvSpPr>
            <p:nvPr/>
          </p:nvSpPr>
          <p:spPr bwMode="auto">
            <a:xfrm>
              <a:off x="644" y="2154"/>
              <a:ext cx="2943" cy="2415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5" name="Line 57"/>
            <p:cNvSpPr>
              <a:spLocks noChangeShapeType="1"/>
            </p:cNvSpPr>
            <p:nvPr/>
          </p:nvSpPr>
          <p:spPr bwMode="auto">
            <a:xfrm flipV="1">
              <a:off x="644" y="817"/>
              <a:ext cx="2649" cy="1337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951" y="5733"/>
              <a:ext cx="2636" cy="1015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Line 55"/>
            <p:cNvSpPr>
              <a:spLocks noChangeShapeType="1"/>
            </p:cNvSpPr>
            <p:nvPr/>
          </p:nvSpPr>
          <p:spPr bwMode="auto">
            <a:xfrm>
              <a:off x="644" y="2154"/>
              <a:ext cx="2829" cy="1672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Line 54"/>
            <p:cNvSpPr>
              <a:spLocks noChangeShapeType="1"/>
            </p:cNvSpPr>
            <p:nvPr/>
          </p:nvSpPr>
          <p:spPr bwMode="auto">
            <a:xfrm>
              <a:off x="5225" y="792"/>
              <a:ext cx="3566" cy="954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3875" y="2093"/>
              <a:ext cx="1437" cy="606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Oval 52"/>
            <p:cNvSpPr>
              <a:spLocks noChangeArrowheads="1"/>
            </p:cNvSpPr>
            <p:nvPr/>
          </p:nvSpPr>
          <p:spPr bwMode="auto">
            <a:xfrm>
              <a:off x="3875" y="2099"/>
              <a:ext cx="1416" cy="59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875" y="2093"/>
              <a:ext cx="1437" cy="606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3851" y="2080"/>
              <a:ext cx="1423" cy="25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3851" y="2105"/>
              <a:ext cx="1423" cy="3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3851" y="2142"/>
              <a:ext cx="1423" cy="37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851" y="2179"/>
              <a:ext cx="1423" cy="75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851" y="2254"/>
              <a:ext cx="1423" cy="3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3851" y="2291"/>
              <a:ext cx="1423" cy="37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3851" y="2328"/>
              <a:ext cx="1423" cy="3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851" y="2365"/>
              <a:ext cx="1423" cy="37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3851" y="2402"/>
              <a:ext cx="1423" cy="37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851" y="2439"/>
              <a:ext cx="1423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3851" y="2476"/>
              <a:ext cx="1423" cy="75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851" y="2551"/>
              <a:ext cx="1423" cy="3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851" y="2588"/>
              <a:ext cx="1423" cy="37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851" y="2625"/>
              <a:ext cx="1423" cy="37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851" y="2662"/>
              <a:ext cx="1423" cy="25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3293" y="2080"/>
              <a:ext cx="2047" cy="595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705" y="0"/>
                </a:cxn>
                <a:cxn ang="0">
                  <a:pos x="1411" y="297"/>
                </a:cxn>
                <a:cxn ang="0">
                  <a:pos x="705" y="595"/>
                </a:cxn>
                <a:cxn ang="0">
                  <a:pos x="0" y="297"/>
                </a:cxn>
              </a:cxnLst>
              <a:rect l="0" t="0" r="r" b="b"/>
              <a:pathLst>
                <a:path w="1411" h="595">
                  <a:moveTo>
                    <a:pt x="0" y="297"/>
                  </a:moveTo>
                  <a:cubicBezTo>
                    <a:pt x="0" y="124"/>
                    <a:pt x="322" y="0"/>
                    <a:pt x="705" y="0"/>
                  </a:cubicBezTo>
                  <a:cubicBezTo>
                    <a:pt x="1101" y="0"/>
                    <a:pt x="1411" y="124"/>
                    <a:pt x="1411" y="297"/>
                  </a:cubicBezTo>
                  <a:cubicBezTo>
                    <a:pt x="1411" y="458"/>
                    <a:pt x="1101" y="595"/>
                    <a:pt x="705" y="595"/>
                  </a:cubicBezTo>
                  <a:cubicBezTo>
                    <a:pt x="322" y="595"/>
                    <a:pt x="0" y="458"/>
                    <a:pt x="0" y="297"/>
                  </a:cubicBezTo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473" y="2182"/>
              <a:ext cx="169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add/remove member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 flipV="1">
              <a:off x="5262" y="1746"/>
              <a:ext cx="3529" cy="63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3838" y="6501"/>
              <a:ext cx="1424" cy="619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3844" y="6503"/>
              <a:ext cx="1410" cy="601"/>
            </a:xfrm>
            <a:custGeom>
              <a:avLst/>
              <a:gdLst/>
              <a:ahLst/>
              <a:cxnLst>
                <a:cxn ang="0">
                  <a:pos x="0" y="397"/>
                </a:cxn>
                <a:cxn ang="0">
                  <a:pos x="455" y="68"/>
                </a:cxn>
                <a:cxn ang="0">
                  <a:pos x="1366" y="68"/>
                </a:cxn>
                <a:cxn ang="0">
                  <a:pos x="1820" y="397"/>
                </a:cxn>
                <a:cxn ang="0">
                  <a:pos x="1820" y="397"/>
                </a:cxn>
                <a:cxn ang="0">
                  <a:pos x="910" y="777"/>
                </a:cxn>
                <a:cxn ang="0">
                  <a:pos x="0" y="397"/>
                </a:cxn>
              </a:cxnLst>
              <a:rect l="0" t="0" r="r" b="b"/>
              <a:pathLst>
                <a:path w="1821" h="777">
                  <a:moveTo>
                    <a:pt x="0" y="397"/>
                  </a:moveTo>
                  <a:cubicBezTo>
                    <a:pt x="0" y="261"/>
                    <a:pt x="173" y="136"/>
                    <a:pt x="455" y="68"/>
                  </a:cubicBezTo>
                  <a:cubicBezTo>
                    <a:pt x="737" y="0"/>
                    <a:pt x="1084" y="0"/>
                    <a:pt x="1366" y="68"/>
                  </a:cubicBezTo>
                  <a:cubicBezTo>
                    <a:pt x="1648" y="136"/>
                    <a:pt x="1821" y="261"/>
                    <a:pt x="1820" y="397"/>
                  </a:cubicBezTo>
                  <a:lnTo>
                    <a:pt x="1820" y="397"/>
                  </a:lnTo>
                  <a:cubicBezTo>
                    <a:pt x="1820" y="607"/>
                    <a:pt x="1413" y="777"/>
                    <a:pt x="910" y="777"/>
                  </a:cubicBezTo>
                  <a:cubicBezTo>
                    <a:pt x="408" y="777"/>
                    <a:pt x="0" y="607"/>
                    <a:pt x="0" y="39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3838" y="6501"/>
              <a:ext cx="1424" cy="619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3813" y="6476"/>
              <a:ext cx="1424" cy="37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3813" y="6513"/>
              <a:ext cx="1424" cy="37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3813" y="6550"/>
              <a:ext cx="1424" cy="38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3813" y="6588"/>
              <a:ext cx="1424" cy="7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3813" y="6662"/>
              <a:ext cx="1424" cy="3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3813" y="6699"/>
              <a:ext cx="1424" cy="37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3813" y="6736"/>
              <a:ext cx="1424" cy="37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813" y="6773"/>
              <a:ext cx="1424" cy="37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813" y="6810"/>
              <a:ext cx="1424" cy="38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813" y="6848"/>
              <a:ext cx="1424" cy="37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813" y="6885"/>
              <a:ext cx="1424" cy="433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813" y="6959"/>
              <a:ext cx="1424" cy="37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3813" y="6996"/>
              <a:ext cx="1424" cy="37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813" y="7033"/>
              <a:ext cx="1424" cy="37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813" y="7070"/>
              <a:ext cx="1424" cy="25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3473" y="6476"/>
              <a:ext cx="1867" cy="1028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4" y="64"/>
                </a:cxn>
                <a:cxn ang="0">
                  <a:pos x="1376" y="64"/>
                </a:cxn>
                <a:cxn ang="0">
                  <a:pos x="1824" y="400"/>
                </a:cxn>
                <a:cxn ang="0">
                  <a:pos x="1824" y="400"/>
                </a:cxn>
                <a:cxn ang="0">
                  <a:pos x="912" y="784"/>
                </a:cxn>
                <a:cxn ang="0">
                  <a:pos x="0" y="400"/>
                </a:cxn>
              </a:cxnLst>
              <a:rect l="0" t="0" r="r" b="b"/>
              <a:pathLst>
                <a:path w="1824" h="784">
                  <a:moveTo>
                    <a:pt x="0" y="400"/>
                  </a:moveTo>
                  <a:cubicBezTo>
                    <a:pt x="0" y="256"/>
                    <a:pt x="176" y="144"/>
                    <a:pt x="464" y="64"/>
                  </a:cubicBezTo>
                  <a:cubicBezTo>
                    <a:pt x="752" y="0"/>
                    <a:pt x="1088" y="0"/>
                    <a:pt x="1376" y="64"/>
                  </a:cubicBezTo>
                  <a:cubicBezTo>
                    <a:pt x="1648" y="144"/>
                    <a:pt x="1824" y="256"/>
                    <a:pt x="1824" y="400"/>
                  </a:cubicBezTo>
                  <a:lnTo>
                    <a:pt x="1824" y="400"/>
                  </a:lnTo>
                  <a:cubicBezTo>
                    <a:pt x="1824" y="608"/>
                    <a:pt x="1424" y="784"/>
                    <a:pt x="912" y="784"/>
                  </a:cubicBezTo>
                  <a:cubicBezTo>
                    <a:pt x="416" y="784"/>
                    <a:pt x="0" y="608"/>
                    <a:pt x="0" y="400"/>
                  </a:cubicBezTo>
                  <a:close/>
                </a:path>
              </a:pathLst>
            </a:custGeom>
            <a:noFill/>
            <a:ln w="12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3826" y="6773"/>
              <a:ext cx="1260" cy="1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Check book 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Availability 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58" name="Group 10"/>
            <p:cNvGrpSpPr>
              <a:grpSpLocks/>
            </p:cNvGrpSpPr>
            <p:nvPr/>
          </p:nvGrpSpPr>
          <p:grpSpPr bwMode="auto">
            <a:xfrm>
              <a:off x="5225" y="1585"/>
              <a:ext cx="3566" cy="3058"/>
              <a:chOff x="5225" y="1585"/>
              <a:chExt cx="3566" cy="3058"/>
            </a:xfrm>
          </p:grpSpPr>
          <p:sp>
            <p:nvSpPr>
              <p:cNvPr id="2060" name="Line 12"/>
              <p:cNvSpPr>
                <a:spLocks noChangeShapeType="1"/>
              </p:cNvSpPr>
              <p:nvPr/>
            </p:nvSpPr>
            <p:spPr bwMode="auto">
              <a:xfrm flipH="1" flipV="1">
                <a:off x="5225" y="1585"/>
                <a:ext cx="3566" cy="161"/>
              </a:xfrm>
              <a:prstGeom prst="line">
                <a:avLst/>
              </a:prstGeom>
              <a:noFill/>
              <a:ln w="12">
                <a:solidFill>
                  <a:srgbClr val="000000"/>
                </a:solidFill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 flipV="1">
                <a:off x="5329" y="1746"/>
                <a:ext cx="3338" cy="2897"/>
              </a:xfrm>
              <a:prstGeom prst="line">
                <a:avLst/>
              </a:prstGeom>
              <a:noFill/>
              <a:ln w="12">
                <a:solidFill>
                  <a:srgbClr val="000000"/>
                </a:solidFill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V="1">
              <a:off x="5295" y="1746"/>
              <a:ext cx="3384" cy="2142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 flipV="1">
              <a:off x="5244" y="1746"/>
              <a:ext cx="3435" cy="3554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951" y="5733"/>
              <a:ext cx="2807" cy="24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 flipV="1">
              <a:off x="951" y="5287"/>
              <a:ext cx="2875" cy="384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111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ctr"/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Class  Diagram</a:t>
            </a:r>
            <a:endParaRPr lang="en-US" sz="2000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E65-9936-407F-A9E4-DC6011513768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502" name="Rectangle 3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762000" y="990600"/>
            <a:ext cx="7506706" cy="6626225"/>
            <a:chOff x="-282" y="20"/>
            <a:chExt cx="11821" cy="10435"/>
          </a:xfrm>
        </p:grpSpPr>
        <p:sp>
          <p:nvSpPr>
            <p:cNvPr id="6501" name="AutoShape 357"/>
            <p:cNvSpPr>
              <a:spLocks noChangeAspect="1" noChangeArrowheads="1" noTextEdit="1"/>
            </p:cNvSpPr>
            <p:nvPr/>
          </p:nvSpPr>
          <p:spPr bwMode="auto">
            <a:xfrm>
              <a:off x="1407" y="2040"/>
              <a:ext cx="10132" cy="84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0" name="Rectangle 356"/>
            <p:cNvSpPr>
              <a:spLocks noChangeArrowheads="1"/>
            </p:cNvSpPr>
            <p:nvPr/>
          </p:nvSpPr>
          <p:spPr bwMode="auto">
            <a:xfrm>
              <a:off x="1472" y="20"/>
              <a:ext cx="1732" cy="10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9" name="Rectangle 355"/>
            <p:cNvSpPr>
              <a:spLocks noChangeArrowheads="1"/>
            </p:cNvSpPr>
            <p:nvPr/>
          </p:nvSpPr>
          <p:spPr bwMode="auto">
            <a:xfrm>
              <a:off x="1472" y="30"/>
              <a:ext cx="1732" cy="2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8" name="Rectangle 354"/>
            <p:cNvSpPr>
              <a:spLocks noChangeArrowheads="1"/>
            </p:cNvSpPr>
            <p:nvPr/>
          </p:nvSpPr>
          <p:spPr bwMode="auto">
            <a:xfrm>
              <a:off x="1472" y="50"/>
              <a:ext cx="1732" cy="30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7" name="Rectangle 353"/>
            <p:cNvSpPr>
              <a:spLocks noChangeArrowheads="1"/>
            </p:cNvSpPr>
            <p:nvPr/>
          </p:nvSpPr>
          <p:spPr bwMode="auto">
            <a:xfrm>
              <a:off x="1472" y="80"/>
              <a:ext cx="1732" cy="30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6" name="Rectangle 352"/>
            <p:cNvSpPr>
              <a:spLocks noChangeArrowheads="1"/>
            </p:cNvSpPr>
            <p:nvPr/>
          </p:nvSpPr>
          <p:spPr bwMode="auto">
            <a:xfrm>
              <a:off x="1472" y="110"/>
              <a:ext cx="1732" cy="10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5" name="Rectangle 351"/>
            <p:cNvSpPr>
              <a:spLocks noChangeArrowheads="1"/>
            </p:cNvSpPr>
            <p:nvPr/>
          </p:nvSpPr>
          <p:spPr bwMode="auto">
            <a:xfrm>
              <a:off x="1472" y="120"/>
              <a:ext cx="1732" cy="20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4" name="Rectangle 350"/>
            <p:cNvSpPr>
              <a:spLocks noChangeArrowheads="1"/>
            </p:cNvSpPr>
            <p:nvPr/>
          </p:nvSpPr>
          <p:spPr bwMode="auto">
            <a:xfrm>
              <a:off x="1472" y="140"/>
              <a:ext cx="1732" cy="2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3" name="Rectangle 349"/>
            <p:cNvSpPr>
              <a:spLocks noChangeArrowheads="1"/>
            </p:cNvSpPr>
            <p:nvPr/>
          </p:nvSpPr>
          <p:spPr bwMode="auto">
            <a:xfrm>
              <a:off x="1472" y="160"/>
              <a:ext cx="1732" cy="20"/>
            </a:xfrm>
            <a:prstGeom prst="rect">
              <a:avLst/>
            </a:prstGeom>
            <a:solidFill>
              <a:srgbClr val="E4E4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2" name="Rectangle 348"/>
            <p:cNvSpPr>
              <a:spLocks noChangeArrowheads="1"/>
            </p:cNvSpPr>
            <p:nvPr/>
          </p:nvSpPr>
          <p:spPr bwMode="auto">
            <a:xfrm>
              <a:off x="1472" y="180"/>
              <a:ext cx="1732" cy="20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1" name="Rectangle 347"/>
            <p:cNvSpPr>
              <a:spLocks noChangeArrowheads="1"/>
            </p:cNvSpPr>
            <p:nvPr/>
          </p:nvSpPr>
          <p:spPr bwMode="auto">
            <a:xfrm>
              <a:off x="1472" y="200"/>
              <a:ext cx="1732" cy="20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0" name="Rectangle 346"/>
            <p:cNvSpPr>
              <a:spLocks noChangeArrowheads="1"/>
            </p:cNvSpPr>
            <p:nvPr/>
          </p:nvSpPr>
          <p:spPr bwMode="auto">
            <a:xfrm>
              <a:off x="1472" y="220"/>
              <a:ext cx="1732" cy="30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9" name="Rectangle 345"/>
            <p:cNvSpPr>
              <a:spLocks noChangeArrowheads="1"/>
            </p:cNvSpPr>
            <p:nvPr/>
          </p:nvSpPr>
          <p:spPr bwMode="auto">
            <a:xfrm>
              <a:off x="1472" y="250"/>
              <a:ext cx="1732" cy="20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8" name="Rectangle 344"/>
            <p:cNvSpPr>
              <a:spLocks noChangeArrowheads="1"/>
            </p:cNvSpPr>
            <p:nvPr/>
          </p:nvSpPr>
          <p:spPr bwMode="auto">
            <a:xfrm>
              <a:off x="1472" y="270"/>
              <a:ext cx="1732" cy="2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7" name="Rectangle 343"/>
            <p:cNvSpPr>
              <a:spLocks noChangeArrowheads="1"/>
            </p:cNvSpPr>
            <p:nvPr/>
          </p:nvSpPr>
          <p:spPr bwMode="auto">
            <a:xfrm>
              <a:off x="1472" y="290"/>
              <a:ext cx="1732" cy="10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6" name="Rectangle 342"/>
            <p:cNvSpPr>
              <a:spLocks noChangeArrowheads="1"/>
            </p:cNvSpPr>
            <p:nvPr/>
          </p:nvSpPr>
          <p:spPr bwMode="auto">
            <a:xfrm>
              <a:off x="1472" y="300"/>
              <a:ext cx="1732" cy="2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5" name="Rectangle 341"/>
            <p:cNvSpPr>
              <a:spLocks noChangeArrowheads="1"/>
            </p:cNvSpPr>
            <p:nvPr/>
          </p:nvSpPr>
          <p:spPr bwMode="auto">
            <a:xfrm>
              <a:off x="1472" y="320"/>
              <a:ext cx="1732" cy="20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4" name="Rectangle 340"/>
            <p:cNvSpPr>
              <a:spLocks noChangeArrowheads="1"/>
            </p:cNvSpPr>
            <p:nvPr/>
          </p:nvSpPr>
          <p:spPr bwMode="auto">
            <a:xfrm>
              <a:off x="1472" y="340"/>
              <a:ext cx="1732" cy="30"/>
            </a:xfrm>
            <a:prstGeom prst="rect">
              <a:avLst/>
            </a:prstGeom>
            <a:solidFill>
              <a:srgbClr val="DBDB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3" name="Rectangle 339"/>
            <p:cNvSpPr>
              <a:spLocks noChangeArrowheads="1"/>
            </p:cNvSpPr>
            <p:nvPr/>
          </p:nvSpPr>
          <p:spPr bwMode="auto">
            <a:xfrm>
              <a:off x="1472" y="370"/>
              <a:ext cx="1732" cy="20"/>
            </a:xfrm>
            <a:prstGeom prst="rect">
              <a:avLst/>
            </a:prstGeom>
            <a:solidFill>
              <a:srgbClr val="DADA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2" name="Rectangle 338"/>
            <p:cNvSpPr>
              <a:spLocks noChangeArrowheads="1"/>
            </p:cNvSpPr>
            <p:nvPr/>
          </p:nvSpPr>
          <p:spPr bwMode="auto">
            <a:xfrm>
              <a:off x="1472" y="390"/>
              <a:ext cx="1732" cy="2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1" name="Rectangle 337"/>
            <p:cNvSpPr>
              <a:spLocks noChangeArrowheads="1"/>
            </p:cNvSpPr>
            <p:nvPr/>
          </p:nvSpPr>
          <p:spPr bwMode="auto">
            <a:xfrm>
              <a:off x="1472" y="410"/>
              <a:ext cx="1732" cy="2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0" name="Rectangle 336"/>
            <p:cNvSpPr>
              <a:spLocks noChangeArrowheads="1"/>
            </p:cNvSpPr>
            <p:nvPr/>
          </p:nvSpPr>
          <p:spPr bwMode="auto">
            <a:xfrm>
              <a:off x="1472" y="430"/>
              <a:ext cx="1732" cy="20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9" name="Rectangle 335"/>
            <p:cNvSpPr>
              <a:spLocks noChangeArrowheads="1"/>
            </p:cNvSpPr>
            <p:nvPr/>
          </p:nvSpPr>
          <p:spPr bwMode="auto">
            <a:xfrm>
              <a:off x="1472" y="450"/>
              <a:ext cx="1732" cy="21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8" name="Rectangle 334"/>
            <p:cNvSpPr>
              <a:spLocks noChangeArrowheads="1"/>
            </p:cNvSpPr>
            <p:nvPr/>
          </p:nvSpPr>
          <p:spPr bwMode="auto">
            <a:xfrm>
              <a:off x="1472" y="471"/>
              <a:ext cx="1732" cy="10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7" name="Rectangle 333"/>
            <p:cNvSpPr>
              <a:spLocks noChangeArrowheads="1"/>
            </p:cNvSpPr>
            <p:nvPr/>
          </p:nvSpPr>
          <p:spPr bwMode="auto">
            <a:xfrm>
              <a:off x="1472" y="481"/>
              <a:ext cx="1732" cy="30"/>
            </a:xfrm>
            <a:prstGeom prst="rect">
              <a:avLst/>
            </a:prstGeom>
            <a:solidFill>
              <a:srgbClr val="D4D4D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6" name="Rectangle 332"/>
            <p:cNvSpPr>
              <a:spLocks noChangeArrowheads="1"/>
            </p:cNvSpPr>
            <p:nvPr/>
          </p:nvSpPr>
          <p:spPr bwMode="auto">
            <a:xfrm>
              <a:off x="1472" y="511"/>
              <a:ext cx="1732" cy="30"/>
            </a:xfrm>
            <a:prstGeom prst="rect">
              <a:avLst/>
            </a:prstGeom>
            <a:solidFill>
              <a:srgbClr val="D3D3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5" name="Rectangle 331"/>
            <p:cNvSpPr>
              <a:spLocks noChangeArrowheads="1"/>
            </p:cNvSpPr>
            <p:nvPr/>
          </p:nvSpPr>
          <p:spPr bwMode="auto">
            <a:xfrm>
              <a:off x="1472" y="541"/>
              <a:ext cx="1732" cy="20"/>
            </a:xfrm>
            <a:prstGeom prst="rect">
              <a:avLst/>
            </a:prstGeom>
            <a:solidFill>
              <a:srgbClr val="D2D2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4" name="Rectangle 330"/>
            <p:cNvSpPr>
              <a:spLocks noChangeArrowheads="1"/>
            </p:cNvSpPr>
            <p:nvPr/>
          </p:nvSpPr>
          <p:spPr bwMode="auto">
            <a:xfrm>
              <a:off x="1472" y="561"/>
              <a:ext cx="1732" cy="10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3" name="Rectangle 329"/>
            <p:cNvSpPr>
              <a:spLocks noChangeArrowheads="1"/>
            </p:cNvSpPr>
            <p:nvPr/>
          </p:nvSpPr>
          <p:spPr bwMode="auto">
            <a:xfrm>
              <a:off x="1472" y="571"/>
              <a:ext cx="1732" cy="20"/>
            </a:xfrm>
            <a:prstGeom prst="rect">
              <a:avLst/>
            </a:prstGeom>
            <a:solidFill>
              <a:srgbClr val="D0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2" name="Rectangle 328"/>
            <p:cNvSpPr>
              <a:spLocks noChangeArrowheads="1"/>
            </p:cNvSpPr>
            <p:nvPr/>
          </p:nvSpPr>
          <p:spPr bwMode="auto">
            <a:xfrm>
              <a:off x="1472" y="591"/>
              <a:ext cx="1732" cy="10"/>
            </a:xfrm>
            <a:prstGeom prst="rect">
              <a:avLst/>
            </a:prstGeom>
            <a:solidFill>
              <a:srgbClr val="CFCFC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1" name="Rectangle 327"/>
            <p:cNvSpPr>
              <a:spLocks noChangeArrowheads="1"/>
            </p:cNvSpPr>
            <p:nvPr/>
          </p:nvSpPr>
          <p:spPr bwMode="auto">
            <a:xfrm>
              <a:off x="1472" y="20"/>
              <a:ext cx="1732" cy="581"/>
            </a:xfrm>
            <a:prstGeom prst="rect">
              <a:avLst/>
            </a:prstGeom>
            <a:noFill/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0" name="Rectangle 326"/>
            <p:cNvSpPr>
              <a:spLocks noChangeArrowheads="1"/>
            </p:cNvSpPr>
            <p:nvPr/>
          </p:nvSpPr>
          <p:spPr bwMode="auto">
            <a:xfrm>
              <a:off x="2112" y="70"/>
              <a:ext cx="52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Book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69" name="Rectangle 325"/>
            <p:cNvSpPr>
              <a:spLocks noChangeArrowheads="1"/>
            </p:cNvSpPr>
            <p:nvPr/>
          </p:nvSpPr>
          <p:spPr bwMode="auto">
            <a:xfrm>
              <a:off x="1472" y="410"/>
              <a:ext cx="1732" cy="1232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8" name="Rectangle 324"/>
            <p:cNvSpPr>
              <a:spLocks noChangeArrowheads="1"/>
            </p:cNvSpPr>
            <p:nvPr/>
          </p:nvSpPr>
          <p:spPr bwMode="auto">
            <a:xfrm>
              <a:off x="1472" y="410"/>
              <a:ext cx="1732" cy="1232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462" name="Group 318"/>
            <p:cNvGrpSpPr>
              <a:grpSpLocks/>
            </p:cNvGrpSpPr>
            <p:nvPr/>
          </p:nvGrpSpPr>
          <p:grpSpPr bwMode="auto">
            <a:xfrm>
              <a:off x="2052" y="441"/>
              <a:ext cx="660" cy="1416"/>
              <a:chOff x="2052" y="441"/>
              <a:chExt cx="660" cy="1416"/>
            </a:xfrm>
          </p:grpSpPr>
          <p:sp>
            <p:nvSpPr>
              <p:cNvPr id="6467" name="Rectangle 323"/>
              <p:cNvSpPr>
                <a:spLocks noChangeArrowheads="1"/>
              </p:cNvSpPr>
              <p:nvPr/>
            </p:nvSpPr>
            <p:spPr bwMode="auto">
              <a:xfrm>
                <a:off x="2152" y="441"/>
                <a:ext cx="390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isbn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6" name="Rectangle 322"/>
              <p:cNvSpPr>
                <a:spLocks noChangeArrowheads="1"/>
              </p:cNvSpPr>
              <p:nvPr/>
            </p:nvSpPr>
            <p:spPr bwMode="auto">
              <a:xfrm>
                <a:off x="2152" y="671"/>
                <a:ext cx="416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Title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5" name="Rectangle 321"/>
              <p:cNvSpPr>
                <a:spLocks noChangeArrowheads="1"/>
              </p:cNvSpPr>
              <p:nvPr/>
            </p:nvSpPr>
            <p:spPr bwMode="auto">
              <a:xfrm>
                <a:off x="2052" y="901"/>
                <a:ext cx="660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Author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4" name="Rectangle 320"/>
              <p:cNvSpPr>
                <a:spLocks noChangeArrowheads="1"/>
              </p:cNvSpPr>
              <p:nvPr/>
            </p:nvSpPr>
            <p:spPr bwMode="auto">
              <a:xfrm>
                <a:off x="2122" y="1132"/>
                <a:ext cx="510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Copy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3" name="Rectangle 319"/>
              <p:cNvSpPr>
                <a:spLocks noChangeArrowheads="1"/>
              </p:cNvSpPr>
              <p:nvPr/>
            </p:nvSpPr>
            <p:spPr bwMode="auto">
              <a:xfrm>
                <a:off x="2152" y="1362"/>
                <a:ext cx="450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Year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61" name="Rectangle 317"/>
            <p:cNvSpPr>
              <a:spLocks noChangeArrowheads="1"/>
            </p:cNvSpPr>
            <p:nvPr/>
          </p:nvSpPr>
          <p:spPr bwMode="auto">
            <a:xfrm>
              <a:off x="1472" y="1642"/>
              <a:ext cx="1732" cy="78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0" name="Rectangle 316"/>
            <p:cNvSpPr>
              <a:spLocks noChangeArrowheads="1"/>
            </p:cNvSpPr>
            <p:nvPr/>
          </p:nvSpPr>
          <p:spPr bwMode="auto">
            <a:xfrm>
              <a:off x="1472" y="1642"/>
              <a:ext cx="1732" cy="78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456" name="Group 312"/>
            <p:cNvGrpSpPr>
              <a:grpSpLocks/>
            </p:cNvGrpSpPr>
            <p:nvPr/>
          </p:nvGrpSpPr>
          <p:grpSpPr bwMode="auto">
            <a:xfrm>
              <a:off x="1992" y="1712"/>
              <a:ext cx="750" cy="871"/>
              <a:chOff x="1992" y="1712"/>
              <a:chExt cx="750" cy="871"/>
            </a:xfrm>
          </p:grpSpPr>
          <p:sp>
            <p:nvSpPr>
              <p:cNvPr id="6459" name="Rectangle 315"/>
              <p:cNvSpPr>
                <a:spLocks noChangeArrowheads="1"/>
              </p:cNvSpPr>
              <p:nvPr/>
            </p:nvSpPr>
            <p:spPr bwMode="auto">
              <a:xfrm>
                <a:off x="2062" y="1712"/>
                <a:ext cx="58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+add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58" name="Rectangle 314"/>
              <p:cNvSpPr>
                <a:spLocks noChangeArrowheads="1"/>
              </p:cNvSpPr>
              <p:nvPr/>
            </p:nvSpPr>
            <p:spPr bwMode="auto">
              <a:xfrm>
                <a:off x="1992" y="1923"/>
                <a:ext cx="75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+delete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57" name="Rectangle 313"/>
              <p:cNvSpPr>
                <a:spLocks noChangeArrowheads="1"/>
              </p:cNvSpPr>
              <p:nvPr/>
            </p:nvSpPr>
            <p:spPr bwMode="auto">
              <a:xfrm>
                <a:off x="2022" y="2133"/>
                <a:ext cx="66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+issue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55" name="Rectangle 311"/>
            <p:cNvSpPr>
              <a:spLocks noChangeArrowheads="1"/>
            </p:cNvSpPr>
            <p:nvPr/>
          </p:nvSpPr>
          <p:spPr bwMode="auto">
            <a:xfrm>
              <a:off x="4084" y="2744"/>
              <a:ext cx="1652" cy="20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" name="Rectangle 310"/>
            <p:cNvSpPr>
              <a:spLocks noChangeArrowheads="1"/>
            </p:cNvSpPr>
            <p:nvPr/>
          </p:nvSpPr>
          <p:spPr bwMode="auto">
            <a:xfrm>
              <a:off x="4084" y="2764"/>
              <a:ext cx="1652" cy="2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" name="Rectangle 309"/>
            <p:cNvSpPr>
              <a:spLocks noChangeArrowheads="1"/>
            </p:cNvSpPr>
            <p:nvPr/>
          </p:nvSpPr>
          <p:spPr bwMode="auto">
            <a:xfrm>
              <a:off x="4084" y="2784"/>
              <a:ext cx="1652" cy="30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" name="Rectangle 308"/>
            <p:cNvSpPr>
              <a:spLocks noChangeArrowheads="1"/>
            </p:cNvSpPr>
            <p:nvPr/>
          </p:nvSpPr>
          <p:spPr bwMode="auto">
            <a:xfrm>
              <a:off x="4084" y="2814"/>
              <a:ext cx="1652" cy="30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1" name="Rectangle 307"/>
            <p:cNvSpPr>
              <a:spLocks noChangeArrowheads="1"/>
            </p:cNvSpPr>
            <p:nvPr/>
          </p:nvSpPr>
          <p:spPr bwMode="auto">
            <a:xfrm>
              <a:off x="4084" y="2844"/>
              <a:ext cx="1652" cy="20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0" name="Rectangle 306"/>
            <p:cNvSpPr>
              <a:spLocks noChangeArrowheads="1"/>
            </p:cNvSpPr>
            <p:nvPr/>
          </p:nvSpPr>
          <p:spPr bwMode="auto">
            <a:xfrm>
              <a:off x="4084" y="2864"/>
              <a:ext cx="1652" cy="20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9" name="Rectangle 305"/>
            <p:cNvSpPr>
              <a:spLocks noChangeArrowheads="1"/>
            </p:cNvSpPr>
            <p:nvPr/>
          </p:nvSpPr>
          <p:spPr bwMode="auto">
            <a:xfrm>
              <a:off x="4084" y="2884"/>
              <a:ext cx="1652" cy="2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8" name="Rectangle 304"/>
            <p:cNvSpPr>
              <a:spLocks noChangeArrowheads="1"/>
            </p:cNvSpPr>
            <p:nvPr/>
          </p:nvSpPr>
          <p:spPr bwMode="auto">
            <a:xfrm>
              <a:off x="4084" y="2904"/>
              <a:ext cx="1652" cy="20"/>
            </a:xfrm>
            <a:prstGeom prst="rect">
              <a:avLst/>
            </a:prstGeom>
            <a:solidFill>
              <a:srgbClr val="E4E4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7" name="Rectangle 303"/>
            <p:cNvSpPr>
              <a:spLocks noChangeArrowheads="1"/>
            </p:cNvSpPr>
            <p:nvPr/>
          </p:nvSpPr>
          <p:spPr bwMode="auto">
            <a:xfrm>
              <a:off x="4084" y="2924"/>
              <a:ext cx="1652" cy="20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6" name="Rectangle 302"/>
            <p:cNvSpPr>
              <a:spLocks noChangeArrowheads="1"/>
            </p:cNvSpPr>
            <p:nvPr/>
          </p:nvSpPr>
          <p:spPr bwMode="auto">
            <a:xfrm>
              <a:off x="4084" y="2944"/>
              <a:ext cx="1652" cy="30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5" name="Rectangle 301"/>
            <p:cNvSpPr>
              <a:spLocks noChangeArrowheads="1"/>
            </p:cNvSpPr>
            <p:nvPr/>
          </p:nvSpPr>
          <p:spPr bwMode="auto">
            <a:xfrm>
              <a:off x="4084" y="2974"/>
              <a:ext cx="1652" cy="30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4" name="Rectangle 300"/>
            <p:cNvSpPr>
              <a:spLocks noChangeArrowheads="1"/>
            </p:cNvSpPr>
            <p:nvPr/>
          </p:nvSpPr>
          <p:spPr bwMode="auto">
            <a:xfrm>
              <a:off x="4084" y="3004"/>
              <a:ext cx="1652" cy="20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3" name="Rectangle 299"/>
            <p:cNvSpPr>
              <a:spLocks noChangeArrowheads="1"/>
            </p:cNvSpPr>
            <p:nvPr/>
          </p:nvSpPr>
          <p:spPr bwMode="auto">
            <a:xfrm>
              <a:off x="4084" y="3024"/>
              <a:ext cx="1652" cy="2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2" name="Rectangle 298"/>
            <p:cNvSpPr>
              <a:spLocks noChangeArrowheads="1"/>
            </p:cNvSpPr>
            <p:nvPr/>
          </p:nvSpPr>
          <p:spPr bwMode="auto">
            <a:xfrm>
              <a:off x="4084" y="3044"/>
              <a:ext cx="1652" cy="20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" name="Rectangle 297"/>
            <p:cNvSpPr>
              <a:spLocks noChangeArrowheads="1"/>
            </p:cNvSpPr>
            <p:nvPr/>
          </p:nvSpPr>
          <p:spPr bwMode="auto">
            <a:xfrm>
              <a:off x="4084" y="3064"/>
              <a:ext cx="1652" cy="2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0" name="Rectangle 296"/>
            <p:cNvSpPr>
              <a:spLocks noChangeArrowheads="1"/>
            </p:cNvSpPr>
            <p:nvPr/>
          </p:nvSpPr>
          <p:spPr bwMode="auto">
            <a:xfrm>
              <a:off x="4084" y="3084"/>
              <a:ext cx="1652" cy="20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9" name="Rectangle 295"/>
            <p:cNvSpPr>
              <a:spLocks noChangeArrowheads="1"/>
            </p:cNvSpPr>
            <p:nvPr/>
          </p:nvSpPr>
          <p:spPr bwMode="auto">
            <a:xfrm>
              <a:off x="4084" y="3104"/>
              <a:ext cx="1652" cy="30"/>
            </a:xfrm>
            <a:prstGeom prst="rect">
              <a:avLst/>
            </a:prstGeom>
            <a:solidFill>
              <a:srgbClr val="DBDB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8" name="Rectangle 294"/>
            <p:cNvSpPr>
              <a:spLocks noChangeArrowheads="1"/>
            </p:cNvSpPr>
            <p:nvPr/>
          </p:nvSpPr>
          <p:spPr bwMode="auto">
            <a:xfrm>
              <a:off x="4084" y="3134"/>
              <a:ext cx="1652" cy="30"/>
            </a:xfrm>
            <a:prstGeom prst="rect">
              <a:avLst/>
            </a:prstGeom>
            <a:solidFill>
              <a:srgbClr val="DADA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7" name="Rectangle 293"/>
            <p:cNvSpPr>
              <a:spLocks noChangeArrowheads="1"/>
            </p:cNvSpPr>
            <p:nvPr/>
          </p:nvSpPr>
          <p:spPr bwMode="auto">
            <a:xfrm>
              <a:off x="4084" y="3164"/>
              <a:ext cx="1652" cy="2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6" name="Rectangle 292"/>
            <p:cNvSpPr>
              <a:spLocks noChangeArrowheads="1"/>
            </p:cNvSpPr>
            <p:nvPr/>
          </p:nvSpPr>
          <p:spPr bwMode="auto">
            <a:xfrm>
              <a:off x="4084" y="3184"/>
              <a:ext cx="1652" cy="2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5" name="Rectangle 291"/>
            <p:cNvSpPr>
              <a:spLocks noChangeArrowheads="1"/>
            </p:cNvSpPr>
            <p:nvPr/>
          </p:nvSpPr>
          <p:spPr bwMode="auto">
            <a:xfrm>
              <a:off x="4084" y="3204"/>
              <a:ext cx="1652" cy="20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4" name="Rectangle 290"/>
            <p:cNvSpPr>
              <a:spLocks noChangeArrowheads="1"/>
            </p:cNvSpPr>
            <p:nvPr/>
          </p:nvSpPr>
          <p:spPr bwMode="auto">
            <a:xfrm>
              <a:off x="4084" y="3224"/>
              <a:ext cx="1652" cy="20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3" name="Rectangle 289"/>
            <p:cNvSpPr>
              <a:spLocks noChangeArrowheads="1"/>
            </p:cNvSpPr>
            <p:nvPr/>
          </p:nvSpPr>
          <p:spPr bwMode="auto">
            <a:xfrm>
              <a:off x="4084" y="3244"/>
              <a:ext cx="1652" cy="20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2" name="Rectangle 288"/>
            <p:cNvSpPr>
              <a:spLocks noChangeArrowheads="1"/>
            </p:cNvSpPr>
            <p:nvPr/>
          </p:nvSpPr>
          <p:spPr bwMode="auto">
            <a:xfrm>
              <a:off x="4084" y="3264"/>
              <a:ext cx="1652" cy="30"/>
            </a:xfrm>
            <a:prstGeom prst="rect">
              <a:avLst/>
            </a:prstGeom>
            <a:solidFill>
              <a:srgbClr val="D4D4D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1" name="Rectangle 287"/>
            <p:cNvSpPr>
              <a:spLocks noChangeArrowheads="1"/>
            </p:cNvSpPr>
            <p:nvPr/>
          </p:nvSpPr>
          <p:spPr bwMode="auto">
            <a:xfrm>
              <a:off x="4084" y="3294"/>
              <a:ext cx="1652" cy="30"/>
            </a:xfrm>
            <a:prstGeom prst="rect">
              <a:avLst/>
            </a:prstGeom>
            <a:solidFill>
              <a:srgbClr val="D3D3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0" name="Rectangle 286"/>
            <p:cNvSpPr>
              <a:spLocks noChangeArrowheads="1"/>
            </p:cNvSpPr>
            <p:nvPr/>
          </p:nvSpPr>
          <p:spPr bwMode="auto">
            <a:xfrm>
              <a:off x="4084" y="3324"/>
              <a:ext cx="1652" cy="20"/>
            </a:xfrm>
            <a:prstGeom prst="rect">
              <a:avLst/>
            </a:prstGeom>
            <a:solidFill>
              <a:srgbClr val="D2D2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9" name="Rectangle 285"/>
            <p:cNvSpPr>
              <a:spLocks noChangeArrowheads="1"/>
            </p:cNvSpPr>
            <p:nvPr/>
          </p:nvSpPr>
          <p:spPr bwMode="auto">
            <a:xfrm>
              <a:off x="4084" y="3344"/>
              <a:ext cx="1652" cy="20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8" name="Rectangle 284"/>
            <p:cNvSpPr>
              <a:spLocks noChangeArrowheads="1"/>
            </p:cNvSpPr>
            <p:nvPr/>
          </p:nvSpPr>
          <p:spPr bwMode="auto">
            <a:xfrm>
              <a:off x="4084" y="3364"/>
              <a:ext cx="1652" cy="20"/>
            </a:xfrm>
            <a:prstGeom prst="rect">
              <a:avLst/>
            </a:prstGeom>
            <a:solidFill>
              <a:srgbClr val="D0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7" name="Rectangle 283"/>
            <p:cNvSpPr>
              <a:spLocks noChangeArrowheads="1"/>
            </p:cNvSpPr>
            <p:nvPr/>
          </p:nvSpPr>
          <p:spPr bwMode="auto">
            <a:xfrm>
              <a:off x="4084" y="2744"/>
              <a:ext cx="1652" cy="640"/>
            </a:xfrm>
            <a:prstGeom prst="rect">
              <a:avLst/>
            </a:prstGeom>
            <a:noFill/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6" name="Rectangle 282"/>
            <p:cNvSpPr>
              <a:spLocks noChangeArrowheads="1"/>
            </p:cNvSpPr>
            <p:nvPr/>
          </p:nvSpPr>
          <p:spPr bwMode="auto">
            <a:xfrm>
              <a:off x="4595" y="2954"/>
              <a:ext cx="79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Member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25" name="Rectangle 281"/>
            <p:cNvSpPr>
              <a:spLocks noChangeArrowheads="1"/>
            </p:cNvSpPr>
            <p:nvPr/>
          </p:nvSpPr>
          <p:spPr bwMode="auto">
            <a:xfrm>
              <a:off x="4084" y="3384"/>
              <a:ext cx="1652" cy="1162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4" name="Rectangle 280"/>
            <p:cNvSpPr>
              <a:spLocks noChangeArrowheads="1"/>
            </p:cNvSpPr>
            <p:nvPr/>
          </p:nvSpPr>
          <p:spPr bwMode="auto">
            <a:xfrm>
              <a:off x="4084" y="3384"/>
              <a:ext cx="1652" cy="1162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420" name="Group 276"/>
            <p:cNvGrpSpPr>
              <a:grpSpLocks/>
            </p:cNvGrpSpPr>
            <p:nvPr/>
          </p:nvGrpSpPr>
          <p:grpSpPr bwMode="auto">
            <a:xfrm>
              <a:off x="4305" y="3645"/>
              <a:ext cx="1425" cy="871"/>
              <a:chOff x="4305" y="3645"/>
              <a:chExt cx="1425" cy="871"/>
            </a:xfrm>
          </p:grpSpPr>
          <p:sp>
            <p:nvSpPr>
              <p:cNvPr id="6423" name="Rectangle 279"/>
              <p:cNvSpPr>
                <a:spLocks noChangeArrowheads="1"/>
              </p:cNvSpPr>
              <p:nvPr/>
            </p:nvSpPr>
            <p:spPr bwMode="auto">
              <a:xfrm>
                <a:off x="4305" y="3645"/>
                <a:ext cx="141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Fname: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22" name="Rectangle 278"/>
              <p:cNvSpPr>
                <a:spLocks noChangeArrowheads="1"/>
              </p:cNvSpPr>
              <p:nvPr/>
            </p:nvSpPr>
            <p:spPr bwMode="auto">
              <a:xfrm>
                <a:off x="4305" y="3855"/>
                <a:ext cx="142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Lname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: varchar2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21" name="Rectangle 277"/>
              <p:cNvSpPr>
                <a:spLocks noChangeArrowheads="1"/>
              </p:cNvSpPr>
              <p:nvPr/>
            </p:nvSpPr>
            <p:spPr bwMode="auto">
              <a:xfrm>
                <a:off x="4405" y="4066"/>
                <a:ext cx="117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Mid: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19" name="Rectangle 275"/>
            <p:cNvSpPr>
              <a:spLocks noChangeArrowheads="1"/>
            </p:cNvSpPr>
            <p:nvPr/>
          </p:nvSpPr>
          <p:spPr bwMode="auto">
            <a:xfrm>
              <a:off x="4084" y="4546"/>
              <a:ext cx="1652" cy="65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8" name="Rectangle 274"/>
            <p:cNvSpPr>
              <a:spLocks noChangeArrowheads="1"/>
            </p:cNvSpPr>
            <p:nvPr/>
          </p:nvSpPr>
          <p:spPr bwMode="auto">
            <a:xfrm>
              <a:off x="4084" y="4546"/>
              <a:ext cx="1652" cy="65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414" name="Group 270"/>
            <p:cNvGrpSpPr>
              <a:grpSpLocks/>
            </p:cNvGrpSpPr>
            <p:nvPr/>
          </p:nvGrpSpPr>
          <p:grpSpPr bwMode="auto">
            <a:xfrm>
              <a:off x="4555" y="4606"/>
              <a:ext cx="918" cy="826"/>
              <a:chOff x="4555" y="4606"/>
              <a:chExt cx="918" cy="826"/>
            </a:xfrm>
          </p:grpSpPr>
          <p:sp>
            <p:nvSpPr>
              <p:cNvPr id="6417" name="Rectangle 273"/>
              <p:cNvSpPr>
                <a:spLocks noChangeArrowheads="1"/>
              </p:cNvSpPr>
              <p:nvPr/>
            </p:nvSpPr>
            <p:spPr bwMode="auto">
              <a:xfrm>
                <a:off x="4665" y="4606"/>
                <a:ext cx="640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+add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16" name="Rectangle 272"/>
              <p:cNvSpPr>
                <a:spLocks noChangeArrowheads="1"/>
              </p:cNvSpPr>
              <p:nvPr/>
            </p:nvSpPr>
            <p:spPr bwMode="auto">
              <a:xfrm>
                <a:off x="4555" y="4787"/>
                <a:ext cx="91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+update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15" name="Rectangle 271"/>
              <p:cNvSpPr>
                <a:spLocks noChangeArrowheads="1"/>
              </p:cNvSpPr>
              <p:nvPr/>
            </p:nvSpPr>
            <p:spPr bwMode="auto">
              <a:xfrm>
                <a:off x="4585" y="4967"/>
                <a:ext cx="840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+delete ()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13" name="Rectangle 269"/>
            <p:cNvSpPr>
              <a:spLocks noChangeArrowheads="1"/>
            </p:cNvSpPr>
            <p:nvPr/>
          </p:nvSpPr>
          <p:spPr bwMode="auto">
            <a:xfrm>
              <a:off x="6147" y="100"/>
              <a:ext cx="2032" cy="20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2" name="Rectangle 268"/>
            <p:cNvSpPr>
              <a:spLocks noChangeArrowheads="1"/>
            </p:cNvSpPr>
            <p:nvPr/>
          </p:nvSpPr>
          <p:spPr bwMode="auto">
            <a:xfrm>
              <a:off x="6147" y="120"/>
              <a:ext cx="2032" cy="2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1" name="Rectangle 267"/>
            <p:cNvSpPr>
              <a:spLocks noChangeArrowheads="1"/>
            </p:cNvSpPr>
            <p:nvPr/>
          </p:nvSpPr>
          <p:spPr bwMode="auto">
            <a:xfrm>
              <a:off x="6147" y="140"/>
              <a:ext cx="2032" cy="30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0" name="Rectangle 266"/>
            <p:cNvSpPr>
              <a:spLocks noChangeArrowheads="1"/>
            </p:cNvSpPr>
            <p:nvPr/>
          </p:nvSpPr>
          <p:spPr bwMode="auto">
            <a:xfrm>
              <a:off x="6147" y="170"/>
              <a:ext cx="2032" cy="30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9" name="Rectangle 265"/>
            <p:cNvSpPr>
              <a:spLocks noChangeArrowheads="1"/>
            </p:cNvSpPr>
            <p:nvPr/>
          </p:nvSpPr>
          <p:spPr bwMode="auto">
            <a:xfrm>
              <a:off x="6147" y="200"/>
              <a:ext cx="2032" cy="20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8" name="Rectangle 264"/>
            <p:cNvSpPr>
              <a:spLocks noChangeArrowheads="1"/>
            </p:cNvSpPr>
            <p:nvPr/>
          </p:nvSpPr>
          <p:spPr bwMode="auto">
            <a:xfrm>
              <a:off x="6147" y="220"/>
              <a:ext cx="2032" cy="20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7" name="Rectangle 263"/>
            <p:cNvSpPr>
              <a:spLocks noChangeArrowheads="1"/>
            </p:cNvSpPr>
            <p:nvPr/>
          </p:nvSpPr>
          <p:spPr bwMode="auto">
            <a:xfrm>
              <a:off x="6147" y="240"/>
              <a:ext cx="2032" cy="2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6" name="Rectangle 262"/>
            <p:cNvSpPr>
              <a:spLocks noChangeArrowheads="1"/>
            </p:cNvSpPr>
            <p:nvPr/>
          </p:nvSpPr>
          <p:spPr bwMode="auto">
            <a:xfrm>
              <a:off x="6147" y="260"/>
              <a:ext cx="2032" cy="30"/>
            </a:xfrm>
            <a:prstGeom prst="rect">
              <a:avLst/>
            </a:prstGeom>
            <a:solidFill>
              <a:srgbClr val="E4E4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5" name="Rectangle 261"/>
            <p:cNvSpPr>
              <a:spLocks noChangeArrowheads="1"/>
            </p:cNvSpPr>
            <p:nvPr/>
          </p:nvSpPr>
          <p:spPr bwMode="auto">
            <a:xfrm>
              <a:off x="6147" y="290"/>
              <a:ext cx="2032" cy="20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4" name="Rectangle 260"/>
            <p:cNvSpPr>
              <a:spLocks noChangeArrowheads="1"/>
            </p:cNvSpPr>
            <p:nvPr/>
          </p:nvSpPr>
          <p:spPr bwMode="auto">
            <a:xfrm>
              <a:off x="6147" y="310"/>
              <a:ext cx="2032" cy="30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3" name="Rectangle 259"/>
            <p:cNvSpPr>
              <a:spLocks noChangeArrowheads="1"/>
            </p:cNvSpPr>
            <p:nvPr/>
          </p:nvSpPr>
          <p:spPr bwMode="auto">
            <a:xfrm>
              <a:off x="6147" y="340"/>
              <a:ext cx="2032" cy="30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2" name="Rectangle 258"/>
            <p:cNvSpPr>
              <a:spLocks noChangeArrowheads="1"/>
            </p:cNvSpPr>
            <p:nvPr/>
          </p:nvSpPr>
          <p:spPr bwMode="auto">
            <a:xfrm>
              <a:off x="6347" y="300"/>
              <a:ext cx="2032" cy="20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1" name="Rectangle 257"/>
            <p:cNvSpPr>
              <a:spLocks noChangeArrowheads="1"/>
            </p:cNvSpPr>
            <p:nvPr/>
          </p:nvSpPr>
          <p:spPr bwMode="auto">
            <a:xfrm>
              <a:off x="6147" y="390"/>
              <a:ext cx="2032" cy="2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" name="Rectangle 256"/>
            <p:cNvSpPr>
              <a:spLocks noChangeArrowheads="1"/>
            </p:cNvSpPr>
            <p:nvPr/>
          </p:nvSpPr>
          <p:spPr bwMode="auto">
            <a:xfrm>
              <a:off x="6147" y="410"/>
              <a:ext cx="2032" cy="20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9" name="Rectangle 255"/>
            <p:cNvSpPr>
              <a:spLocks noChangeArrowheads="1"/>
            </p:cNvSpPr>
            <p:nvPr/>
          </p:nvSpPr>
          <p:spPr bwMode="auto">
            <a:xfrm>
              <a:off x="6147" y="430"/>
              <a:ext cx="2032" cy="2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8" name="Rectangle 254"/>
            <p:cNvSpPr>
              <a:spLocks noChangeArrowheads="1"/>
            </p:cNvSpPr>
            <p:nvPr/>
          </p:nvSpPr>
          <p:spPr bwMode="auto">
            <a:xfrm>
              <a:off x="6147" y="450"/>
              <a:ext cx="2032" cy="31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7" name="Rectangle 253"/>
            <p:cNvSpPr>
              <a:spLocks noChangeArrowheads="1"/>
            </p:cNvSpPr>
            <p:nvPr/>
          </p:nvSpPr>
          <p:spPr bwMode="auto">
            <a:xfrm>
              <a:off x="6147" y="481"/>
              <a:ext cx="2032" cy="30"/>
            </a:xfrm>
            <a:prstGeom prst="rect">
              <a:avLst/>
            </a:prstGeom>
            <a:solidFill>
              <a:srgbClr val="DBDB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6" name="Rectangle 252"/>
            <p:cNvSpPr>
              <a:spLocks noChangeArrowheads="1"/>
            </p:cNvSpPr>
            <p:nvPr/>
          </p:nvSpPr>
          <p:spPr bwMode="auto">
            <a:xfrm>
              <a:off x="6147" y="511"/>
              <a:ext cx="2032" cy="30"/>
            </a:xfrm>
            <a:prstGeom prst="rect">
              <a:avLst/>
            </a:prstGeom>
            <a:solidFill>
              <a:srgbClr val="DADA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5" name="Rectangle 251"/>
            <p:cNvSpPr>
              <a:spLocks noChangeArrowheads="1"/>
            </p:cNvSpPr>
            <p:nvPr/>
          </p:nvSpPr>
          <p:spPr bwMode="auto">
            <a:xfrm>
              <a:off x="6147" y="541"/>
              <a:ext cx="2032" cy="2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4" name="Rectangle 250"/>
            <p:cNvSpPr>
              <a:spLocks noChangeArrowheads="1"/>
            </p:cNvSpPr>
            <p:nvPr/>
          </p:nvSpPr>
          <p:spPr bwMode="auto">
            <a:xfrm>
              <a:off x="6147" y="561"/>
              <a:ext cx="2032" cy="2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3" name="Rectangle 249"/>
            <p:cNvSpPr>
              <a:spLocks noChangeArrowheads="1"/>
            </p:cNvSpPr>
            <p:nvPr/>
          </p:nvSpPr>
          <p:spPr bwMode="auto">
            <a:xfrm>
              <a:off x="6147" y="581"/>
              <a:ext cx="2032" cy="20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2" name="Rectangle 248"/>
            <p:cNvSpPr>
              <a:spLocks noChangeArrowheads="1"/>
            </p:cNvSpPr>
            <p:nvPr/>
          </p:nvSpPr>
          <p:spPr bwMode="auto">
            <a:xfrm>
              <a:off x="6147" y="601"/>
              <a:ext cx="2032" cy="20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1" name="Rectangle 247"/>
            <p:cNvSpPr>
              <a:spLocks noChangeArrowheads="1"/>
            </p:cNvSpPr>
            <p:nvPr/>
          </p:nvSpPr>
          <p:spPr bwMode="auto">
            <a:xfrm>
              <a:off x="6147" y="621"/>
              <a:ext cx="2032" cy="30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0" name="Rectangle 246"/>
            <p:cNvSpPr>
              <a:spLocks noChangeArrowheads="1"/>
            </p:cNvSpPr>
            <p:nvPr/>
          </p:nvSpPr>
          <p:spPr bwMode="auto">
            <a:xfrm>
              <a:off x="6147" y="651"/>
              <a:ext cx="2032" cy="30"/>
            </a:xfrm>
            <a:prstGeom prst="rect">
              <a:avLst/>
            </a:prstGeom>
            <a:solidFill>
              <a:srgbClr val="D4D4D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6147" y="681"/>
              <a:ext cx="2032" cy="30"/>
            </a:xfrm>
            <a:prstGeom prst="rect">
              <a:avLst/>
            </a:prstGeom>
            <a:solidFill>
              <a:srgbClr val="D3D3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6147" y="711"/>
              <a:ext cx="2032" cy="20"/>
            </a:xfrm>
            <a:prstGeom prst="rect">
              <a:avLst/>
            </a:prstGeom>
            <a:solidFill>
              <a:srgbClr val="D2D2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6147" y="731"/>
              <a:ext cx="2032" cy="20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6147" y="751"/>
              <a:ext cx="2032" cy="20"/>
            </a:xfrm>
            <a:prstGeom prst="rect">
              <a:avLst/>
            </a:prstGeom>
            <a:solidFill>
              <a:srgbClr val="D0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6147" y="771"/>
              <a:ext cx="2032" cy="10"/>
            </a:xfrm>
            <a:prstGeom prst="rect">
              <a:avLst/>
            </a:prstGeom>
            <a:solidFill>
              <a:srgbClr val="CFCFC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6147" y="100"/>
              <a:ext cx="2032" cy="681"/>
            </a:xfrm>
            <a:prstGeom prst="rect">
              <a:avLst/>
            </a:prstGeom>
            <a:noFill/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3" name="Rectangle 239"/>
            <p:cNvSpPr>
              <a:spLocks noChangeArrowheads="1"/>
            </p:cNvSpPr>
            <p:nvPr/>
          </p:nvSpPr>
          <p:spPr bwMode="auto">
            <a:xfrm>
              <a:off x="6687" y="170"/>
              <a:ext cx="126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Transaction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82" name="Rectangle 238"/>
            <p:cNvSpPr>
              <a:spLocks noChangeArrowheads="1"/>
            </p:cNvSpPr>
            <p:nvPr/>
          </p:nvSpPr>
          <p:spPr bwMode="auto">
            <a:xfrm>
              <a:off x="6147" y="761"/>
              <a:ext cx="2032" cy="1282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1" name="Rectangle 237"/>
            <p:cNvSpPr>
              <a:spLocks noChangeArrowheads="1"/>
            </p:cNvSpPr>
            <p:nvPr/>
          </p:nvSpPr>
          <p:spPr bwMode="auto">
            <a:xfrm>
              <a:off x="6147" y="761"/>
              <a:ext cx="2032" cy="1282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75" name="Group 231"/>
            <p:cNvGrpSpPr>
              <a:grpSpLocks/>
            </p:cNvGrpSpPr>
            <p:nvPr/>
          </p:nvGrpSpPr>
          <p:grpSpPr bwMode="auto">
            <a:xfrm>
              <a:off x="6177" y="751"/>
              <a:ext cx="1935" cy="1291"/>
              <a:chOff x="6177" y="751"/>
              <a:chExt cx="1935" cy="1291"/>
            </a:xfrm>
          </p:grpSpPr>
          <p:sp>
            <p:nvSpPr>
              <p:cNvPr id="6380" name="Rectangle 236"/>
              <p:cNvSpPr>
                <a:spLocks noChangeArrowheads="1"/>
              </p:cNvSpPr>
              <p:nvPr/>
            </p:nvSpPr>
            <p:spPr bwMode="auto">
              <a:xfrm>
                <a:off x="6177" y="751"/>
                <a:ext cx="121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isbn 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79" name="Rectangle 235"/>
              <p:cNvSpPr>
                <a:spLocks noChangeArrowheads="1"/>
              </p:cNvSpPr>
              <p:nvPr/>
            </p:nvSpPr>
            <p:spPr bwMode="auto">
              <a:xfrm>
                <a:off x="6177" y="961"/>
                <a:ext cx="117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Mid: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78" name="Rectangle 234"/>
              <p:cNvSpPr>
                <a:spLocks noChangeArrowheads="1"/>
              </p:cNvSpPr>
              <p:nvPr/>
            </p:nvSpPr>
            <p:spPr bwMode="auto">
              <a:xfrm>
                <a:off x="6177" y="1172"/>
                <a:ext cx="166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Issue date: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77" name="Rectangle 233"/>
              <p:cNvSpPr>
                <a:spLocks noChangeArrowheads="1"/>
              </p:cNvSpPr>
              <p:nvPr/>
            </p:nvSpPr>
            <p:spPr bwMode="auto">
              <a:xfrm>
                <a:off x="6177" y="1382"/>
                <a:ext cx="193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Retuned date: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76" name="Rectangle 232"/>
              <p:cNvSpPr>
                <a:spLocks noChangeArrowheads="1"/>
              </p:cNvSpPr>
              <p:nvPr/>
            </p:nvSpPr>
            <p:spPr bwMode="auto">
              <a:xfrm>
                <a:off x="6177" y="1592"/>
                <a:ext cx="10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Fine: double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374" name="Rectangle 230"/>
            <p:cNvSpPr>
              <a:spLocks noChangeArrowheads="1"/>
            </p:cNvSpPr>
            <p:nvPr/>
          </p:nvSpPr>
          <p:spPr bwMode="auto">
            <a:xfrm>
              <a:off x="6147" y="1832"/>
              <a:ext cx="2032" cy="66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6147" y="1832"/>
              <a:ext cx="2032" cy="66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69" name="Group 225"/>
            <p:cNvGrpSpPr>
              <a:grpSpLocks/>
            </p:cNvGrpSpPr>
            <p:nvPr/>
          </p:nvGrpSpPr>
          <p:grpSpPr bwMode="auto">
            <a:xfrm>
              <a:off x="6817" y="1842"/>
              <a:ext cx="750" cy="870"/>
              <a:chOff x="6817" y="1842"/>
              <a:chExt cx="750" cy="870"/>
            </a:xfrm>
          </p:grpSpPr>
          <p:sp>
            <p:nvSpPr>
              <p:cNvPr id="6372" name="Rectangle 228"/>
              <p:cNvSpPr>
                <a:spLocks noChangeArrowheads="1"/>
              </p:cNvSpPr>
              <p:nvPr/>
            </p:nvSpPr>
            <p:spPr bwMode="auto">
              <a:xfrm>
                <a:off x="6887" y="1842"/>
                <a:ext cx="58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+add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71" name="Rectangle 227"/>
              <p:cNvSpPr>
                <a:spLocks noChangeArrowheads="1"/>
              </p:cNvSpPr>
              <p:nvPr/>
            </p:nvSpPr>
            <p:spPr bwMode="auto">
              <a:xfrm>
                <a:off x="6817" y="2052"/>
                <a:ext cx="75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+delete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70" name="Rectangle 226"/>
              <p:cNvSpPr>
                <a:spLocks noChangeArrowheads="1"/>
              </p:cNvSpPr>
              <p:nvPr/>
            </p:nvSpPr>
            <p:spPr bwMode="auto">
              <a:xfrm>
                <a:off x="6857" y="2262"/>
                <a:ext cx="64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+view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7068" y="2764"/>
              <a:ext cx="1641" cy="10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7" name="Rectangle 223"/>
            <p:cNvSpPr>
              <a:spLocks noChangeArrowheads="1"/>
            </p:cNvSpPr>
            <p:nvPr/>
          </p:nvSpPr>
          <p:spPr bwMode="auto">
            <a:xfrm>
              <a:off x="7068" y="2774"/>
              <a:ext cx="1641" cy="1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6" name="Rectangle 222"/>
            <p:cNvSpPr>
              <a:spLocks noChangeArrowheads="1"/>
            </p:cNvSpPr>
            <p:nvPr/>
          </p:nvSpPr>
          <p:spPr bwMode="auto">
            <a:xfrm>
              <a:off x="7068" y="2784"/>
              <a:ext cx="1641" cy="20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5" name="Rectangle 221"/>
            <p:cNvSpPr>
              <a:spLocks noChangeArrowheads="1"/>
            </p:cNvSpPr>
            <p:nvPr/>
          </p:nvSpPr>
          <p:spPr bwMode="auto">
            <a:xfrm>
              <a:off x="7068" y="2804"/>
              <a:ext cx="1641" cy="20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4" name="Rectangle 220"/>
            <p:cNvSpPr>
              <a:spLocks noChangeArrowheads="1"/>
            </p:cNvSpPr>
            <p:nvPr/>
          </p:nvSpPr>
          <p:spPr bwMode="auto">
            <a:xfrm>
              <a:off x="7068" y="2824"/>
              <a:ext cx="1641" cy="10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3" name="Rectangle 219"/>
            <p:cNvSpPr>
              <a:spLocks noChangeArrowheads="1"/>
            </p:cNvSpPr>
            <p:nvPr/>
          </p:nvSpPr>
          <p:spPr bwMode="auto">
            <a:xfrm>
              <a:off x="7068" y="2834"/>
              <a:ext cx="1641" cy="10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2" name="Rectangle 218"/>
            <p:cNvSpPr>
              <a:spLocks noChangeArrowheads="1"/>
            </p:cNvSpPr>
            <p:nvPr/>
          </p:nvSpPr>
          <p:spPr bwMode="auto">
            <a:xfrm>
              <a:off x="7068" y="2844"/>
              <a:ext cx="1641" cy="2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1" name="Rectangle 217"/>
            <p:cNvSpPr>
              <a:spLocks noChangeArrowheads="1"/>
            </p:cNvSpPr>
            <p:nvPr/>
          </p:nvSpPr>
          <p:spPr bwMode="auto">
            <a:xfrm>
              <a:off x="7068" y="2864"/>
              <a:ext cx="1641" cy="10"/>
            </a:xfrm>
            <a:prstGeom prst="rect">
              <a:avLst/>
            </a:prstGeom>
            <a:solidFill>
              <a:srgbClr val="E4E4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0" name="Rectangle 216"/>
            <p:cNvSpPr>
              <a:spLocks noChangeArrowheads="1"/>
            </p:cNvSpPr>
            <p:nvPr/>
          </p:nvSpPr>
          <p:spPr bwMode="auto">
            <a:xfrm>
              <a:off x="7068" y="2874"/>
              <a:ext cx="1641" cy="10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9" name="Rectangle 215"/>
            <p:cNvSpPr>
              <a:spLocks noChangeArrowheads="1"/>
            </p:cNvSpPr>
            <p:nvPr/>
          </p:nvSpPr>
          <p:spPr bwMode="auto">
            <a:xfrm>
              <a:off x="7068" y="2884"/>
              <a:ext cx="1641" cy="20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8" name="Rectangle 214"/>
            <p:cNvSpPr>
              <a:spLocks noChangeArrowheads="1"/>
            </p:cNvSpPr>
            <p:nvPr/>
          </p:nvSpPr>
          <p:spPr bwMode="auto">
            <a:xfrm>
              <a:off x="7068" y="2904"/>
              <a:ext cx="1641" cy="20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7" name="Rectangle 213"/>
            <p:cNvSpPr>
              <a:spLocks noChangeArrowheads="1"/>
            </p:cNvSpPr>
            <p:nvPr/>
          </p:nvSpPr>
          <p:spPr bwMode="auto">
            <a:xfrm>
              <a:off x="7068" y="2924"/>
              <a:ext cx="1641" cy="10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" name="Rectangle 212"/>
            <p:cNvSpPr>
              <a:spLocks noChangeArrowheads="1"/>
            </p:cNvSpPr>
            <p:nvPr/>
          </p:nvSpPr>
          <p:spPr bwMode="auto">
            <a:xfrm>
              <a:off x="7068" y="2934"/>
              <a:ext cx="1641" cy="1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" name="Rectangle 211"/>
            <p:cNvSpPr>
              <a:spLocks noChangeArrowheads="1"/>
            </p:cNvSpPr>
            <p:nvPr/>
          </p:nvSpPr>
          <p:spPr bwMode="auto">
            <a:xfrm>
              <a:off x="7068" y="2944"/>
              <a:ext cx="1641" cy="10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" name="Rectangle 210"/>
            <p:cNvSpPr>
              <a:spLocks noChangeArrowheads="1"/>
            </p:cNvSpPr>
            <p:nvPr/>
          </p:nvSpPr>
          <p:spPr bwMode="auto">
            <a:xfrm>
              <a:off x="7068" y="2954"/>
              <a:ext cx="1641" cy="1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" name="Rectangle 209"/>
            <p:cNvSpPr>
              <a:spLocks noChangeArrowheads="1"/>
            </p:cNvSpPr>
            <p:nvPr/>
          </p:nvSpPr>
          <p:spPr bwMode="auto">
            <a:xfrm>
              <a:off x="7068" y="2964"/>
              <a:ext cx="1641" cy="20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" name="Rectangle 208"/>
            <p:cNvSpPr>
              <a:spLocks noChangeArrowheads="1"/>
            </p:cNvSpPr>
            <p:nvPr/>
          </p:nvSpPr>
          <p:spPr bwMode="auto">
            <a:xfrm>
              <a:off x="7068" y="2984"/>
              <a:ext cx="1641" cy="20"/>
            </a:xfrm>
            <a:prstGeom prst="rect">
              <a:avLst/>
            </a:prstGeom>
            <a:solidFill>
              <a:srgbClr val="DBDB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" name="Rectangle 207"/>
            <p:cNvSpPr>
              <a:spLocks noChangeArrowheads="1"/>
            </p:cNvSpPr>
            <p:nvPr/>
          </p:nvSpPr>
          <p:spPr bwMode="auto">
            <a:xfrm>
              <a:off x="7068" y="3004"/>
              <a:ext cx="1641" cy="10"/>
            </a:xfrm>
            <a:prstGeom prst="rect">
              <a:avLst/>
            </a:prstGeom>
            <a:solidFill>
              <a:srgbClr val="DADA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" name="Rectangle 206"/>
            <p:cNvSpPr>
              <a:spLocks noChangeArrowheads="1"/>
            </p:cNvSpPr>
            <p:nvPr/>
          </p:nvSpPr>
          <p:spPr bwMode="auto">
            <a:xfrm>
              <a:off x="7068" y="3014"/>
              <a:ext cx="1641" cy="2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9" name="Rectangle 205"/>
            <p:cNvSpPr>
              <a:spLocks noChangeArrowheads="1"/>
            </p:cNvSpPr>
            <p:nvPr/>
          </p:nvSpPr>
          <p:spPr bwMode="auto">
            <a:xfrm>
              <a:off x="7068" y="3034"/>
              <a:ext cx="1641" cy="1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8" name="Rectangle 204"/>
            <p:cNvSpPr>
              <a:spLocks noChangeArrowheads="1"/>
            </p:cNvSpPr>
            <p:nvPr/>
          </p:nvSpPr>
          <p:spPr bwMode="auto">
            <a:xfrm>
              <a:off x="7068" y="3044"/>
              <a:ext cx="1641" cy="10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7" name="Rectangle 203"/>
            <p:cNvSpPr>
              <a:spLocks noChangeArrowheads="1"/>
            </p:cNvSpPr>
            <p:nvPr/>
          </p:nvSpPr>
          <p:spPr bwMode="auto">
            <a:xfrm>
              <a:off x="7068" y="3054"/>
              <a:ext cx="1641" cy="10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6" name="Rectangle 202"/>
            <p:cNvSpPr>
              <a:spLocks noChangeArrowheads="1"/>
            </p:cNvSpPr>
            <p:nvPr/>
          </p:nvSpPr>
          <p:spPr bwMode="auto">
            <a:xfrm>
              <a:off x="7068" y="3064"/>
              <a:ext cx="1641" cy="10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5" name="Rectangle 201"/>
            <p:cNvSpPr>
              <a:spLocks noChangeArrowheads="1"/>
            </p:cNvSpPr>
            <p:nvPr/>
          </p:nvSpPr>
          <p:spPr bwMode="auto">
            <a:xfrm>
              <a:off x="7068" y="3074"/>
              <a:ext cx="1641" cy="20"/>
            </a:xfrm>
            <a:prstGeom prst="rect">
              <a:avLst/>
            </a:prstGeom>
            <a:solidFill>
              <a:srgbClr val="D4D4D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4" name="Rectangle 200"/>
            <p:cNvSpPr>
              <a:spLocks noChangeArrowheads="1"/>
            </p:cNvSpPr>
            <p:nvPr/>
          </p:nvSpPr>
          <p:spPr bwMode="auto">
            <a:xfrm>
              <a:off x="7068" y="3094"/>
              <a:ext cx="1641" cy="20"/>
            </a:xfrm>
            <a:prstGeom prst="rect">
              <a:avLst/>
            </a:prstGeom>
            <a:solidFill>
              <a:srgbClr val="D3D3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3" name="Rectangle 199"/>
            <p:cNvSpPr>
              <a:spLocks noChangeArrowheads="1"/>
            </p:cNvSpPr>
            <p:nvPr/>
          </p:nvSpPr>
          <p:spPr bwMode="auto">
            <a:xfrm>
              <a:off x="7068" y="3114"/>
              <a:ext cx="1641" cy="10"/>
            </a:xfrm>
            <a:prstGeom prst="rect">
              <a:avLst/>
            </a:prstGeom>
            <a:solidFill>
              <a:srgbClr val="D2D2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2" name="Rectangle 198"/>
            <p:cNvSpPr>
              <a:spLocks noChangeArrowheads="1"/>
            </p:cNvSpPr>
            <p:nvPr/>
          </p:nvSpPr>
          <p:spPr bwMode="auto">
            <a:xfrm>
              <a:off x="7068" y="3124"/>
              <a:ext cx="1641" cy="10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1" name="Rectangle 197"/>
            <p:cNvSpPr>
              <a:spLocks noChangeArrowheads="1"/>
            </p:cNvSpPr>
            <p:nvPr/>
          </p:nvSpPr>
          <p:spPr bwMode="auto">
            <a:xfrm>
              <a:off x="7068" y="3134"/>
              <a:ext cx="1641" cy="20"/>
            </a:xfrm>
            <a:prstGeom prst="rect">
              <a:avLst/>
            </a:prstGeom>
            <a:solidFill>
              <a:srgbClr val="D0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0" name="Rectangle 196"/>
            <p:cNvSpPr>
              <a:spLocks noChangeArrowheads="1"/>
            </p:cNvSpPr>
            <p:nvPr/>
          </p:nvSpPr>
          <p:spPr bwMode="auto">
            <a:xfrm>
              <a:off x="7068" y="2764"/>
              <a:ext cx="1641" cy="390"/>
            </a:xfrm>
            <a:prstGeom prst="rect">
              <a:avLst/>
            </a:prstGeom>
            <a:noFill/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9" name="Rectangle 195"/>
            <p:cNvSpPr>
              <a:spLocks noChangeArrowheads="1"/>
            </p:cNvSpPr>
            <p:nvPr/>
          </p:nvSpPr>
          <p:spPr bwMode="auto">
            <a:xfrm>
              <a:off x="7618" y="2844"/>
              <a:ext cx="67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Admin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38" name="Rectangle 194"/>
            <p:cNvSpPr>
              <a:spLocks noChangeArrowheads="1"/>
            </p:cNvSpPr>
            <p:nvPr/>
          </p:nvSpPr>
          <p:spPr bwMode="auto">
            <a:xfrm>
              <a:off x="7068" y="3154"/>
              <a:ext cx="1641" cy="90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7" name="Rectangle 193"/>
            <p:cNvSpPr>
              <a:spLocks noChangeArrowheads="1"/>
            </p:cNvSpPr>
            <p:nvPr/>
          </p:nvSpPr>
          <p:spPr bwMode="auto">
            <a:xfrm>
              <a:off x="7068" y="3154"/>
              <a:ext cx="1641" cy="90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34" name="Group 190"/>
            <p:cNvGrpSpPr>
              <a:grpSpLocks/>
            </p:cNvGrpSpPr>
            <p:nvPr/>
          </p:nvGrpSpPr>
          <p:grpSpPr bwMode="auto">
            <a:xfrm>
              <a:off x="7138" y="3385"/>
              <a:ext cx="1665" cy="660"/>
              <a:chOff x="7138" y="3385"/>
              <a:chExt cx="1665" cy="660"/>
            </a:xfrm>
          </p:grpSpPr>
          <p:sp>
            <p:nvSpPr>
              <p:cNvPr id="6336" name="Rectangle 192"/>
              <p:cNvSpPr>
                <a:spLocks noChangeArrowheads="1"/>
              </p:cNvSpPr>
              <p:nvPr/>
            </p:nvSpPr>
            <p:spPr bwMode="auto">
              <a:xfrm>
                <a:off x="7138" y="3385"/>
                <a:ext cx="166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Username: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35" name="Rectangle 191"/>
              <p:cNvSpPr>
                <a:spLocks noChangeArrowheads="1"/>
              </p:cNvSpPr>
              <p:nvPr/>
            </p:nvSpPr>
            <p:spPr bwMode="auto">
              <a:xfrm>
                <a:off x="7168" y="3595"/>
                <a:ext cx="16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Password: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333" name="Rectangle 189"/>
            <p:cNvSpPr>
              <a:spLocks noChangeArrowheads="1"/>
            </p:cNvSpPr>
            <p:nvPr/>
          </p:nvSpPr>
          <p:spPr bwMode="auto">
            <a:xfrm>
              <a:off x="7068" y="4055"/>
              <a:ext cx="1641" cy="37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2" name="Rectangle 188"/>
            <p:cNvSpPr>
              <a:spLocks noChangeArrowheads="1"/>
            </p:cNvSpPr>
            <p:nvPr/>
          </p:nvSpPr>
          <p:spPr bwMode="auto">
            <a:xfrm>
              <a:off x="7068" y="4055"/>
              <a:ext cx="1641" cy="37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1" name="Rectangle 187"/>
            <p:cNvSpPr>
              <a:spLocks noChangeArrowheads="1"/>
            </p:cNvSpPr>
            <p:nvPr/>
          </p:nvSpPr>
          <p:spPr bwMode="auto">
            <a:xfrm>
              <a:off x="7698" y="4095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+login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30" name="Rectangle 186"/>
            <p:cNvSpPr>
              <a:spLocks noChangeArrowheads="1"/>
            </p:cNvSpPr>
            <p:nvPr/>
          </p:nvSpPr>
          <p:spPr bwMode="auto">
            <a:xfrm>
              <a:off x="1071" y="3234"/>
              <a:ext cx="1562" cy="10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9" name="Rectangle 185"/>
            <p:cNvSpPr>
              <a:spLocks noChangeArrowheads="1"/>
            </p:cNvSpPr>
            <p:nvPr/>
          </p:nvSpPr>
          <p:spPr bwMode="auto">
            <a:xfrm>
              <a:off x="1071" y="3244"/>
              <a:ext cx="1562" cy="1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8" name="Rectangle 184"/>
            <p:cNvSpPr>
              <a:spLocks noChangeArrowheads="1"/>
            </p:cNvSpPr>
            <p:nvPr/>
          </p:nvSpPr>
          <p:spPr bwMode="auto">
            <a:xfrm>
              <a:off x="1071" y="3254"/>
              <a:ext cx="1562" cy="10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7" name="Rectangle 183"/>
            <p:cNvSpPr>
              <a:spLocks noChangeArrowheads="1"/>
            </p:cNvSpPr>
            <p:nvPr/>
          </p:nvSpPr>
          <p:spPr bwMode="auto">
            <a:xfrm>
              <a:off x="1071" y="3264"/>
              <a:ext cx="1562" cy="20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6" name="Rectangle 182"/>
            <p:cNvSpPr>
              <a:spLocks noChangeArrowheads="1"/>
            </p:cNvSpPr>
            <p:nvPr/>
          </p:nvSpPr>
          <p:spPr bwMode="auto">
            <a:xfrm>
              <a:off x="1071" y="3284"/>
              <a:ext cx="1562" cy="10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5" name="Rectangle 181"/>
            <p:cNvSpPr>
              <a:spLocks noChangeArrowheads="1"/>
            </p:cNvSpPr>
            <p:nvPr/>
          </p:nvSpPr>
          <p:spPr bwMode="auto">
            <a:xfrm>
              <a:off x="1071" y="3294"/>
              <a:ext cx="1562" cy="20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4" name="Rectangle 180"/>
            <p:cNvSpPr>
              <a:spLocks noChangeArrowheads="1"/>
            </p:cNvSpPr>
            <p:nvPr/>
          </p:nvSpPr>
          <p:spPr bwMode="auto">
            <a:xfrm>
              <a:off x="1071" y="3314"/>
              <a:ext cx="1562" cy="1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3" name="Rectangle 179"/>
            <p:cNvSpPr>
              <a:spLocks noChangeArrowheads="1"/>
            </p:cNvSpPr>
            <p:nvPr/>
          </p:nvSpPr>
          <p:spPr bwMode="auto">
            <a:xfrm>
              <a:off x="1071" y="3324"/>
              <a:ext cx="1562" cy="10"/>
            </a:xfrm>
            <a:prstGeom prst="rect">
              <a:avLst/>
            </a:prstGeom>
            <a:solidFill>
              <a:srgbClr val="E4E4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2" name="Rectangle 178"/>
            <p:cNvSpPr>
              <a:spLocks noChangeArrowheads="1"/>
            </p:cNvSpPr>
            <p:nvPr/>
          </p:nvSpPr>
          <p:spPr bwMode="auto">
            <a:xfrm>
              <a:off x="1071" y="3334"/>
              <a:ext cx="1562" cy="10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1" name="Rectangle 177"/>
            <p:cNvSpPr>
              <a:spLocks noChangeArrowheads="1"/>
            </p:cNvSpPr>
            <p:nvPr/>
          </p:nvSpPr>
          <p:spPr bwMode="auto">
            <a:xfrm>
              <a:off x="1071" y="3344"/>
              <a:ext cx="1562" cy="20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0" name="Rectangle 176"/>
            <p:cNvSpPr>
              <a:spLocks noChangeArrowheads="1"/>
            </p:cNvSpPr>
            <p:nvPr/>
          </p:nvSpPr>
          <p:spPr bwMode="auto">
            <a:xfrm>
              <a:off x="1071" y="3364"/>
              <a:ext cx="1562" cy="10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9" name="Rectangle 175"/>
            <p:cNvSpPr>
              <a:spLocks noChangeArrowheads="1"/>
            </p:cNvSpPr>
            <p:nvPr/>
          </p:nvSpPr>
          <p:spPr bwMode="auto">
            <a:xfrm>
              <a:off x="1071" y="3374"/>
              <a:ext cx="1562" cy="20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8" name="Rectangle 174"/>
            <p:cNvSpPr>
              <a:spLocks noChangeArrowheads="1"/>
            </p:cNvSpPr>
            <p:nvPr/>
          </p:nvSpPr>
          <p:spPr bwMode="auto">
            <a:xfrm>
              <a:off x="1071" y="3394"/>
              <a:ext cx="1562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7" name="Rectangle 173"/>
            <p:cNvSpPr>
              <a:spLocks noChangeArrowheads="1"/>
            </p:cNvSpPr>
            <p:nvPr/>
          </p:nvSpPr>
          <p:spPr bwMode="auto">
            <a:xfrm>
              <a:off x="1071" y="3405"/>
              <a:ext cx="1562" cy="10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6" name="Rectangle 172"/>
            <p:cNvSpPr>
              <a:spLocks noChangeArrowheads="1"/>
            </p:cNvSpPr>
            <p:nvPr/>
          </p:nvSpPr>
          <p:spPr bwMode="auto">
            <a:xfrm>
              <a:off x="1071" y="3415"/>
              <a:ext cx="1562" cy="1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5" name="Rectangle 171"/>
            <p:cNvSpPr>
              <a:spLocks noChangeArrowheads="1"/>
            </p:cNvSpPr>
            <p:nvPr/>
          </p:nvSpPr>
          <p:spPr bwMode="auto">
            <a:xfrm>
              <a:off x="1071" y="3425"/>
              <a:ext cx="1562" cy="10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4" name="Rectangle 170"/>
            <p:cNvSpPr>
              <a:spLocks noChangeArrowheads="1"/>
            </p:cNvSpPr>
            <p:nvPr/>
          </p:nvSpPr>
          <p:spPr bwMode="auto">
            <a:xfrm>
              <a:off x="1071" y="3435"/>
              <a:ext cx="1562" cy="20"/>
            </a:xfrm>
            <a:prstGeom prst="rect">
              <a:avLst/>
            </a:prstGeom>
            <a:solidFill>
              <a:srgbClr val="DBDB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3" name="Rectangle 169"/>
            <p:cNvSpPr>
              <a:spLocks noChangeArrowheads="1"/>
            </p:cNvSpPr>
            <p:nvPr/>
          </p:nvSpPr>
          <p:spPr bwMode="auto">
            <a:xfrm>
              <a:off x="1071" y="3455"/>
              <a:ext cx="1562" cy="20"/>
            </a:xfrm>
            <a:prstGeom prst="rect">
              <a:avLst/>
            </a:prstGeom>
            <a:solidFill>
              <a:srgbClr val="DADA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2" name="Rectangle 168"/>
            <p:cNvSpPr>
              <a:spLocks noChangeArrowheads="1"/>
            </p:cNvSpPr>
            <p:nvPr/>
          </p:nvSpPr>
          <p:spPr bwMode="auto">
            <a:xfrm>
              <a:off x="1071" y="3475"/>
              <a:ext cx="1562" cy="1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1" name="Rectangle 167"/>
            <p:cNvSpPr>
              <a:spLocks noChangeArrowheads="1"/>
            </p:cNvSpPr>
            <p:nvPr/>
          </p:nvSpPr>
          <p:spPr bwMode="auto">
            <a:xfrm>
              <a:off x="1071" y="3485"/>
              <a:ext cx="1562" cy="1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0" name="Rectangle 166"/>
            <p:cNvSpPr>
              <a:spLocks noChangeArrowheads="1"/>
            </p:cNvSpPr>
            <p:nvPr/>
          </p:nvSpPr>
          <p:spPr bwMode="auto">
            <a:xfrm>
              <a:off x="1071" y="3495"/>
              <a:ext cx="1562" cy="10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9" name="Rectangle 165"/>
            <p:cNvSpPr>
              <a:spLocks noChangeArrowheads="1"/>
            </p:cNvSpPr>
            <p:nvPr/>
          </p:nvSpPr>
          <p:spPr bwMode="auto">
            <a:xfrm>
              <a:off x="1071" y="3505"/>
              <a:ext cx="1562" cy="10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" name="Rectangle 164"/>
            <p:cNvSpPr>
              <a:spLocks noChangeArrowheads="1"/>
            </p:cNvSpPr>
            <p:nvPr/>
          </p:nvSpPr>
          <p:spPr bwMode="auto">
            <a:xfrm>
              <a:off x="1071" y="3515"/>
              <a:ext cx="1562" cy="20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7" name="Rectangle 163"/>
            <p:cNvSpPr>
              <a:spLocks noChangeArrowheads="1"/>
            </p:cNvSpPr>
            <p:nvPr/>
          </p:nvSpPr>
          <p:spPr bwMode="auto">
            <a:xfrm>
              <a:off x="1071" y="3535"/>
              <a:ext cx="1562" cy="10"/>
            </a:xfrm>
            <a:prstGeom prst="rect">
              <a:avLst/>
            </a:prstGeom>
            <a:solidFill>
              <a:srgbClr val="D4D4D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6" name="Rectangle 162"/>
            <p:cNvSpPr>
              <a:spLocks noChangeArrowheads="1"/>
            </p:cNvSpPr>
            <p:nvPr/>
          </p:nvSpPr>
          <p:spPr bwMode="auto">
            <a:xfrm>
              <a:off x="1071" y="3545"/>
              <a:ext cx="1562" cy="20"/>
            </a:xfrm>
            <a:prstGeom prst="rect">
              <a:avLst/>
            </a:prstGeom>
            <a:solidFill>
              <a:srgbClr val="D3D3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5" name="Rectangle 161"/>
            <p:cNvSpPr>
              <a:spLocks noChangeArrowheads="1"/>
            </p:cNvSpPr>
            <p:nvPr/>
          </p:nvSpPr>
          <p:spPr bwMode="auto">
            <a:xfrm>
              <a:off x="1071" y="3565"/>
              <a:ext cx="1562" cy="10"/>
            </a:xfrm>
            <a:prstGeom prst="rect">
              <a:avLst/>
            </a:prstGeom>
            <a:solidFill>
              <a:srgbClr val="D2D2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4" name="Rectangle 160"/>
            <p:cNvSpPr>
              <a:spLocks noChangeArrowheads="1"/>
            </p:cNvSpPr>
            <p:nvPr/>
          </p:nvSpPr>
          <p:spPr bwMode="auto">
            <a:xfrm>
              <a:off x="1071" y="3575"/>
              <a:ext cx="1562" cy="10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3" name="Rectangle 159"/>
            <p:cNvSpPr>
              <a:spLocks noChangeArrowheads="1"/>
            </p:cNvSpPr>
            <p:nvPr/>
          </p:nvSpPr>
          <p:spPr bwMode="auto">
            <a:xfrm>
              <a:off x="1071" y="3585"/>
              <a:ext cx="1562" cy="10"/>
            </a:xfrm>
            <a:prstGeom prst="rect">
              <a:avLst/>
            </a:prstGeom>
            <a:solidFill>
              <a:srgbClr val="D0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2" name="Rectangle 158"/>
            <p:cNvSpPr>
              <a:spLocks noChangeArrowheads="1"/>
            </p:cNvSpPr>
            <p:nvPr/>
          </p:nvSpPr>
          <p:spPr bwMode="auto">
            <a:xfrm>
              <a:off x="1071" y="3595"/>
              <a:ext cx="1562" cy="10"/>
            </a:xfrm>
            <a:prstGeom prst="rect">
              <a:avLst/>
            </a:prstGeom>
            <a:solidFill>
              <a:srgbClr val="CFCFC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1" name="Rectangle 157"/>
            <p:cNvSpPr>
              <a:spLocks noChangeArrowheads="1"/>
            </p:cNvSpPr>
            <p:nvPr/>
          </p:nvSpPr>
          <p:spPr bwMode="auto">
            <a:xfrm>
              <a:off x="1071" y="3234"/>
              <a:ext cx="1562" cy="371"/>
            </a:xfrm>
            <a:prstGeom prst="rect">
              <a:avLst/>
            </a:prstGeom>
            <a:noFill/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0" name="Rectangle 156"/>
            <p:cNvSpPr>
              <a:spLocks noChangeArrowheads="1"/>
            </p:cNvSpPr>
            <p:nvPr/>
          </p:nvSpPr>
          <p:spPr bwMode="auto">
            <a:xfrm>
              <a:off x="1542" y="3304"/>
              <a:ext cx="87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Librarian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99" name="Rectangle 155"/>
            <p:cNvSpPr>
              <a:spLocks noChangeArrowheads="1"/>
            </p:cNvSpPr>
            <p:nvPr/>
          </p:nvSpPr>
          <p:spPr bwMode="auto">
            <a:xfrm>
              <a:off x="1071" y="3605"/>
              <a:ext cx="1562" cy="98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8" name="Rectangle 154"/>
            <p:cNvSpPr>
              <a:spLocks noChangeArrowheads="1"/>
            </p:cNvSpPr>
            <p:nvPr/>
          </p:nvSpPr>
          <p:spPr bwMode="auto">
            <a:xfrm>
              <a:off x="1071" y="3605"/>
              <a:ext cx="1562" cy="98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93" name="Group 149"/>
            <p:cNvGrpSpPr>
              <a:grpSpLocks/>
            </p:cNvGrpSpPr>
            <p:nvPr/>
          </p:nvGrpSpPr>
          <p:grpSpPr bwMode="auto">
            <a:xfrm>
              <a:off x="1101" y="3595"/>
              <a:ext cx="1485" cy="1081"/>
              <a:chOff x="1101" y="3595"/>
              <a:chExt cx="1485" cy="1081"/>
            </a:xfrm>
          </p:grpSpPr>
          <p:sp>
            <p:nvSpPr>
              <p:cNvPr id="6297" name="Rectangle 153"/>
              <p:cNvSpPr>
                <a:spLocks noChangeArrowheads="1"/>
              </p:cNvSpPr>
              <p:nvPr/>
            </p:nvSpPr>
            <p:spPr bwMode="auto">
              <a:xfrm>
                <a:off x="1101" y="3595"/>
                <a:ext cx="141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Fname: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96" name="Rectangle 152"/>
              <p:cNvSpPr>
                <a:spLocks noChangeArrowheads="1"/>
              </p:cNvSpPr>
              <p:nvPr/>
            </p:nvSpPr>
            <p:spPr bwMode="auto">
              <a:xfrm>
                <a:off x="1101" y="3805"/>
                <a:ext cx="142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Lname: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95" name="Rectangle 151"/>
              <p:cNvSpPr>
                <a:spLocks noChangeArrowheads="1"/>
              </p:cNvSpPr>
              <p:nvPr/>
            </p:nvSpPr>
            <p:spPr bwMode="auto">
              <a:xfrm>
                <a:off x="1101" y="4016"/>
                <a:ext cx="111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Lid: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94" name="Rectangle 150"/>
              <p:cNvSpPr>
                <a:spLocks noChangeArrowheads="1"/>
              </p:cNvSpPr>
              <p:nvPr/>
            </p:nvSpPr>
            <p:spPr bwMode="auto">
              <a:xfrm>
                <a:off x="1101" y="4226"/>
                <a:ext cx="148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Address: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292" name="Rectangle 148"/>
            <p:cNvSpPr>
              <a:spLocks noChangeArrowheads="1"/>
            </p:cNvSpPr>
            <p:nvPr/>
          </p:nvSpPr>
          <p:spPr bwMode="auto">
            <a:xfrm>
              <a:off x="1071" y="4586"/>
              <a:ext cx="1562" cy="66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1" name="Rectangle 147"/>
            <p:cNvSpPr>
              <a:spLocks noChangeArrowheads="1"/>
            </p:cNvSpPr>
            <p:nvPr/>
          </p:nvSpPr>
          <p:spPr bwMode="auto">
            <a:xfrm>
              <a:off x="1071" y="4586"/>
              <a:ext cx="1562" cy="66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88" name="Group 144"/>
            <p:cNvGrpSpPr>
              <a:grpSpLocks/>
            </p:cNvGrpSpPr>
            <p:nvPr/>
          </p:nvGrpSpPr>
          <p:grpSpPr bwMode="auto">
            <a:xfrm>
              <a:off x="1582" y="4656"/>
              <a:ext cx="726" cy="646"/>
              <a:chOff x="1582" y="4656"/>
              <a:chExt cx="726" cy="646"/>
            </a:xfrm>
          </p:grpSpPr>
          <p:sp>
            <p:nvSpPr>
              <p:cNvPr id="6290" name="Rectangle 146"/>
              <p:cNvSpPr>
                <a:spLocks noChangeArrowheads="1"/>
              </p:cNvSpPr>
              <p:nvPr/>
            </p:nvSpPr>
            <p:spPr bwMode="auto">
              <a:xfrm>
                <a:off x="1602" y="4656"/>
                <a:ext cx="70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+add ())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89" name="Rectangle 145"/>
              <p:cNvSpPr>
                <a:spLocks noChangeArrowheads="1"/>
              </p:cNvSpPr>
              <p:nvPr/>
            </p:nvSpPr>
            <p:spPr bwMode="auto">
              <a:xfrm>
                <a:off x="1582" y="4837"/>
                <a:ext cx="690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+view 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287" name="Rectangle 143"/>
            <p:cNvSpPr>
              <a:spLocks noChangeArrowheads="1"/>
            </p:cNvSpPr>
            <p:nvPr/>
          </p:nvSpPr>
          <p:spPr bwMode="auto">
            <a:xfrm>
              <a:off x="1602" y="5998"/>
              <a:ext cx="1571" cy="10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6" name="Rectangle 142"/>
            <p:cNvSpPr>
              <a:spLocks noChangeArrowheads="1"/>
            </p:cNvSpPr>
            <p:nvPr/>
          </p:nvSpPr>
          <p:spPr bwMode="auto">
            <a:xfrm>
              <a:off x="1602" y="6008"/>
              <a:ext cx="1571" cy="1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5" name="Rectangle 141"/>
            <p:cNvSpPr>
              <a:spLocks noChangeArrowheads="1"/>
            </p:cNvSpPr>
            <p:nvPr/>
          </p:nvSpPr>
          <p:spPr bwMode="auto">
            <a:xfrm>
              <a:off x="1602" y="6018"/>
              <a:ext cx="1571" cy="20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4" name="Rectangle 140"/>
            <p:cNvSpPr>
              <a:spLocks noChangeArrowheads="1"/>
            </p:cNvSpPr>
            <p:nvPr/>
          </p:nvSpPr>
          <p:spPr bwMode="auto">
            <a:xfrm>
              <a:off x="1602" y="6038"/>
              <a:ext cx="1571" cy="20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3" name="Rectangle 139"/>
            <p:cNvSpPr>
              <a:spLocks noChangeArrowheads="1"/>
            </p:cNvSpPr>
            <p:nvPr/>
          </p:nvSpPr>
          <p:spPr bwMode="auto">
            <a:xfrm>
              <a:off x="1602" y="6058"/>
              <a:ext cx="1571" cy="10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2" name="Rectangle 138"/>
            <p:cNvSpPr>
              <a:spLocks noChangeArrowheads="1"/>
            </p:cNvSpPr>
            <p:nvPr/>
          </p:nvSpPr>
          <p:spPr bwMode="auto">
            <a:xfrm>
              <a:off x="1602" y="6068"/>
              <a:ext cx="1571" cy="10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1" name="Rectangle 137"/>
            <p:cNvSpPr>
              <a:spLocks noChangeArrowheads="1"/>
            </p:cNvSpPr>
            <p:nvPr/>
          </p:nvSpPr>
          <p:spPr bwMode="auto">
            <a:xfrm>
              <a:off x="1602" y="6078"/>
              <a:ext cx="1571" cy="1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0" name="Rectangle 136"/>
            <p:cNvSpPr>
              <a:spLocks noChangeArrowheads="1"/>
            </p:cNvSpPr>
            <p:nvPr/>
          </p:nvSpPr>
          <p:spPr bwMode="auto">
            <a:xfrm>
              <a:off x="1602" y="6088"/>
              <a:ext cx="1571" cy="10"/>
            </a:xfrm>
            <a:prstGeom prst="rect">
              <a:avLst/>
            </a:prstGeom>
            <a:solidFill>
              <a:srgbClr val="E4E4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9" name="Rectangle 135"/>
            <p:cNvSpPr>
              <a:spLocks noChangeArrowheads="1"/>
            </p:cNvSpPr>
            <p:nvPr/>
          </p:nvSpPr>
          <p:spPr bwMode="auto">
            <a:xfrm>
              <a:off x="1602" y="6098"/>
              <a:ext cx="1571" cy="10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8" name="Rectangle 134"/>
            <p:cNvSpPr>
              <a:spLocks noChangeArrowheads="1"/>
            </p:cNvSpPr>
            <p:nvPr/>
          </p:nvSpPr>
          <p:spPr bwMode="auto">
            <a:xfrm>
              <a:off x="1602" y="6108"/>
              <a:ext cx="1571" cy="20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" name="Rectangle 133"/>
            <p:cNvSpPr>
              <a:spLocks noChangeArrowheads="1"/>
            </p:cNvSpPr>
            <p:nvPr/>
          </p:nvSpPr>
          <p:spPr bwMode="auto">
            <a:xfrm>
              <a:off x="1602" y="6128"/>
              <a:ext cx="1571" cy="20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6" name="Rectangle 132"/>
            <p:cNvSpPr>
              <a:spLocks noChangeArrowheads="1"/>
            </p:cNvSpPr>
            <p:nvPr/>
          </p:nvSpPr>
          <p:spPr bwMode="auto">
            <a:xfrm>
              <a:off x="1602" y="6148"/>
              <a:ext cx="1571" cy="10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5" name="Rectangle 131"/>
            <p:cNvSpPr>
              <a:spLocks noChangeArrowheads="1"/>
            </p:cNvSpPr>
            <p:nvPr/>
          </p:nvSpPr>
          <p:spPr bwMode="auto">
            <a:xfrm>
              <a:off x="1602" y="6158"/>
              <a:ext cx="1571" cy="1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4" name="Rectangle 130"/>
            <p:cNvSpPr>
              <a:spLocks noChangeArrowheads="1"/>
            </p:cNvSpPr>
            <p:nvPr/>
          </p:nvSpPr>
          <p:spPr bwMode="auto">
            <a:xfrm>
              <a:off x="1602" y="6168"/>
              <a:ext cx="1571" cy="10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3" name="Rectangle 129"/>
            <p:cNvSpPr>
              <a:spLocks noChangeArrowheads="1"/>
            </p:cNvSpPr>
            <p:nvPr/>
          </p:nvSpPr>
          <p:spPr bwMode="auto">
            <a:xfrm>
              <a:off x="1602" y="6178"/>
              <a:ext cx="1571" cy="2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2" name="Rectangle 128"/>
            <p:cNvSpPr>
              <a:spLocks noChangeArrowheads="1"/>
            </p:cNvSpPr>
            <p:nvPr/>
          </p:nvSpPr>
          <p:spPr bwMode="auto">
            <a:xfrm>
              <a:off x="1602" y="6198"/>
              <a:ext cx="1571" cy="10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1" name="Rectangle 127"/>
            <p:cNvSpPr>
              <a:spLocks noChangeArrowheads="1"/>
            </p:cNvSpPr>
            <p:nvPr/>
          </p:nvSpPr>
          <p:spPr bwMode="auto">
            <a:xfrm>
              <a:off x="1602" y="6208"/>
              <a:ext cx="1571" cy="10"/>
            </a:xfrm>
            <a:prstGeom prst="rect">
              <a:avLst/>
            </a:prstGeom>
            <a:solidFill>
              <a:srgbClr val="DBDB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0" name="Rectangle 126"/>
            <p:cNvSpPr>
              <a:spLocks noChangeArrowheads="1"/>
            </p:cNvSpPr>
            <p:nvPr/>
          </p:nvSpPr>
          <p:spPr bwMode="auto">
            <a:xfrm>
              <a:off x="1602" y="6218"/>
              <a:ext cx="1571" cy="20"/>
            </a:xfrm>
            <a:prstGeom prst="rect">
              <a:avLst/>
            </a:prstGeom>
            <a:solidFill>
              <a:srgbClr val="DADA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9" name="Rectangle 125"/>
            <p:cNvSpPr>
              <a:spLocks noChangeArrowheads="1"/>
            </p:cNvSpPr>
            <p:nvPr/>
          </p:nvSpPr>
          <p:spPr bwMode="auto">
            <a:xfrm>
              <a:off x="1602" y="6238"/>
              <a:ext cx="1571" cy="1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8" name="Rectangle 124"/>
            <p:cNvSpPr>
              <a:spLocks noChangeArrowheads="1"/>
            </p:cNvSpPr>
            <p:nvPr/>
          </p:nvSpPr>
          <p:spPr bwMode="auto">
            <a:xfrm>
              <a:off x="1602" y="6248"/>
              <a:ext cx="1571" cy="2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" name="Rectangle 123"/>
            <p:cNvSpPr>
              <a:spLocks noChangeArrowheads="1"/>
            </p:cNvSpPr>
            <p:nvPr/>
          </p:nvSpPr>
          <p:spPr bwMode="auto">
            <a:xfrm>
              <a:off x="1602" y="6268"/>
              <a:ext cx="1571" cy="10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6" name="Rectangle 122"/>
            <p:cNvSpPr>
              <a:spLocks noChangeArrowheads="1"/>
            </p:cNvSpPr>
            <p:nvPr/>
          </p:nvSpPr>
          <p:spPr bwMode="auto">
            <a:xfrm>
              <a:off x="1602" y="6278"/>
              <a:ext cx="1571" cy="10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5" name="Rectangle 121"/>
            <p:cNvSpPr>
              <a:spLocks noChangeArrowheads="1"/>
            </p:cNvSpPr>
            <p:nvPr/>
          </p:nvSpPr>
          <p:spPr bwMode="auto">
            <a:xfrm>
              <a:off x="1602" y="6288"/>
              <a:ext cx="1571" cy="10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4" name="Rectangle 120"/>
            <p:cNvSpPr>
              <a:spLocks noChangeArrowheads="1"/>
            </p:cNvSpPr>
            <p:nvPr/>
          </p:nvSpPr>
          <p:spPr bwMode="auto">
            <a:xfrm>
              <a:off x="1602" y="6298"/>
              <a:ext cx="1571" cy="20"/>
            </a:xfrm>
            <a:prstGeom prst="rect">
              <a:avLst/>
            </a:prstGeom>
            <a:solidFill>
              <a:srgbClr val="D4D4D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3" name="Rectangle 119"/>
            <p:cNvSpPr>
              <a:spLocks noChangeArrowheads="1"/>
            </p:cNvSpPr>
            <p:nvPr/>
          </p:nvSpPr>
          <p:spPr bwMode="auto">
            <a:xfrm>
              <a:off x="1602" y="6318"/>
              <a:ext cx="1571" cy="10"/>
            </a:xfrm>
            <a:prstGeom prst="rect">
              <a:avLst/>
            </a:prstGeom>
            <a:solidFill>
              <a:srgbClr val="D3D3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2" name="Rectangle 118"/>
            <p:cNvSpPr>
              <a:spLocks noChangeArrowheads="1"/>
            </p:cNvSpPr>
            <p:nvPr/>
          </p:nvSpPr>
          <p:spPr bwMode="auto">
            <a:xfrm>
              <a:off x="1602" y="6328"/>
              <a:ext cx="1571" cy="21"/>
            </a:xfrm>
            <a:prstGeom prst="rect">
              <a:avLst/>
            </a:prstGeom>
            <a:solidFill>
              <a:srgbClr val="D2D2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" name="Rectangle 117"/>
            <p:cNvSpPr>
              <a:spLocks noChangeArrowheads="1"/>
            </p:cNvSpPr>
            <p:nvPr/>
          </p:nvSpPr>
          <p:spPr bwMode="auto">
            <a:xfrm>
              <a:off x="1602" y="6349"/>
              <a:ext cx="1571" cy="10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0" name="Rectangle 116"/>
            <p:cNvSpPr>
              <a:spLocks noChangeArrowheads="1"/>
            </p:cNvSpPr>
            <p:nvPr/>
          </p:nvSpPr>
          <p:spPr bwMode="auto">
            <a:xfrm>
              <a:off x="1602" y="6359"/>
              <a:ext cx="1571" cy="10"/>
            </a:xfrm>
            <a:prstGeom prst="rect">
              <a:avLst/>
            </a:prstGeom>
            <a:solidFill>
              <a:srgbClr val="D0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9" name="Rectangle 115"/>
            <p:cNvSpPr>
              <a:spLocks noChangeArrowheads="1"/>
            </p:cNvSpPr>
            <p:nvPr/>
          </p:nvSpPr>
          <p:spPr bwMode="auto">
            <a:xfrm>
              <a:off x="1602" y="5998"/>
              <a:ext cx="1571" cy="371"/>
            </a:xfrm>
            <a:prstGeom prst="rect">
              <a:avLst/>
            </a:prstGeom>
            <a:noFill/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8" name="Rectangle 114"/>
            <p:cNvSpPr>
              <a:spLocks noChangeArrowheads="1"/>
            </p:cNvSpPr>
            <p:nvPr/>
          </p:nvSpPr>
          <p:spPr bwMode="auto">
            <a:xfrm>
              <a:off x="2072" y="6078"/>
              <a:ext cx="76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Student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57" name="Rectangle 113"/>
            <p:cNvSpPr>
              <a:spLocks noChangeArrowheads="1"/>
            </p:cNvSpPr>
            <p:nvPr/>
          </p:nvSpPr>
          <p:spPr bwMode="auto">
            <a:xfrm>
              <a:off x="1602" y="6369"/>
              <a:ext cx="1571" cy="79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6" name="Rectangle 112"/>
            <p:cNvSpPr>
              <a:spLocks noChangeArrowheads="1"/>
            </p:cNvSpPr>
            <p:nvPr/>
          </p:nvSpPr>
          <p:spPr bwMode="auto">
            <a:xfrm>
              <a:off x="1602" y="6369"/>
              <a:ext cx="1571" cy="79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53" name="Group 109"/>
            <p:cNvGrpSpPr>
              <a:grpSpLocks/>
            </p:cNvGrpSpPr>
            <p:nvPr/>
          </p:nvGrpSpPr>
          <p:grpSpPr bwMode="auto">
            <a:xfrm>
              <a:off x="1772" y="6549"/>
              <a:ext cx="1335" cy="660"/>
              <a:chOff x="1772" y="6549"/>
              <a:chExt cx="1335" cy="660"/>
            </a:xfrm>
          </p:grpSpPr>
          <p:sp>
            <p:nvSpPr>
              <p:cNvPr id="6255" name="Rectangle 111"/>
              <p:cNvSpPr>
                <a:spLocks noChangeArrowheads="1"/>
              </p:cNvSpPr>
              <p:nvPr/>
            </p:nvSpPr>
            <p:spPr bwMode="auto">
              <a:xfrm>
                <a:off x="1812" y="6549"/>
                <a:ext cx="123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Dept: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54" name="Rectangle 110"/>
              <p:cNvSpPr>
                <a:spLocks noChangeArrowheads="1"/>
              </p:cNvSpPr>
              <p:nvPr/>
            </p:nvSpPr>
            <p:spPr bwMode="auto">
              <a:xfrm>
                <a:off x="1772" y="6759"/>
                <a:ext cx="133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Batch: varchar2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252" name="Rectangle 108"/>
            <p:cNvSpPr>
              <a:spLocks noChangeArrowheads="1"/>
            </p:cNvSpPr>
            <p:nvPr/>
          </p:nvSpPr>
          <p:spPr bwMode="auto">
            <a:xfrm>
              <a:off x="6207" y="5998"/>
              <a:ext cx="1451" cy="10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" name="Rectangle 107"/>
            <p:cNvSpPr>
              <a:spLocks noChangeArrowheads="1"/>
            </p:cNvSpPr>
            <p:nvPr/>
          </p:nvSpPr>
          <p:spPr bwMode="auto">
            <a:xfrm>
              <a:off x="6207" y="6008"/>
              <a:ext cx="1451" cy="1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" name="Rectangle 106"/>
            <p:cNvSpPr>
              <a:spLocks noChangeArrowheads="1"/>
            </p:cNvSpPr>
            <p:nvPr/>
          </p:nvSpPr>
          <p:spPr bwMode="auto">
            <a:xfrm>
              <a:off x="6207" y="6018"/>
              <a:ext cx="1451" cy="20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" name="Rectangle 105"/>
            <p:cNvSpPr>
              <a:spLocks noChangeArrowheads="1"/>
            </p:cNvSpPr>
            <p:nvPr/>
          </p:nvSpPr>
          <p:spPr bwMode="auto">
            <a:xfrm>
              <a:off x="6207" y="6038"/>
              <a:ext cx="1451" cy="10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" name="Rectangle 104"/>
            <p:cNvSpPr>
              <a:spLocks noChangeArrowheads="1"/>
            </p:cNvSpPr>
            <p:nvPr/>
          </p:nvSpPr>
          <p:spPr bwMode="auto">
            <a:xfrm>
              <a:off x="6207" y="6048"/>
              <a:ext cx="1451" cy="20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" name="Rectangle 103"/>
            <p:cNvSpPr>
              <a:spLocks noChangeArrowheads="1"/>
            </p:cNvSpPr>
            <p:nvPr/>
          </p:nvSpPr>
          <p:spPr bwMode="auto">
            <a:xfrm>
              <a:off x="6207" y="6068"/>
              <a:ext cx="1451" cy="10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" name="Rectangle 102"/>
            <p:cNvSpPr>
              <a:spLocks noChangeArrowheads="1"/>
            </p:cNvSpPr>
            <p:nvPr/>
          </p:nvSpPr>
          <p:spPr bwMode="auto">
            <a:xfrm>
              <a:off x="6207" y="6078"/>
              <a:ext cx="1451" cy="1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5" name="Rectangle 101"/>
            <p:cNvSpPr>
              <a:spLocks noChangeArrowheads="1"/>
            </p:cNvSpPr>
            <p:nvPr/>
          </p:nvSpPr>
          <p:spPr bwMode="auto">
            <a:xfrm>
              <a:off x="6207" y="6088"/>
              <a:ext cx="1451" cy="10"/>
            </a:xfrm>
            <a:prstGeom prst="rect">
              <a:avLst/>
            </a:prstGeom>
            <a:solidFill>
              <a:srgbClr val="E4E4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4" name="Rectangle 100"/>
            <p:cNvSpPr>
              <a:spLocks noChangeArrowheads="1"/>
            </p:cNvSpPr>
            <p:nvPr/>
          </p:nvSpPr>
          <p:spPr bwMode="auto">
            <a:xfrm>
              <a:off x="6207" y="6098"/>
              <a:ext cx="1451" cy="10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3" name="Rectangle 99"/>
            <p:cNvSpPr>
              <a:spLocks noChangeArrowheads="1"/>
            </p:cNvSpPr>
            <p:nvPr/>
          </p:nvSpPr>
          <p:spPr bwMode="auto">
            <a:xfrm>
              <a:off x="6207" y="6108"/>
              <a:ext cx="1451" cy="20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2" name="Rectangle 98"/>
            <p:cNvSpPr>
              <a:spLocks noChangeArrowheads="1"/>
            </p:cNvSpPr>
            <p:nvPr/>
          </p:nvSpPr>
          <p:spPr bwMode="auto">
            <a:xfrm>
              <a:off x="6207" y="6128"/>
              <a:ext cx="1451" cy="10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1" name="Rectangle 97"/>
            <p:cNvSpPr>
              <a:spLocks noChangeArrowheads="1"/>
            </p:cNvSpPr>
            <p:nvPr/>
          </p:nvSpPr>
          <p:spPr bwMode="auto">
            <a:xfrm>
              <a:off x="6207" y="6138"/>
              <a:ext cx="1451" cy="10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0" name="Rectangle 96"/>
            <p:cNvSpPr>
              <a:spLocks noChangeArrowheads="1"/>
            </p:cNvSpPr>
            <p:nvPr/>
          </p:nvSpPr>
          <p:spPr bwMode="auto">
            <a:xfrm>
              <a:off x="6207" y="6148"/>
              <a:ext cx="1451" cy="1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9" name="Rectangle 95"/>
            <p:cNvSpPr>
              <a:spLocks noChangeArrowheads="1"/>
            </p:cNvSpPr>
            <p:nvPr/>
          </p:nvSpPr>
          <p:spPr bwMode="auto">
            <a:xfrm>
              <a:off x="6207" y="6158"/>
              <a:ext cx="1451" cy="10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8" name="Rectangle 94"/>
            <p:cNvSpPr>
              <a:spLocks noChangeArrowheads="1"/>
            </p:cNvSpPr>
            <p:nvPr/>
          </p:nvSpPr>
          <p:spPr bwMode="auto">
            <a:xfrm>
              <a:off x="6207" y="6168"/>
              <a:ext cx="1451" cy="2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7" name="Rectangle 93"/>
            <p:cNvSpPr>
              <a:spLocks noChangeArrowheads="1"/>
            </p:cNvSpPr>
            <p:nvPr/>
          </p:nvSpPr>
          <p:spPr bwMode="auto">
            <a:xfrm>
              <a:off x="6207" y="6188"/>
              <a:ext cx="1451" cy="10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6" name="Rectangle 92"/>
            <p:cNvSpPr>
              <a:spLocks noChangeArrowheads="1"/>
            </p:cNvSpPr>
            <p:nvPr/>
          </p:nvSpPr>
          <p:spPr bwMode="auto">
            <a:xfrm>
              <a:off x="6207" y="6198"/>
              <a:ext cx="1451" cy="10"/>
            </a:xfrm>
            <a:prstGeom prst="rect">
              <a:avLst/>
            </a:prstGeom>
            <a:solidFill>
              <a:srgbClr val="DBDB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5" name="Rectangle 91"/>
            <p:cNvSpPr>
              <a:spLocks noChangeArrowheads="1"/>
            </p:cNvSpPr>
            <p:nvPr/>
          </p:nvSpPr>
          <p:spPr bwMode="auto">
            <a:xfrm>
              <a:off x="6207" y="6208"/>
              <a:ext cx="1451" cy="20"/>
            </a:xfrm>
            <a:prstGeom prst="rect">
              <a:avLst/>
            </a:prstGeom>
            <a:solidFill>
              <a:srgbClr val="DADA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4" name="Rectangle 90"/>
            <p:cNvSpPr>
              <a:spLocks noChangeArrowheads="1"/>
            </p:cNvSpPr>
            <p:nvPr/>
          </p:nvSpPr>
          <p:spPr bwMode="auto">
            <a:xfrm>
              <a:off x="6207" y="6228"/>
              <a:ext cx="1451" cy="1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3" name="Rectangle 89"/>
            <p:cNvSpPr>
              <a:spLocks noChangeArrowheads="1"/>
            </p:cNvSpPr>
            <p:nvPr/>
          </p:nvSpPr>
          <p:spPr bwMode="auto">
            <a:xfrm>
              <a:off x="6207" y="6238"/>
              <a:ext cx="1451" cy="1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2" name="Rectangle 88"/>
            <p:cNvSpPr>
              <a:spLocks noChangeArrowheads="1"/>
            </p:cNvSpPr>
            <p:nvPr/>
          </p:nvSpPr>
          <p:spPr bwMode="auto">
            <a:xfrm>
              <a:off x="6207" y="6248"/>
              <a:ext cx="1451" cy="10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1" name="Rectangle 87"/>
            <p:cNvSpPr>
              <a:spLocks noChangeArrowheads="1"/>
            </p:cNvSpPr>
            <p:nvPr/>
          </p:nvSpPr>
          <p:spPr bwMode="auto">
            <a:xfrm>
              <a:off x="6207" y="6258"/>
              <a:ext cx="1451" cy="10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0" name="Rectangle 86"/>
            <p:cNvSpPr>
              <a:spLocks noChangeArrowheads="1"/>
            </p:cNvSpPr>
            <p:nvPr/>
          </p:nvSpPr>
          <p:spPr bwMode="auto">
            <a:xfrm>
              <a:off x="6207" y="6268"/>
              <a:ext cx="1451" cy="10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9" name="Rectangle 85"/>
            <p:cNvSpPr>
              <a:spLocks noChangeArrowheads="1"/>
            </p:cNvSpPr>
            <p:nvPr/>
          </p:nvSpPr>
          <p:spPr bwMode="auto">
            <a:xfrm>
              <a:off x="6207" y="6278"/>
              <a:ext cx="1451" cy="20"/>
            </a:xfrm>
            <a:prstGeom prst="rect">
              <a:avLst/>
            </a:prstGeom>
            <a:solidFill>
              <a:srgbClr val="D4D4D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8" name="Rectangle 84"/>
            <p:cNvSpPr>
              <a:spLocks noChangeArrowheads="1"/>
            </p:cNvSpPr>
            <p:nvPr/>
          </p:nvSpPr>
          <p:spPr bwMode="auto">
            <a:xfrm>
              <a:off x="6207" y="6298"/>
              <a:ext cx="1451" cy="20"/>
            </a:xfrm>
            <a:prstGeom prst="rect">
              <a:avLst/>
            </a:prstGeom>
            <a:solidFill>
              <a:srgbClr val="D3D3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7" name="Rectangle 83"/>
            <p:cNvSpPr>
              <a:spLocks noChangeArrowheads="1"/>
            </p:cNvSpPr>
            <p:nvPr/>
          </p:nvSpPr>
          <p:spPr bwMode="auto">
            <a:xfrm>
              <a:off x="6207" y="6318"/>
              <a:ext cx="1451" cy="10"/>
            </a:xfrm>
            <a:prstGeom prst="rect">
              <a:avLst/>
            </a:prstGeom>
            <a:solidFill>
              <a:srgbClr val="D2D2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6" name="Rectangle 82"/>
            <p:cNvSpPr>
              <a:spLocks noChangeArrowheads="1"/>
            </p:cNvSpPr>
            <p:nvPr/>
          </p:nvSpPr>
          <p:spPr bwMode="auto">
            <a:xfrm>
              <a:off x="6207" y="6328"/>
              <a:ext cx="1451" cy="10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5" name="Rectangle 81"/>
            <p:cNvSpPr>
              <a:spLocks noChangeArrowheads="1"/>
            </p:cNvSpPr>
            <p:nvPr/>
          </p:nvSpPr>
          <p:spPr bwMode="auto">
            <a:xfrm>
              <a:off x="6207" y="6338"/>
              <a:ext cx="1451" cy="11"/>
            </a:xfrm>
            <a:prstGeom prst="rect">
              <a:avLst/>
            </a:prstGeom>
            <a:solidFill>
              <a:srgbClr val="D0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4" name="Rectangle 80"/>
            <p:cNvSpPr>
              <a:spLocks noChangeArrowheads="1"/>
            </p:cNvSpPr>
            <p:nvPr/>
          </p:nvSpPr>
          <p:spPr bwMode="auto">
            <a:xfrm>
              <a:off x="6207" y="5998"/>
              <a:ext cx="1451" cy="351"/>
            </a:xfrm>
            <a:prstGeom prst="rect">
              <a:avLst/>
            </a:prstGeom>
            <a:noFill/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3" name="Rectangle 79"/>
            <p:cNvSpPr>
              <a:spLocks noChangeArrowheads="1"/>
            </p:cNvSpPr>
            <p:nvPr/>
          </p:nvSpPr>
          <p:spPr bwMode="auto">
            <a:xfrm>
              <a:off x="6697" y="6058"/>
              <a:ext cx="57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Guest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22" name="Rectangle 78"/>
            <p:cNvSpPr>
              <a:spLocks noChangeArrowheads="1"/>
            </p:cNvSpPr>
            <p:nvPr/>
          </p:nvSpPr>
          <p:spPr bwMode="auto">
            <a:xfrm>
              <a:off x="6207" y="6349"/>
              <a:ext cx="1451" cy="93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1" name="Rectangle 77"/>
            <p:cNvSpPr>
              <a:spLocks noChangeArrowheads="1"/>
            </p:cNvSpPr>
            <p:nvPr/>
          </p:nvSpPr>
          <p:spPr bwMode="auto">
            <a:xfrm>
              <a:off x="6207" y="6349"/>
              <a:ext cx="1451" cy="93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18" name="Group 74"/>
            <p:cNvGrpSpPr>
              <a:grpSpLocks/>
            </p:cNvGrpSpPr>
            <p:nvPr/>
          </p:nvGrpSpPr>
          <p:grpSpPr bwMode="auto">
            <a:xfrm>
              <a:off x="6287" y="6599"/>
              <a:ext cx="1485" cy="660"/>
              <a:chOff x="6287" y="6599"/>
              <a:chExt cx="1485" cy="660"/>
            </a:xfrm>
          </p:grpSpPr>
          <p:sp>
            <p:nvSpPr>
              <p:cNvPr id="6220" name="Rectangle 76"/>
              <p:cNvSpPr>
                <a:spLocks noChangeArrowheads="1"/>
              </p:cNvSpPr>
              <p:nvPr/>
            </p:nvSpPr>
            <p:spPr bwMode="auto">
              <a:xfrm>
                <a:off x="6287" y="6599"/>
                <a:ext cx="148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Address: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19" name="Rectangle 75"/>
              <p:cNvSpPr>
                <a:spLocks noChangeArrowheads="1"/>
              </p:cNvSpPr>
              <p:nvPr/>
            </p:nvSpPr>
            <p:spPr bwMode="auto">
              <a:xfrm>
                <a:off x="6347" y="6809"/>
                <a:ext cx="135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Phone: varchar2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217" name="Rectangle 73"/>
            <p:cNvSpPr>
              <a:spLocks noChangeArrowheads="1"/>
            </p:cNvSpPr>
            <p:nvPr/>
          </p:nvSpPr>
          <p:spPr bwMode="auto">
            <a:xfrm>
              <a:off x="4114" y="5998"/>
              <a:ext cx="1452" cy="10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6" name="Rectangle 72"/>
            <p:cNvSpPr>
              <a:spLocks noChangeArrowheads="1"/>
            </p:cNvSpPr>
            <p:nvPr/>
          </p:nvSpPr>
          <p:spPr bwMode="auto">
            <a:xfrm>
              <a:off x="4114" y="6008"/>
              <a:ext cx="1452" cy="1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5" name="Rectangle 71"/>
            <p:cNvSpPr>
              <a:spLocks noChangeArrowheads="1"/>
            </p:cNvSpPr>
            <p:nvPr/>
          </p:nvSpPr>
          <p:spPr bwMode="auto">
            <a:xfrm>
              <a:off x="4114" y="6018"/>
              <a:ext cx="1452" cy="20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4" name="Rectangle 70"/>
            <p:cNvSpPr>
              <a:spLocks noChangeArrowheads="1"/>
            </p:cNvSpPr>
            <p:nvPr/>
          </p:nvSpPr>
          <p:spPr bwMode="auto">
            <a:xfrm>
              <a:off x="4114" y="6038"/>
              <a:ext cx="1452" cy="20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3" name="Rectangle 69"/>
            <p:cNvSpPr>
              <a:spLocks noChangeArrowheads="1"/>
            </p:cNvSpPr>
            <p:nvPr/>
          </p:nvSpPr>
          <p:spPr bwMode="auto">
            <a:xfrm>
              <a:off x="4114" y="6058"/>
              <a:ext cx="1452" cy="10"/>
            </a:xfrm>
            <a:prstGeom prst="rect">
              <a:avLst/>
            </a:prstGeom>
            <a:solidFill>
              <a:srgbClr val="E7E7E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2" name="Rectangle 68"/>
            <p:cNvSpPr>
              <a:spLocks noChangeArrowheads="1"/>
            </p:cNvSpPr>
            <p:nvPr/>
          </p:nvSpPr>
          <p:spPr bwMode="auto">
            <a:xfrm>
              <a:off x="4114" y="6068"/>
              <a:ext cx="1452" cy="10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1" name="Rectangle 67"/>
            <p:cNvSpPr>
              <a:spLocks noChangeArrowheads="1"/>
            </p:cNvSpPr>
            <p:nvPr/>
          </p:nvSpPr>
          <p:spPr bwMode="auto">
            <a:xfrm>
              <a:off x="4114" y="6078"/>
              <a:ext cx="1452" cy="1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0" name="Rectangle 66"/>
            <p:cNvSpPr>
              <a:spLocks noChangeArrowheads="1"/>
            </p:cNvSpPr>
            <p:nvPr/>
          </p:nvSpPr>
          <p:spPr bwMode="auto">
            <a:xfrm>
              <a:off x="4114" y="6088"/>
              <a:ext cx="1452" cy="10"/>
            </a:xfrm>
            <a:prstGeom prst="rect">
              <a:avLst/>
            </a:prstGeom>
            <a:solidFill>
              <a:srgbClr val="E4E4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9" name="Rectangle 65"/>
            <p:cNvSpPr>
              <a:spLocks noChangeArrowheads="1"/>
            </p:cNvSpPr>
            <p:nvPr/>
          </p:nvSpPr>
          <p:spPr bwMode="auto">
            <a:xfrm>
              <a:off x="4114" y="6098"/>
              <a:ext cx="1452" cy="10"/>
            </a:xfrm>
            <a:prstGeom prst="rect">
              <a:avLst/>
            </a:prstGeom>
            <a:solidFill>
              <a:srgbClr val="E3E3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8" name="Rectangle 64"/>
            <p:cNvSpPr>
              <a:spLocks noChangeArrowheads="1"/>
            </p:cNvSpPr>
            <p:nvPr/>
          </p:nvSpPr>
          <p:spPr bwMode="auto">
            <a:xfrm>
              <a:off x="4114" y="6108"/>
              <a:ext cx="1452" cy="20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7" name="Rectangle 63"/>
            <p:cNvSpPr>
              <a:spLocks noChangeArrowheads="1"/>
            </p:cNvSpPr>
            <p:nvPr/>
          </p:nvSpPr>
          <p:spPr bwMode="auto">
            <a:xfrm>
              <a:off x="4114" y="6128"/>
              <a:ext cx="1452" cy="20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6" name="Rectangle 62"/>
            <p:cNvSpPr>
              <a:spLocks noChangeArrowheads="1"/>
            </p:cNvSpPr>
            <p:nvPr/>
          </p:nvSpPr>
          <p:spPr bwMode="auto">
            <a:xfrm>
              <a:off x="4114" y="6148"/>
              <a:ext cx="1452" cy="10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5" name="Rectangle 61"/>
            <p:cNvSpPr>
              <a:spLocks noChangeArrowheads="1"/>
            </p:cNvSpPr>
            <p:nvPr/>
          </p:nvSpPr>
          <p:spPr bwMode="auto">
            <a:xfrm>
              <a:off x="4114" y="6158"/>
              <a:ext cx="1452" cy="1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4" name="Rectangle 60"/>
            <p:cNvSpPr>
              <a:spLocks noChangeArrowheads="1"/>
            </p:cNvSpPr>
            <p:nvPr/>
          </p:nvSpPr>
          <p:spPr bwMode="auto">
            <a:xfrm>
              <a:off x="4114" y="6168"/>
              <a:ext cx="1452" cy="10"/>
            </a:xfrm>
            <a:prstGeom prst="rect">
              <a:avLst/>
            </a:prstGeom>
            <a:solidFill>
              <a:srgbClr val="DEDED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3" name="Rectangle 59"/>
            <p:cNvSpPr>
              <a:spLocks noChangeArrowheads="1"/>
            </p:cNvSpPr>
            <p:nvPr/>
          </p:nvSpPr>
          <p:spPr bwMode="auto">
            <a:xfrm>
              <a:off x="4114" y="6178"/>
              <a:ext cx="1452" cy="1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2" name="Rectangle 58"/>
            <p:cNvSpPr>
              <a:spLocks noChangeArrowheads="1"/>
            </p:cNvSpPr>
            <p:nvPr/>
          </p:nvSpPr>
          <p:spPr bwMode="auto">
            <a:xfrm>
              <a:off x="4114" y="6188"/>
              <a:ext cx="1452" cy="10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1" name="Rectangle 57"/>
            <p:cNvSpPr>
              <a:spLocks noChangeArrowheads="1"/>
            </p:cNvSpPr>
            <p:nvPr/>
          </p:nvSpPr>
          <p:spPr bwMode="auto">
            <a:xfrm>
              <a:off x="4114" y="6198"/>
              <a:ext cx="1452" cy="20"/>
            </a:xfrm>
            <a:prstGeom prst="rect">
              <a:avLst/>
            </a:prstGeom>
            <a:solidFill>
              <a:srgbClr val="DBDB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0" name="Rectangle 56"/>
            <p:cNvSpPr>
              <a:spLocks noChangeArrowheads="1"/>
            </p:cNvSpPr>
            <p:nvPr/>
          </p:nvSpPr>
          <p:spPr bwMode="auto">
            <a:xfrm>
              <a:off x="4114" y="6218"/>
              <a:ext cx="1452" cy="20"/>
            </a:xfrm>
            <a:prstGeom prst="rect">
              <a:avLst/>
            </a:prstGeom>
            <a:solidFill>
              <a:srgbClr val="DADA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9" name="Rectangle 55"/>
            <p:cNvSpPr>
              <a:spLocks noChangeArrowheads="1"/>
            </p:cNvSpPr>
            <p:nvPr/>
          </p:nvSpPr>
          <p:spPr bwMode="auto">
            <a:xfrm>
              <a:off x="4114" y="6238"/>
              <a:ext cx="1452" cy="1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8" name="Rectangle 54"/>
            <p:cNvSpPr>
              <a:spLocks noChangeArrowheads="1"/>
            </p:cNvSpPr>
            <p:nvPr/>
          </p:nvSpPr>
          <p:spPr bwMode="auto">
            <a:xfrm>
              <a:off x="4114" y="6248"/>
              <a:ext cx="1452" cy="1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7" name="Rectangle 53"/>
            <p:cNvSpPr>
              <a:spLocks noChangeArrowheads="1"/>
            </p:cNvSpPr>
            <p:nvPr/>
          </p:nvSpPr>
          <p:spPr bwMode="auto">
            <a:xfrm>
              <a:off x="4114" y="6258"/>
              <a:ext cx="1452" cy="10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6" name="Rectangle 52"/>
            <p:cNvSpPr>
              <a:spLocks noChangeArrowheads="1"/>
            </p:cNvSpPr>
            <p:nvPr/>
          </p:nvSpPr>
          <p:spPr bwMode="auto">
            <a:xfrm>
              <a:off x="4114" y="6268"/>
              <a:ext cx="1452" cy="10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" name="Rectangle 51"/>
            <p:cNvSpPr>
              <a:spLocks noChangeArrowheads="1"/>
            </p:cNvSpPr>
            <p:nvPr/>
          </p:nvSpPr>
          <p:spPr bwMode="auto">
            <a:xfrm>
              <a:off x="4114" y="6278"/>
              <a:ext cx="1452" cy="10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4" name="Rectangle 50"/>
            <p:cNvSpPr>
              <a:spLocks noChangeArrowheads="1"/>
            </p:cNvSpPr>
            <p:nvPr/>
          </p:nvSpPr>
          <p:spPr bwMode="auto">
            <a:xfrm>
              <a:off x="4114" y="6288"/>
              <a:ext cx="1452" cy="20"/>
            </a:xfrm>
            <a:prstGeom prst="rect">
              <a:avLst/>
            </a:prstGeom>
            <a:solidFill>
              <a:srgbClr val="D4D4D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3" name="Rectangle 49"/>
            <p:cNvSpPr>
              <a:spLocks noChangeArrowheads="1"/>
            </p:cNvSpPr>
            <p:nvPr/>
          </p:nvSpPr>
          <p:spPr bwMode="auto">
            <a:xfrm>
              <a:off x="4114" y="6308"/>
              <a:ext cx="1452" cy="20"/>
            </a:xfrm>
            <a:prstGeom prst="rect">
              <a:avLst/>
            </a:prstGeom>
            <a:solidFill>
              <a:srgbClr val="D3D3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2" name="Rectangle 48"/>
            <p:cNvSpPr>
              <a:spLocks noChangeArrowheads="1"/>
            </p:cNvSpPr>
            <p:nvPr/>
          </p:nvSpPr>
          <p:spPr bwMode="auto">
            <a:xfrm>
              <a:off x="4114" y="6328"/>
              <a:ext cx="1452" cy="10"/>
            </a:xfrm>
            <a:prstGeom prst="rect">
              <a:avLst/>
            </a:prstGeom>
            <a:solidFill>
              <a:srgbClr val="D2D2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1" name="Rectangle 47"/>
            <p:cNvSpPr>
              <a:spLocks noChangeArrowheads="1"/>
            </p:cNvSpPr>
            <p:nvPr/>
          </p:nvSpPr>
          <p:spPr bwMode="auto">
            <a:xfrm>
              <a:off x="4114" y="6338"/>
              <a:ext cx="1452" cy="11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0" name="Rectangle 46"/>
            <p:cNvSpPr>
              <a:spLocks noChangeArrowheads="1"/>
            </p:cNvSpPr>
            <p:nvPr/>
          </p:nvSpPr>
          <p:spPr bwMode="auto">
            <a:xfrm>
              <a:off x="4114" y="6349"/>
              <a:ext cx="1452" cy="10"/>
            </a:xfrm>
            <a:prstGeom prst="rect">
              <a:avLst/>
            </a:prstGeom>
            <a:solidFill>
              <a:srgbClr val="D0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9" name="Rectangle 45"/>
            <p:cNvSpPr>
              <a:spLocks noChangeArrowheads="1"/>
            </p:cNvSpPr>
            <p:nvPr/>
          </p:nvSpPr>
          <p:spPr bwMode="auto">
            <a:xfrm>
              <a:off x="4114" y="5998"/>
              <a:ext cx="1452" cy="361"/>
            </a:xfrm>
            <a:prstGeom prst="rect">
              <a:avLst/>
            </a:prstGeom>
            <a:noFill/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8" name="Rectangle 44"/>
            <p:cNvSpPr>
              <a:spLocks noChangeArrowheads="1"/>
            </p:cNvSpPr>
            <p:nvPr/>
          </p:nvSpPr>
          <p:spPr bwMode="auto">
            <a:xfrm>
              <a:off x="4114" y="6008"/>
              <a:ext cx="138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Staff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87" name="Rectangle 43"/>
            <p:cNvSpPr>
              <a:spLocks noChangeArrowheads="1"/>
            </p:cNvSpPr>
            <p:nvPr/>
          </p:nvSpPr>
          <p:spPr bwMode="auto">
            <a:xfrm>
              <a:off x="4114" y="6359"/>
              <a:ext cx="1452" cy="911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6" name="Rectangle 42"/>
            <p:cNvSpPr>
              <a:spLocks noChangeArrowheads="1"/>
            </p:cNvSpPr>
            <p:nvPr/>
          </p:nvSpPr>
          <p:spPr bwMode="auto">
            <a:xfrm>
              <a:off x="4114" y="6359"/>
              <a:ext cx="1452" cy="911"/>
            </a:xfrm>
            <a:prstGeom prst="rect">
              <a:avLst/>
            </a:prstGeom>
            <a:noFill/>
            <a:ln w="10">
              <a:solidFill>
                <a:srgbClr val="66666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183" name="Group 39"/>
            <p:cNvGrpSpPr>
              <a:grpSpLocks/>
            </p:cNvGrpSpPr>
            <p:nvPr/>
          </p:nvGrpSpPr>
          <p:grpSpPr bwMode="auto">
            <a:xfrm>
              <a:off x="4185" y="6589"/>
              <a:ext cx="1485" cy="660"/>
              <a:chOff x="4185" y="6589"/>
              <a:chExt cx="1485" cy="660"/>
            </a:xfrm>
          </p:grpSpPr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4265" y="6589"/>
                <a:ext cx="136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Salary: varchar2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4185" y="6799"/>
                <a:ext cx="148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Position: varchar2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>
              <a:off x="2353" y="5668"/>
              <a:ext cx="4835" cy="1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 flipH="1" flipV="1">
              <a:off x="2373" y="5668"/>
              <a:ext cx="10" cy="330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 flipV="1">
              <a:off x="4955" y="5648"/>
              <a:ext cx="1" cy="340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 flipV="1">
              <a:off x="7188" y="5648"/>
              <a:ext cx="1" cy="310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8" name="Freeform 34"/>
            <p:cNvSpPr>
              <a:spLocks noEditPoints="1"/>
            </p:cNvSpPr>
            <p:nvPr/>
          </p:nvSpPr>
          <p:spPr bwMode="auto">
            <a:xfrm>
              <a:off x="4867" y="5188"/>
              <a:ext cx="113" cy="460"/>
            </a:xfrm>
            <a:custGeom>
              <a:avLst/>
              <a:gdLst/>
              <a:ahLst/>
              <a:cxnLst>
                <a:cxn ang="0">
                  <a:pos x="61" y="92"/>
                </a:cxn>
                <a:cxn ang="0">
                  <a:pos x="93" y="460"/>
                </a:cxn>
                <a:cxn ang="0">
                  <a:pos x="84" y="460"/>
                </a:cxn>
                <a:cxn ang="0">
                  <a:pos x="51" y="93"/>
                </a:cxn>
                <a:cxn ang="0">
                  <a:pos x="61" y="92"/>
                </a:cxn>
                <a:cxn ang="0">
                  <a:pos x="48" y="0"/>
                </a:cxn>
                <a:cxn ang="0">
                  <a:pos x="113" y="92"/>
                </a:cxn>
                <a:cxn ang="0">
                  <a:pos x="0" y="102"/>
                </a:cxn>
                <a:cxn ang="0">
                  <a:pos x="48" y="0"/>
                </a:cxn>
                <a:cxn ang="0">
                  <a:pos x="13" y="98"/>
                </a:cxn>
                <a:cxn ang="0">
                  <a:pos x="8" y="92"/>
                </a:cxn>
                <a:cxn ang="0">
                  <a:pos x="103" y="83"/>
                </a:cxn>
                <a:cxn ang="0">
                  <a:pos x="100" y="91"/>
                </a:cxn>
                <a:cxn ang="0">
                  <a:pos x="45" y="12"/>
                </a:cxn>
                <a:cxn ang="0">
                  <a:pos x="53" y="11"/>
                </a:cxn>
                <a:cxn ang="0">
                  <a:pos x="13" y="98"/>
                </a:cxn>
              </a:cxnLst>
              <a:rect l="0" t="0" r="r" b="b"/>
              <a:pathLst>
                <a:path w="113" h="460">
                  <a:moveTo>
                    <a:pt x="61" y="92"/>
                  </a:moveTo>
                  <a:lnTo>
                    <a:pt x="93" y="460"/>
                  </a:lnTo>
                  <a:lnTo>
                    <a:pt x="84" y="460"/>
                  </a:lnTo>
                  <a:lnTo>
                    <a:pt x="51" y="93"/>
                  </a:lnTo>
                  <a:lnTo>
                    <a:pt x="61" y="92"/>
                  </a:lnTo>
                  <a:close/>
                  <a:moveTo>
                    <a:pt x="48" y="0"/>
                  </a:moveTo>
                  <a:lnTo>
                    <a:pt x="113" y="92"/>
                  </a:lnTo>
                  <a:lnTo>
                    <a:pt x="0" y="102"/>
                  </a:lnTo>
                  <a:lnTo>
                    <a:pt x="48" y="0"/>
                  </a:lnTo>
                  <a:close/>
                  <a:moveTo>
                    <a:pt x="13" y="98"/>
                  </a:moveTo>
                  <a:lnTo>
                    <a:pt x="8" y="92"/>
                  </a:lnTo>
                  <a:lnTo>
                    <a:pt x="103" y="83"/>
                  </a:lnTo>
                  <a:lnTo>
                    <a:pt x="100" y="91"/>
                  </a:lnTo>
                  <a:lnTo>
                    <a:pt x="45" y="12"/>
                  </a:lnTo>
                  <a:lnTo>
                    <a:pt x="53" y="11"/>
                  </a:lnTo>
                  <a:lnTo>
                    <a:pt x="13" y="98"/>
                  </a:lnTo>
                  <a:close/>
                </a:path>
              </a:pathLst>
            </a:custGeom>
            <a:solidFill>
              <a:srgbClr val="545454"/>
            </a:solidFill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7" name="Freeform 33"/>
            <p:cNvSpPr>
              <a:spLocks noEditPoints="1"/>
            </p:cNvSpPr>
            <p:nvPr/>
          </p:nvSpPr>
          <p:spPr bwMode="auto">
            <a:xfrm>
              <a:off x="2633" y="4038"/>
              <a:ext cx="1461" cy="203"/>
            </a:xfrm>
            <a:custGeom>
              <a:avLst/>
              <a:gdLst/>
              <a:ahLst/>
              <a:cxnLst>
                <a:cxn ang="0">
                  <a:pos x="1369" y="61"/>
                </a:cxn>
                <a:cxn ang="0">
                  <a:pos x="1" y="203"/>
                </a:cxn>
                <a:cxn ang="0">
                  <a:pos x="0" y="193"/>
                </a:cxn>
                <a:cxn ang="0">
                  <a:pos x="1368" y="51"/>
                </a:cxn>
                <a:cxn ang="0">
                  <a:pos x="1369" y="61"/>
                </a:cxn>
                <a:cxn ang="0">
                  <a:pos x="1461" y="47"/>
                </a:cxn>
                <a:cxn ang="0">
                  <a:pos x="1370" y="113"/>
                </a:cxn>
                <a:cxn ang="0">
                  <a:pos x="1358" y="0"/>
                </a:cxn>
                <a:cxn ang="0">
                  <a:pos x="1461" y="47"/>
                </a:cxn>
                <a:cxn ang="0">
                  <a:pos x="1362" y="13"/>
                </a:cxn>
                <a:cxn ang="0">
                  <a:pos x="1369" y="8"/>
                </a:cxn>
                <a:cxn ang="0">
                  <a:pos x="1379" y="104"/>
                </a:cxn>
                <a:cxn ang="0">
                  <a:pos x="1371" y="100"/>
                </a:cxn>
                <a:cxn ang="0">
                  <a:pos x="1449" y="44"/>
                </a:cxn>
                <a:cxn ang="0">
                  <a:pos x="1450" y="52"/>
                </a:cxn>
                <a:cxn ang="0">
                  <a:pos x="1362" y="13"/>
                </a:cxn>
              </a:cxnLst>
              <a:rect l="0" t="0" r="r" b="b"/>
              <a:pathLst>
                <a:path w="1461" h="203">
                  <a:moveTo>
                    <a:pt x="1369" y="61"/>
                  </a:moveTo>
                  <a:lnTo>
                    <a:pt x="1" y="203"/>
                  </a:lnTo>
                  <a:lnTo>
                    <a:pt x="0" y="193"/>
                  </a:lnTo>
                  <a:lnTo>
                    <a:pt x="1368" y="51"/>
                  </a:lnTo>
                  <a:lnTo>
                    <a:pt x="1369" y="61"/>
                  </a:lnTo>
                  <a:close/>
                  <a:moveTo>
                    <a:pt x="1461" y="47"/>
                  </a:moveTo>
                  <a:lnTo>
                    <a:pt x="1370" y="113"/>
                  </a:lnTo>
                  <a:lnTo>
                    <a:pt x="1358" y="0"/>
                  </a:lnTo>
                  <a:lnTo>
                    <a:pt x="1461" y="47"/>
                  </a:lnTo>
                  <a:close/>
                  <a:moveTo>
                    <a:pt x="1362" y="13"/>
                  </a:moveTo>
                  <a:lnTo>
                    <a:pt x="1369" y="8"/>
                  </a:lnTo>
                  <a:lnTo>
                    <a:pt x="1379" y="104"/>
                  </a:lnTo>
                  <a:lnTo>
                    <a:pt x="1371" y="100"/>
                  </a:lnTo>
                  <a:lnTo>
                    <a:pt x="1449" y="44"/>
                  </a:lnTo>
                  <a:lnTo>
                    <a:pt x="1450" y="52"/>
                  </a:lnTo>
                  <a:lnTo>
                    <a:pt x="1362" y="13"/>
                  </a:lnTo>
                  <a:close/>
                </a:path>
              </a:pathLst>
            </a:custGeom>
            <a:solidFill>
              <a:srgbClr val="545454"/>
            </a:solidFill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2993" y="3745"/>
              <a:ext cx="705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Manage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2433" y="4095"/>
              <a:ext cx="9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964" y="4116"/>
              <a:ext cx="7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*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3" name="Freeform 29"/>
            <p:cNvSpPr>
              <a:spLocks noEditPoints="1"/>
            </p:cNvSpPr>
            <p:nvPr/>
          </p:nvSpPr>
          <p:spPr bwMode="auto">
            <a:xfrm>
              <a:off x="3195" y="1817"/>
              <a:ext cx="1283" cy="901"/>
            </a:xfrm>
            <a:custGeom>
              <a:avLst/>
              <a:gdLst/>
              <a:ahLst/>
              <a:cxnLst>
                <a:cxn ang="0">
                  <a:pos x="80" y="49"/>
                </a:cxn>
                <a:cxn ang="0">
                  <a:pos x="1283" y="893"/>
                </a:cxn>
                <a:cxn ang="0">
                  <a:pos x="1277" y="901"/>
                </a:cxn>
                <a:cxn ang="0">
                  <a:pos x="74" y="57"/>
                </a:cxn>
                <a:cxn ang="0">
                  <a:pos x="80" y="49"/>
                </a:cxn>
                <a:cxn ang="0">
                  <a:pos x="0" y="0"/>
                </a:cxn>
                <a:cxn ang="0">
                  <a:pos x="114" y="10"/>
                </a:cxn>
                <a:cxn ang="0">
                  <a:pos x="49" y="103"/>
                </a:cxn>
                <a:cxn ang="0">
                  <a:pos x="0" y="0"/>
                </a:cxn>
                <a:cxn ang="0">
                  <a:pos x="54" y="90"/>
                </a:cxn>
                <a:cxn ang="0">
                  <a:pos x="45" y="90"/>
                </a:cxn>
                <a:cxn ang="0">
                  <a:pos x="100" y="11"/>
                </a:cxn>
                <a:cxn ang="0">
                  <a:pos x="104" y="19"/>
                </a:cxn>
                <a:cxn ang="0">
                  <a:pos x="9" y="10"/>
                </a:cxn>
                <a:cxn ang="0">
                  <a:pos x="14" y="3"/>
                </a:cxn>
                <a:cxn ang="0">
                  <a:pos x="54" y="90"/>
                </a:cxn>
              </a:cxnLst>
              <a:rect l="0" t="0" r="r" b="b"/>
              <a:pathLst>
                <a:path w="1283" h="901">
                  <a:moveTo>
                    <a:pt x="80" y="49"/>
                  </a:moveTo>
                  <a:lnTo>
                    <a:pt x="1283" y="893"/>
                  </a:lnTo>
                  <a:lnTo>
                    <a:pt x="1277" y="901"/>
                  </a:lnTo>
                  <a:lnTo>
                    <a:pt x="74" y="57"/>
                  </a:lnTo>
                  <a:lnTo>
                    <a:pt x="80" y="49"/>
                  </a:lnTo>
                  <a:close/>
                  <a:moveTo>
                    <a:pt x="0" y="0"/>
                  </a:moveTo>
                  <a:lnTo>
                    <a:pt x="114" y="10"/>
                  </a:lnTo>
                  <a:lnTo>
                    <a:pt x="49" y="103"/>
                  </a:lnTo>
                  <a:lnTo>
                    <a:pt x="0" y="0"/>
                  </a:lnTo>
                  <a:close/>
                  <a:moveTo>
                    <a:pt x="54" y="90"/>
                  </a:moveTo>
                  <a:lnTo>
                    <a:pt x="45" y="90"/>
                  </a:lnTo>
                  <a:lnTo>
                    <a:pt x="100" y="11"/>
                  </a:lnTo>
                  <a:lnTo>
                    <a:pt x="104" y="19"/>
                  </a:lnTo>
                  <a:lnTo>
                    <a:pt x="9" y="10"/>
                  </a:lnTo>
                  <a:lnTo>
                    <a:pt x="14" y="3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545454"/>
            </a:solidFill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4305" y="2247"/>
              <a:ext cx="8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Borrow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1" name="Freeform 27"/>
            <p:cNvSpPr>
              <a:spLocks noEditPoints="1"/>
            </p:cNvSpPr>
            <p:nvPr/>
          </p:nvSpPr>
          <p:spPr bwMode="auto">
            <a:xfrm>
              <a:off x="631" y="1244"/>
              <a:ext cx="841" cy="113"/>
            </a:xfrm>
            <a:custGeom>
              <a:avLst/>
              <a:gdLst/>
              <a:ahLst/>
              <a:cxnLst>
                <a:cxn ang="0">
                  <a:pos x="747" y="62"/>
                </a:cxn>
                <a:cxn ang="0">
                  <a:pos x="0" y="53"/>
                </a:cxn>
                <a:cxn ang="0">
                  <a:pos x="0" y="43"/>
                </a:cxn>
                <a:cxn ang="0">
                  <a:pos x="748" y="52"/>
                </a:cxn>
                <a:cxn ang="0">
                  <a:pos x="747" y="62"/>
                </a:cxn>
                <a:cxn ang="0">
                  <a:pos x="841" y="58"/>
                </a:cxn>
                <a:cxn ang="0">
                  <a:pos x="742" y="113"/>
                </a:cxn>
                <a:cxn ang="0">
                  <a:pos x="744" y="0"/>
                </a:cxn>
                <a:cxn ang="0">
                  <a:pos x="841" y="58"/>
                </a:cxn>
                <a:cxn ang="0">
                  <a:pos x="746" y="13"/>
                </a:cxn>
                <a:cxn ang="0">
                  <a:pos x="753" y="9"/>
                </a:cxn>
                <a:cxn ang="0">
                  <a:pos x="752" y="105"/>
                </a:cxn>
                <a:cxn ang="0">
                  <a:pos x="745" y="101"/>
                </a:cxn>
                <a:cxn ang="0">
                  <a:pos x="829" y="53"/>
                </a:cxn>
                <a:cxn ang="0">
                  <a:pos x="828" y="62"/>
                </a:cxn>
                <a:cxn ang="0">
                  <a:pos x="746" y="13"/>
                </a:cxn>
              </a:cxnLst>
              <a:rect l="0" t="0" r="r" b="b"/>
              <a:pathLst>
                <a:path w="841" h="113">
                  <a:moveTo>
                    <a:pt x="747" y="62"/>
                  </a:moveTo>
                  <a:lnTo>
                    <a:pt x="0" y="53"/>
                  </a:lnTo>
                  <a:lnTo>
                    <a:pt x="0" y="43"/>
                  </a:lnTo>
                  <a:lnTo>
                    <a:pt x="748" y="52"/>
                  </a:lnTo>
                  <a:lnTo>
                    <a:pt x="747" y="62"/>
                  </a:lnTo>
                  <a:close/>
                  <a:moveTo>
                    <a:pt x="841" y="58"/>
                  </a:moveTo>
                  <a:lnTo>
                    <a:pt x="742" y="113"/>
                  </a:lnTo>
                  <a:lnTo>
                    <a:pt x="744" y="0"/>
                  </a:lnTo>
                  <a:lnTo>
                    <a:pt x="841" y="58"/>
                  </a:lnTo>
                  <a:close/>
                  <a:moveTo>
                    <a:pt x="746" y="13"/>
                  </a:moveTo>
                  <a:lnTo>
                    <a:pt x="753" y="9"/>
                  </a:lnTo>
                  <a:lnTo>
                    <a:pt x="752" y="105"/>
                  </a:lnTo>
                  <a:lnTo>
                    <a:pt x="745" y="101"/>
                  </a:lnTo>
                  <a:lnTo>
                    <a:pt x="829" y="53"/>
                  </a:lnTo>
                  <a:lnTo>
                    <a:pt x="828" y="62"/>
                  </a:lnTo>
                  <a:lnTo>
                    <a:pt x="746" y="13"/>
                  </a:lnTo>
                  <a:close/>
                </a:path>
              </a:pathLst>
            </a:custGeom>
            <a:solidFill>
              <a:srgbClr val="545454"/>
            </a:solidFill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1011" y="1051"/>
              <a:ext cx="8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*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 flipH="1" flipV="1">
              <a:off x="641" y="4226"/>
              <a:ext cx="430" cy="10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651" y="1292"/>
              <a:ext cx="1" cy="2934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671" y="3625"/>
              <a:ext cx="9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3514" y="1913"/>
              <a:ext cx="94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*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635" y="2623"/>
              <a:ext cx="9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4" name="Freeform 20"/>
            <p:cNvSpPr>
              <a:spLocks noEditPoints="1"/>
            </p:cNvSpPr>
            <p:nvPr/>
          </p:nvSpPr>
          <p:spPr bwMode="auto">
            <a:xfrm>
              <a:off x="5727" y="3590"/>
              <a:ext cx="1343" cy="416"/>
            </a:xfrm>
            <a:custGeom>
              <a:avLst/>
              <a:gdLst/>
              <a:ahLst/>
              <a:cxnLst>
                <a:cxn ang="0">
                  <a:pos x="88" y="358"/>
                </a:cxn>
                <a:cxn ang="0">
                  <a:pos x="1339" y="0"/>
                </a:cxn>
                <a:cxn ang="0">
                  <a:pos x="1343" y="10"/>
                </a:cxn>
                <a:cxn ang="0">
                  <a:pos x="91" y="368"/>
                </a:cxn>
                <a:cxn ang="0">
                  <a:pos x="88" y="358"/>
                </a:cxn>
                <a:cxn ang="0">
                  <a:pos x="0" y="388"/>
                </a:cxn>
                <a:cxn ang="0">
                  <a:pos x="79" y="307"/>
                </a:cxn>
                <a:cxn ang="0">
                  <a:pos x="110" y="416"/>
                </a:cxn>
                <a:cxn ang="0">
                  <a:pos x="0" y="388"/>
                </a:cxn>
                <a:cxn ang="0">
                  <a:pos x="104" y="404"/>
                </a:cxn>
                <a:cxn ang="0">
                  <a:pos x="98" y="410"/>
                </a:cxn>
                <a:cxn ang="0">
                  <a:pos x="72" y="318"/>
                </a:cxn>
                <a:cxn ang="0">
                  <a:pos x="80" y="320"/>
                </a:cxn>
                <a:cxn ang="0">
                  <a:pos x="13" y="389"/>
                </a:cxn>
                <a:cxn ang="0">
                  <a:pos x="10" y="381"/>
                </a:cxn>
                <a:cxn ang="0">
                  <a:pos x="104" y="404"/>
                </a:cxn>
              </a:cxnLst>
              <a:rect l="0" t="0" r="r" b="b"/>
              <a:pathLst>
                <a:path w="1343" h="416">
                  <a:moveTo>
                    <a:pt x="88" y="358"/>
                  </a:moveTo>
                  <a:lnTo>
                    <a:pt x="1339" y="0"/>
                  </a:lnTo>
                  <a:lnTo>
                    <a:pt x="1343" y="10"/>
                  </a:lnTo>
                  <a:lnTo>
                    <a:pt x="91" y="368"/>
                  </a:lnTo>
                  <a:lnTo>
                    <a:pt x="88" y="358"/>
                  </a:lnTo>
                  <a:close/>
                  <a:moveTo>
                    <a:pt x="0" y="388"/>
                  </a:moveTo>
                  <a:lnTo>
                    <a:pt x="79" y="307"/>
                  </a:lnTo>
                  <a:lnTo>
                    <a:pt x="110" y="416"/>
                  </a:lnTo>
                  <a:lnTo>
                    <a:pt x="0" y="388"/>
                  </a:lnTo>
                  <a:close/>
                  <a:moveTo>
                    <a:pt x="104" y="404"/>
                  </a:moveTo>
                  <a:lnTo>
                    <a:pt x="98" y="410"/>
                  </a:lnTo>
                  <a:lnTo>
                    <a:pt x="72" y="318"/>
                  </a:lnTo>
                  <a:lnTo>
                    <a:pt x="80" y="320"/>
                  </a:lnTo>
                  <a:lnTo>
                    <a:pt x="13" y="389"/>
                  </a:lnTo>
                  <a:lnTo>
                    <a:pt x="10" y="381"/>
                  </a:lnTo>
                  <a:lnTo>
                    <a:pt x="104" y="404"/>
                  </a:lnTo>
                  <a:close/>
                </a:path>
              </a:pathLst>
            </a:custGeom>
            <a:solidFill>
              <a:srgbClr val="545454"/>
            </a:solidFill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6117" y="3354"/>
              <a:ext cx="36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View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>
              <a:off x="8709" y="3595"/>
              <a:ext cx="331" cy="1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9040" y="1292"/>
              <a:ext cx="1" cy="2293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Freeform 16"/>
            <p:cNvSpPr>
              <a:spLocks noEditPoints="1"/>
            </p:cNvSpPr>
            <p:nvPr/>
          </p:nvSpPr>
          <p:spPr bwMode="auto">
            <a:xfrm>
              <a:off x="8169" y="1235"/>
              <a:ext cx="871" cy="114"/>
            </a:xfrm>
            <a:custGeom>
              <a:avLst/>
              <a:gdLst/>
              <a:ahLst/>
              <a:cxnLst>
                <a:cxn ang="0">
                  <a:pos x="93" y="52"/>
                </a:cxn>
                <a:cxn ang="0">
                  <a:pos x="871" y="52"/>
                </a:cxn>
                <a:cxn ang="0">
                  <a:pos x="871" y="62"/>
                </a:cxn>
                <a:cxn ang="0">
                  <a:pos x="93" y="62"/>
                </a:cxn>
                <a:cxn ang="0">
                  <a:pos x="93" y="52"/>
                </a:cxn>
                <a:cxn ang="0">
                  <a:pos x="0" y="57"/>
                </a:cxn>
                <a:cxn ang="0">
                  <a:pos x="98" y="0"/>
                </a:cxn>
                <a:cxn ang="0">
                  <a:pos x="98" y="114"/>
                </a:cxn>
                <a:cxn ang="0">
                  <a:pos x="0" y="57"/>
                </a:cxn>
                <a:cxn ang="0">
                  <a:pos x="96" y="100"/>
                </a:cxn>
                <a:cxn ang="0">
                  <a:pos x="88" y="105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2" y="61"/>
                </a:cxn>
                <a:cxn ang="0">
                  <a:pos x="12" y="53"/>
                </a:cxn>
                <a:cxn ang="0">
                  <a:pos x="96" y="100"/>
                </a:cxn>
              </a:cxnLst>
              <a:rect l="0" t="0" r="r" b="b"/>
              <a:pathLst>
                <a:path w="871" h="114">
                  <a:moveTo>
                    <a:pt x="93" y="52"/>
                  </a:moveTo>
                  <a:lnTo>
                    <a:pt x="871" y="52"/>
                  </a:lnTo>
                  <a:lnTo>
                    <a:pt x="871" y="62"/>
                  </a:lnTo>
                  <a:lnTo>
                    <a:pt x="93" y="62"/>
                  </a:lnTo>
                  <a:lnTo>
                    <a:pt x="93" y="52"/>
                  </a:lnTo>
                  <a:close/>
                  <a:moveTo>
                    <a:pt x="0" y="57"/>
                  </a:moveTo>
                  <a:lnTo>
                    <a:pt x="98" y="0"/>
                  </a:lnTo>
                  <a:lnTo>
                    <a:pt x="98" y="114"/>
                  </a:lnTo>
                  <a:lnTo>
                    <a:pt x="0" y="57"/>
                  </a:lnTo>
                  <a:close/>
                  <a:moveTo>
                    <a:pt x="96" y="100"/>
                  </a:moveTo>
                  <a:lnTo>
                    <a:pt x="88" y="105"/>
                  </a:lnTo>
                  <a:lnTo>
                    <a:pt x="88" y="9"/>
                  </a:lnTo>
                  <a:lnTo>
                    <a:pt x="96" y="13"/>
                  </a:lnTo>
                  <a:lnTo>
                    <a:pt x="12" y="61"/>
                  </a:lnTo>
                  <a:lnTo>
                    <a:pt x="12" y="53"/>
                  </a:lnTo>
                  <a:lnTo>
                    <a:pt x="96" y="100"/>
                  </a:lnTo>
                  <a:close/>
                </a:path>
              </a:pathLst>
            </a:custGeom>
            <a:solidFill>
              <a:srgbClr val="545454"/>
            </a:solidFill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Freeform 15"/>
            <p:cNvSpPr>
              <a:spLocks noEditPoints="1"/>
            </p:cNvSpPr>
            <p:nvPr/>
          </p:nvSpPr>
          <p:spPr bwMode="auto">
            <a:xfrm>
              <a:off x="2241" y="1329"/>
              <a:ext cx="3915" cy="1910"/>
            </a:xfrm>
            <a:custGeom>
              <a:avLst/>
              <a:gdLst/>
              <a:ahLst/>
              <a:cxnLst>
                <a:cxn ang="0">
                  <a:pos x="3833" y="54"/>
                </a:cxn>
                <a:cxn ang="0">
                  <a:pos x="1816" y="1029"/>
                </a:cxn>
                <a:cxn ang="0">
                  <a:pos x="1818" y="1023"/>
                </a:cxn>
                <a:cxn ang="0">
                  <a:pos x="1822" y="1047"/>
                </a:cxn>
                <a:cxn ang="0">
                  <a:pos x="1822" y="1049"/>
                </a:cxn>
                <a:cxn ang="0">
                  <a:pos x="1818" y="1073"/>
                </a:cxn>
                <a:cxn ang="0">
                  <a:pos x="1818" y="1074"/>
                </a:cxn>
                <a:cxn ang="0">
                  <a:pos x="1807" y="1094"/>
                </a:cxn>
                <a:cxn ang="0">
                  <a:pos x="1805" y="1096"/>
                </a:cxn>
                <a:cxn ang="0">
                  <a:pos x="1787" y="1109"/>
                </a:cxn>
                <a:cxn ang="0">
                  <a:pos x="1785" y="1109"/>
                </a:cxn>
                <a:cxn ang="0">
                  <a:pos x="1762" y="1113"/>
                </a:cxn>
                <a:cxn ang="0">
                  <a:pos x="1760" y="1113"/>
                </a:cxn>
                <a:cxn ang="0">
                  <a:pos x="1739" y="1109"/>
                </a:cxn>
                <a:cxn ang="0">
                  <a:pos x="1737" y="1109"/>
                </a:cxn>
                <a:cxn ang="0">
                  <a:pos x="1718" y="1097"/>
                </a:cxn>
                <a:cxn ang="0">
                  <a:pos x="1717" y="1097"/>
                </a:cxn>
                <a:cxn ang="0">
                  <a:pos x="1700" y="1078"/>
                </a:cxn>
                <a:cxn ang="0">
                  <a:pos x="1706" y="1079"/>
                </a:cxn>
                <a:cxn ang="0">
                  <a:pos x="4" y="1910"/>
                </a:cxn>
                <a:cxn ang="0">
                  <a:pos x="0" y="1901"/>
                </a:cxn>
                <a:cxn ang="0">
                  <a:pos x="1701" y="1070"/>
                </a:cxn>
                <a:cxn ang="0">
                  <a:pos x="1707" y="1071"/>
                </a:cxn>
                <a:cxn ang="0">
                  <a:pos x="1724" y="1090"/>
                </a:cxn>
                <a:cxn ang="0">
                  <a:pos x="1723" y="1089"/>
                </a:cxn>
                <a:cxn ang="0">
                  <a:pos x="1742" y="1100"/>
                </a:cxn>
                <a:cxn ang="0">
                  <a:pos x="1741" y="1100"/>
                </a:cxn>
                <a:cxn ang="0">
                  <a:pos x="1762" y="1104"/>
                </a:cxn>
                <a:cxn ang="0">
                  <a:pos x="1760" y="1104"/>
                </a:cxn>
                <a:cxn ang="0">
                  <a:pos x="1783" y="1100"/>
                </a:cxn>
                <a:cxn ang="0">
                  <a:pos x="1781" y="1100"/>
                </a:cxn>
                <a:cxn ang="0">
                  <a:pos x="1800" y="1088"/>
                </a:cxn>
                <a:cxn ang="0">
                  <a:pos x="1798" y="1090"/>
                </a:cxn>
                <a:cxn ang="0">
                  <a:pos x="1809" y="1070"/>
                </a:cxn>
                <a:cxn ang="0">
                  <a:pos x="1809" y="1071"/>
                </a:cxn>
                <a:cxn ang="0">
                  <a:pos x="1813" y="1047"/>
                </a:cxn>
                <a:cxn ang="0">
                  <a:pos x="1813" y="1049"/>
                </a:cxn>
                <a:cxn ang="0">
                  <a:pos x="1809" y="1025"/>
                </a:cxn>
                <a:cxn ang="0">
                  <a:pos x="1812" y="1020"/>
                </a:cxn>
                <a:cxn ang="0">
                  <a:pos x="3829" y="45"/>
                </a:cxn>
                <a:cxn ang="0">
                  <a:pos x="3833" y="54"/>
                </a:cxn>
                <a:cxn ang="0">
                  <a:pos x="3915" y="9"/>
                </a:cxn>
                <a:cxn ang="0">
                  <a:pos x="3851" y="102"/>
                </a:cxn>
                <a:cxn ang="0">
                  <a:pos x="3802" y="0"/>
                </a:cxn>
                <a:cxn ang="0">
                  <a:pos x="3915" y="9"/>
                </a:cxn>
                <a:cxn ang="0">
                  <a:pos x="3810" y="11"/>
                </a:cxn>
                <a:cxn ang="0">
                  <a:pos x="3814" y="4"/>
                </a:cxn>
                <a:cxn ang="0">
                  <a:pos x="3856" y="90"/>
                </a:cxn>
                <a:cxn ang="0">
                  <a:pos x="3848" y="90"/>
                </a:cxn>
                <a:cxn ang="0">
                  <a:pos x="3902" y="10"/>
                </a:cxn>
                <a:cxn ang="0">
                  <a:pos x="3906" y="18"/>
                </a:cxn>
                <a:cxn ang="0">
                  <a:pos x="3810" y="11"/>
                </a:cxn>
              </a:cxnLst>
              <a:rect l="0" t="0" r="r" b="b"/>
              <a:pathLst>
                <a:path w="3915" h="1910">
                  <a:moveTo>
                    <a:pt x="3833" y="54"/>
                  </a:moveTo>
                  <a:lnTo>
                    <a:pt x="1816" y="1029"/>
                  </a:lnTo>
                  <a:lnTo>
                    <a:pt x="1818" y="1023"/>
                  </a:lnTo>
                  <a:lnTo>
                    <a:pt x="1822" y="1047"/>
                  </a:lnTo>
                  <a:lnTo>
                    <a:pt x="1822" y="1049"/>
                  </a:lnTo>
                  <a:lnTo>
                    <a:pt x="1818" y="1073"/>
                  </a:lnTo>
                  <a:lnTo>
                    <a:pt x="1818" y="1074"/>
                  </a:lnTo>
                  <a:lnTo>
                    <a:pt x="1807" y="1094"/>
                  </a:lnTo>
                  <a:lnTo>
                    <a:pt x="1805" y="1096"/>
                  </a:lnTo>
                  <a:lnTo>
                    <a:pt x="1787" y="1109"/>
                  </a:lnTo>
                  <a:lnTo>
                    <a:pt x="1785" y="1109"/>
                  </a:lnTo>
                  <a:lnTo>
                    <a:pt x="1762" y="1113"/>
                  </a:lnTo>
                  <a:lnTo>
                    <a:pt x="1760" y="1113"/>
                  </a:lnTo>
                  <a:lnTo>
                    <a:pt x="1739" y="1109"/>
                  </a:lnTo>
                  <a:lnTo>
                    <a:pt x="1737" y="1109"/>
                  </a:lnTo>
                  <a:lnTo>
                    <a:pt x="1718" y="1097"/>
                  </a:lnTo>
                  <a:lnTo>
                    <a:pt x="1717" y="1097"/>
                  </a:lnTo>
                  <a:lnTo>
                    <a:pt x="1700" y="1078"/>
                  </a:lnTo>
                  <a:lnTo>
                    <a:pt x="1706" y="1079"/>
                  </a:lnTo>
                  <a:lnTo>
                    <a:pt x="4" y="1910"/>
                  </a:lnTo>
                  <a:lnTo>
                    <a:pt x="0" y="1901"/>
                  </a:lnTo>
                  <a:lnTo>
                    <a:pt x="1701" y="1070"/>
                  </a:lnTo>
                  <a:lnTo>
                    <a:pt x="1707" y="1071"/>
                  </a:lnTo>
                  <a:lnTo>
                    <a:pt x="1724" y="1090"/>
                  </a:lnTo>
                  <a:lnTo>
                    <a:pt x="1723" y="1089"/>
                  </a:lnTo>
                  <a:lnTo>
                    <a:pt x="1742" y="1100"/>
                  </a:lnTo>
                  <a:lnTo>
                    <a:pt x="1741" y="1100"/>
                  </a:lnTo>
                  <a:lnTo>
                    <a:pt x="1762" y="1104"/>
                  </a:lnTo>
                  <a:lnTo>
                    <a:pt x="1760" y="1104"/>
                  </a:lnTo>
                  <a:lnTo>
                    <a:pt x="1783" y="1100"/>
                  </a:lnTo>
                  <a:lnTo>
                    <a:pt x="1781" y="1100"/>
                  </a:lnTo>
                  <a:lnTo>
                    <a:pt x="1800" y="1088"/>
                  </a:lnTo>
                  <a:lnTo>
                    <a:pt x="1798" y="1090"/>
                  </a:lnTo>
                  <a:lnTo>
                    <a:pt x="1809" y="1070"/>
                  </a:lnTo>
                  <a:lnTo>
                    <a:pt x="1809" y="1071"/>
                  </a:lnTo>
                  <a:lnTo>
                    <a:pt x="1813" y="1047"/>
                  </a:lnTo>
                  <a:lnTo>
                    <a:pt x="1813" y="1049"/>
                  </a:lnTo>
                  <a:lnTo>
                    <a:pt x="1809" y="1025"/>
                  </a:lnTo>
                  <a:lnTo>
                    <a:pt x="1812" y="1020"/>
                  </a:lnTo>
                  <a:lnTo>
                    <a:pt x="3829" y="45"/>
                  </a:lnTo>
                  <a:lnTo>
                    <a:pt x="3833" y="54"/>
                  </a:lnTo>
                  <a:close/>
                  <a:moveTo>
                    <a:pt x="3915" y="9"/>
                  </a:moveTo>
                  <a:lnTo>
                    <a:pt x="3851" y="102"/>
                  </a:lnTo>
                  <a:lnTo>
                    <a:pt x="3802" y="0"/>
                  </a:lnTo>
                  <a:lnTo>
                    <a:pt x="3915" y="9"/>
                  </a:lnTo>
                  <a:close/>
                  <a:moveTo>
                    <a:pt x="3810" y="11"/>
                  </a:moveTo>
                  <a:lnTo>
                    <a:pt x="3814" y="4"/>
                  </a:lnTo>
                  <a:lnTo>
                    <a:pt x="3856" y="90"/>
                  </a:lnTo>
                  <a:lnTo>
                    <a:pt x="3848" y="90"/>
                  </a:lnTo>
                  <a:lnTo>
                    <a:pt x="3902" y="10"/>
                  </a:lnTo>
                  <a:lnTo>
                    <a:pt x="3906" y="18"/>
                  </a:lnTo>
                  <a:lnTo>
                    <a:pt x="3810" y="11"/>
                  </a:lnTo>
                  <a:close/>
                </a:path>
              </a:pathLst>
            </a:custGeom>
            <a:solidFill>
              <a:srgbClr val="545454"/>
            </a:solidFill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4635" y="1357"/>
              <a:ext cx="766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Manage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1299" y="7480"/>
              <a:ext cx="6700" cy="1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4435" y="7500"/>
              <a:ext cx="82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Manage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5" name="Freeform 11"/>
            <p:cNvSpPr>
              <a:spLocks noEditPoints="1"/>
            </p:cNvSpPr>
            <p:nvPr/>
          </p:nvSpPr>
          <p:spPr bwMode="auto">
            <a:xfrm>
              <a:off x="1299" y="5199"/>
              <a:ext cx="113" cy="2281"/>
            </a:xfrm>
            <a:custGeom>
              <a:avLst/>
              <a:gdLst/>
              <a:ahLst/>
              <a:cxnLst>
                <a:cxn ang="0">
                  <a:pos x="61" y="94"/>
                </a:cxn>
                <a:cxn ang="0">
                  <a:pos x="42" y="2514"/>
                </a:cxn>
                <a:cxn ang="0">
                  <a:pos x="32" y="2513"/>
                </a:cxn>
                <a:cxn ang="0">
                  <a:pos x="51" y="93"/>
                </a:cxn>
                <a:cxn ang="0">
                  <a:pos x="61" y="94"/>
                </a:cxn>
                <a:cxn ang="0">
                  <a:pos x="57" y="0"/>
                </a:cxn>
                <a:cxn ang="0">
                  <a:pos x="113" y="99"/>
                </a:cxn>
                <a:cxn ang="0">
                  <a:pos x="0" y="98"/>
                </a:cxn>
                <a:cxn ang="0">
                  <a:pos x="57" y="0"/>
                </a:cxn>
                <a:cxn ang="0">
                  <a:pos x="13" y="96"/>
                </a:cxn>
                <a:cxn ang="0">
                  <a:pos x="8" y="88"/>
                </a:cxn>
                <a:cxn ang="0">
                  <a:pos x="104" y="89"/>
                </a:cxn>
                <a:cxn ang="0">
                  <a:pos x="100" y="96"/>
                </a:cxn>
                <a:cxn ang="0">
                  <a:pos x="53" y="13"/>
                </a:cxn>
                <a:cxn ang="0">
                  <a:pos x="61" y="13"/>
                </a:cxn>
                <a:cxn ang="0">
                  <a:pos x="13" y="96"/>
                </a:cxn>
              </a:cxnLst>
              <a:rect l="0" t="0" r="r" b="b"/>
              <a:pathLst>
                <a:path w="113" h="2514">
                  <a:moveTo>
                    <a:pt x="61" y="94"/>
                  </a:moveTo>
                  <a:lnTo>
                    <a:pt x="42" y="2514"/>
                  </a:lnTo>
                  <a:lnTo>
                    <a:pt x="32" y="2513"/>
                  </a:lnTo>
                  <a:lnTo>
                    <a:pt x="51" y="93"/>
                  </a:lnTo>
                  <a:lnTo>
                    <a:pt x="61" y="94"/>
                  </a:lnTo>
                  <a:close/>
                  <a:moveTo>
                    <a:pt x="57" y="0"/>
                  </a:moveTo>
                  <a:lnTo>
                    <a:pt x="113" y="99"/>
                  </a:lnTo>
                  <a:lnTo>
                    <a:pt x="0" y="98"/>
                  </a:lnTo>
                  <a:lnTo>
                    <a:pt x="57" y="0"/>
                  </a:lnTo>
                  <a:close/>
                  <a:moveTo>
                    <a:pt x="13" y="96"/>
                  </a:moveTo>
                  <a:lnTo>
                    <a:pt x="8" y="88"/>
                  </a:lnTo>
                  <a:lnTo>
                    <a:pt x="104" y="89"/>
                  </a:lnTo>
                  <a:lnTo>
                    <a:pt x="100" y="96"/>
                  </a:lnTo>
                  <a:lnTo>
                    <a:pt x="53" y="13"/>
                  </a:lnTo>
                  <a:lnTo>
                    <a:pt x="61" y="13"/>
                  </a:lnTo>
                  <a:lnTo>
                    <a:pt x="13" y="96"/>
                  </a:lnTo>
                  <a:close/>
                </a:path>
              </a:pathLst>
            </a:custGeom>
            <a:solidFill>
              <a:srgbClr val="545454"/>
            </a:solidFill>
            <a:ln w="10">
              <a:solidFill>
                <a:srgbClr val="545454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7979" y="4456"/>
              <a:ext cx="1" cy="3024"/>
            </a:xfrm>
            <a:prstGeom prst="line">
              <a:avLst/>
            </a:prstGeom>
            <a:noFill/>
            <a:ln w="10">
              <a:solidFill>
                <a:srgbClr val="5D5D5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1121" y="5417"/>
              <a:ext cx="8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*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7898" y="4746"/>
              <a:ext cx="9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6046" y="3975"/>
              <a:ext cx="7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*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6727" y="3505"/>
              <a:ext cx="9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653" y="2734"/>
              <a:ext cx="9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956" y="981"/>
              <a:ext cx="7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*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-282" y="2176"/>
              <a:ext cx="766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Manage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" name="Rectangle 2"/>
            <p:cNvSpPr>
              <a:spLocks noChangeArrowheads="1"/>
            </p:cNvSpPr>
            <p:nvPr/>
          </p:nvSpPr>
          <p:spPr bwMode="auto">
            <a:xfrm>
              <a:off x="8507" y="694"/>
              <a:ext cx="8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View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487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400" b="1" dirty="0" smtClean="0"/>
              <a:t>Database description using pseudo code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-US" sz="4000" b="1" dirty="0" smtClean="0"/>
              <a:t>Pseudo code for login 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Start </a:t>
            </a:r>
          </a:p>
          <a:p>
            <a:pPr>
              <a:buNone/>
            </a:pPr>
            <a:r>
              <a:rPr lang="en-US" sz="4000" dirty="0" smtClean="0"/>
              <a:t>          Enter user name and password</a:t>
            </a:r>
          </a:p>
          <a:p>
            <a:pPr>
              <a:buNone/>
            </a:pPr>
            <a:r>
              <a:rPr lang="en-US" sz="4000" dirty="0" smtClean="0"/>
              <a:t>          Check the validity </a:t>
            </a:r>
          </a:p>
          <a:p>
            <a:pPr>
              <a:buNone/>
            </a:pPr>
            <a:r>
              <a:rPr lang="en-US" sz="4000" dirty="0" smtClean="0"/>
              <a:t>          Main page display </a:t>
            </a:r>
          </a:p>
          <a:p>
            <a:pPr>
              <a:buNone/>
            </a:pPr>
            <a:r>
              <a:rPr lang="en-US" sz="4000" dirty="0" smtClean="0"/>
              <a:t>           End </a:t>
            </a:r>
          </a:p>
          <a:p>
            <a:pPr lvl="0">
              <a:buNone/>
            </a:pPr>
            <a:r>
              <a:rPr lang="en-US" sz="4000" b="1" dirty="0" smtClean="0"/>
              <a:t>Pseudo code for member registration(for student)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Start</a:t>
            </a:r>
          </a:p>
          <a:p>
            <a:pPr>
              <a:buNone/>
            </a:pPr>
            <a:r>
              <a:rPr lang="en-US" sz="4000" dirty="0" smtClean="0"/>
              <a:t>     Click member menu</a:t>
            </a:r>
          </a:p>
          <a:p>
            <a:pPr>
              <a:buNone/>
            </a:pPr>
            <a:r>
              <a:rPr lang="en-US" sz="4000" dirty="0" smtClean="0"/>
              <a:t>     Select student button </a:t>
            </a:r>
          </a:p>
          <a:p>
            <a:pPr>
              <a:buNone/>
            </a:pPr>
            <a:r>
              <a:rPr lang="en-US" sz="4000" dirty="0" smtClean="0"/>
              <a:t>     Enter member detail </a:t>
            </a:r>
          </a:p>
          <a:p>
            <a:pPr>
              <a:buNone/>
            </a:pPr>
            <a:r>
              <a:rPr lang="en-US" sz="4000" dirty="0" smtClean="0"/>
              <a:t>     Click add button </a:t>
            </a:r>
          </a:p>
          <a:p>
            <a:pPr>
              <a:buNone/>
            </a:pPr>
            <a:r>
              <a:rPr lang="en-US" sz="4000" dirty="0" smtClean="0"/>
              <a:t>     End </a:t>
            </a:r>
          </a:p>
          <a:p>
            <a:pPr lvl="0" algn="just">
              <a:lnSpc>
                <a:spcPct val="170000"/>
              </a:lnSpc>
              <a:buNone/>
            </a:pP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8D19A1-A295-4EDF-AF8E-A707291B86D5}" type="slidenum">
              <a:rPr lang="en-US" sz="1800" b="1" smtClean="0"/>
              <a:pPr/>
              <a:t>12</a:t>
            </a:fld>
            <a:endParaRPr lang="en-US" sz="18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990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6B12DBD3-7CDD-41D7-B775-68F1724129C3}" type="datetime1">
              <a:rPr lang="en-US" sz="1600" b="1" smtClean="0"/>
              <a:pPr/>
              <a:t>1/29/2016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3445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487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System Implementation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9601644">
            <a:off x="761990" y="2903894"/>
            <a:ext cx="7989584" cy="1557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sz="3200" dirty="0" smtClean="0"/>
          </a:p>
          <a:p>
            <a:pPr marL="0" lvl="1" algn="ctr"/>
            <a:r>
              <a:rPr lang="en-US" sz="3200" dirty="0" smtClean="0"/>
              <a:t>Demonstration 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lvl="2" indent="-342900" algn="ctr"/>
            <a:r>
              <a:rPr lang="en-US" sz="2800" b="1" dirty="0" smtClean="0"/>
              <a:t>Inheritance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762000" y="990600"/>
            <a:ext cx="7848600" cy="5257800"/>
            <a:chOff x="1650" y="660"/>
            <a:chExt cx="7950" cy="4935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4935" y="660"/>
              <a:ext cx="1918" cy="18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Member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Mid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Fname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Lname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4935" y="3969"/>
              <a:ext cx="1440" cy="15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Staff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Salary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Position 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8145" y="3969"/>
              <a:ext cx="1455" cy="140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Guest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HLocation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Phone  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650" y="3969"/>
              <a:ext cx="1440" cy="16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Student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Dept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Batch 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727" name="AutoShape 7"/>
            <p:cNvCxnSpPr>
              <a:cxnSpLocks noChangeShapeType="1"/>
            </p:cNvCxnSpPr>
            <p:nvPr/>
          </p:nvCxnSpPr>
          <p:spPr bwMode="auto">
            <a:xfrm>
              <a:off x="2250" y="3075"/>
              <a:ext cx="6300" cy="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28" name="AutoShape 8"/>
            <p:cNvCxnSpPr>
              <a:cxnSpLocks noChangeShapeType="1"/>
            </p:cNvCxnSpPr>
            <p:nvPr/>
          </p:nvCxnSpPr>
          <p:spPr bwMode="auto">
            <a:xfrm>
              <a:off x="8550" y="3151"/>
              <a:ext cx="0" cy="8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29" name="AutoShape 9"/>
            <p:cNvCxnSpPr>
              <a:cxnSpLocks noChangeShapeType="1"/>
            </p:cNvCxnSpPr>
            <p:nvPr/>
          </p:nvCxnSpPr>
          <p:spPr bwMode="auto">
            <a:xfrm>
              <a:off x="2250" y="3075"/>
              <a:ext cx="1" cy="8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30" name="AutoShape 10"/>
            <p:cNvCxnSpPr>
              <a:cxnSpLocks noChangeShapeType="1"/>
            </p:cNvCxnSpPr>
            <p:nvPr/>
          </p:nvCxnSpPr>
          <p:spPr bwMode="auto">
            <a:xfrm>
              <a:off x="5595" y="3151"/>
              <a:ext cx="0" cy="8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31" name="AutoShape 11"/>
            <p:cNvCxnSpPr>
              <a:cxnSpLocks noChangeShapeType="1"/>
            </p:cNvCxnSpPr>
            <p:nvPr/>
          </p:nvCxnSpPr>
          <p:spPr bwMode="auto">
            <a:xfrm flipV="1">
              <a:off x="5595" y="2550"/>
              <a:ext cx="0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732" name="AutoShape 12"/>
            <p:cNvCxnSpPr>
              <a:cxnSpLocks noChangeShapeType="1"/>
            </p:cNvCxnSpPr>
            <p:nvPr/>
          </p:nvCxnSpPr>
          <p:spPr bwMode="auto">
            <a:xfrm>
              <a:off x="8145" y="4305"/>
              <a:ext cx="1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33" name="AutoShape 13"/>
            <p:cNvCxnSpPr>
              <a:cxnSpLocks noChangeShapeType="1"/>
            </p:cNvCxnSpPr>
            <p:nvPr/>
          </p:nvCxnSpPr>
          <p:spPr bwMode="auto">
            <a:xfrm>
              <a:off x="4935" y="4304"/>
              <a:ext cx="14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34" name="AutoShape 14"/>
            <p:cNvCxnSpPr>
              <a:cxnSpLocks noChangeShapeType="1"/>
            </p:cNvCxnSpPr>
            <p:nvPr/>
          </p:nvCxnSpPr>
          <p:spPr bwMode="auto">
            <a:xfrm>
              <a:off x="1650" y="4305"/>
              <a:ext cx="14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cxnSp>
        <p:nvCxnSpPr>
          <p:cNvPr id="20" name="Straight Connector 19"/>
          <p:cNvCxnSpPr/>
          <p:nvPr/>
        </p:nvCxnSpPr>
        <p:spPr>
          <a:xfrm>
            <a:off x="4038600" y="1295400"/>
            <a:ext cx="182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lvl="0">
              <a:buFont typeface="Courier New" pitchFamily="49" charset="0"/>
              <a:buChar char="o"/>
            </a:pPr>
            <a:r>
              <a:rPr lang="en-US" b="1" dirty="0" smtClean="0"/>
              <a:t> Member type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CREATE or REPLACE TYPE </a:t>
            </a:r>
            <a:r>
              <a:rPr lang="en-US" dirty="0" err="1" smtClean="0"/>
              <a:t>member_T</a:t>
            </a:r>
            <a:r>
              <a:rPr lang="en-US" dirty="0" smtClean="0"/>
              <a:t> AS OBJECT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 varchar2(20),</a:t>
            </a:r>
          </a:p>
          <a:p>
            <a:pPr>
              <a:buNone/>
            </a:pPr>
            <a:r>
              <a:rPr lang="en-US" dirty="0" err="1" smtClean="0"/>
              <a:t>Lname</a:t>
            </a:r>
            <a:r>
              <a:rPr lang="en-US" dirty="0" smtClean="0"/>
              <a:t> varchar2(20),</a:t>
            </a:r>
          </a:p>
          <a:p>
            <a:pPr>
              <a:buNone/>
            </a:pPr>
            <a:r>
              <a:rPr lang="en-US" dirty="0" smtClean="0"/>
              <a:t>mid varchar2(20)) NOT FINAL /</a:t>
            </a:r>
          </a:p>
          <a:p>
            <a:pPr lvl="0">
              <a:buFont typeface="Wingdings" pitchFamily="2" charset="2"/>
              <a:buChar char="§"/>
            </a:pPr>
            <a:r>
              <a:rPr lang="en-US" b="1" dirty="0" smtClean="0"/>
              <a:t>Type guest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CREATE or REPLACE TYPE guest </a:t>
            </a:r>
            <a:r>
              <a:rPr lang="en-US" b="1" dirty="0" smtClean="0"/>
              <a:t>UNDER</a:t>
            </a:r>
            <a:r>
              <a:rPr lang="en-US" dirty="0" smtClean="0"/>
              <a:t> </a:t>
            </a:r>
            <a:r>
              <a:rPr lang="en-US" dirty="0" err="1" smtClean="0"/>
              <a:t>member_T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(Phone varchar2 (20),</a:t>
            </a:r>
          </a:p>
          <a:p>
            <a:pPr>
              <a:buNone/>
            </a:pPr>
            <a:r>
              <a:rPr lang="en-US" dirty="0" smtClean="0"/>
              <a:t>    Location varchar2 (20))</a:t>
            </a:r>
          </a:p>
          <a:p>
            <a:pPr lvl="0">
              <a:buFont typeface="Wingdings" pitchFamily="2" charset="2"/>
              <a:buChar char="§"/>
            </a:pPr>
            <a:r>
              <a:rPr lang="en-US" b="1" dirty="0" smtClean="0"/>
              <a:t>Type staff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CREATE or REPLACE TYPE staff </a:t>
            </a:r>
            <a:r>
              <a:rPr lang="en-US" b="1" dirty="0" smtClean="0"/>
              <a:t>UNDER</a:t>
            </a:r>
            <a:r>
              <a:rPr lang="en-US" dirty="0" smtClean="0"/>
              <a:t> </a:t>
            </a:r>
            <a:r>
              <a:rPr lang="en-US" dirty="0" err="1" smtClean="0"/>
              <a:t>member_T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(salary varchar2(20),</a:t>
            </a:r>
          </a:p>
          <a:p>
            <a:pPr>
              <a:buNone/>
            </a:pPr>
            <a:r>
              <a:rPr lang="en-US" dirty="0" smtClean="0"/>
              <a:t>position varchar2(20))</a:t>
            </a:r>
          </a:p>
          <a:p>
            <a:pPr lvl="0">
              <a:buFont typeface="Wingdings" pitchFamily="2" charset="2"/>
              <a:buChar char="§"/>
            </a:pPr>
            <a:r>
              <a:rPr lang="en-US" b="1" dirty="0" smtClean="0"/>
              <a:t>Type student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CREATE or REPLACE TYPE </a:t>
            </a:r>
            <a:r>
              <a:rPr lang="en-US" dirty="0" err="1" smtClean="0"/>
              <a:t>student_T</a:t>
            </a:r>
            <a:r>
              <a:rPr lang="en-US" b="1" dirty="0" smtClean="0"/>
              <a:t> UNDER </a:t>
            </a:r>
            <a:r>
              <a:rPr lang="en-US" dirty="0" err="1" smtClean="0"/>
              <a:t>member_T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(dept varchar2(20),</a:t>
            </a:r>
          </a:p>
          <a:p>
            <a:pPr>
              <a:buNone/>
            </a:pPr>
            <a:r>
              <a:rPr lang="en-US" dirty="0" smtClean="0"/>
              <a:t>batch varchar2(20))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Grant of privileges implementation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 smtClean="0"/>
              <a:t>In Oracle™ we can grant system, role, or object privileges to three different types;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User</a:t>
            </a:r>
            <a:r>
              <a:rPr lang="en-US" sz="2800" dirty="0" smtClean="0"/>
              <a:t>: - The privilege is given to particular users, and the user can then exercise the privilege.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Role</a:t>
            </a:r>
            <a:r>
              <a:rPr lang="en-US" sz="2800" dirty="0" smtClean="0"/>
              <a:t>: - The privilege is given to particular roles.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Public</a:t>
            </a:r>
            <a:r>
              <a:rPr lang="en-US" sz="2800" dirty="0" smtClean="0"/>
              <a:t>: - The privilege is given to all users.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477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Giving    Privileges for respective roles and users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4" name="Title 73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289" name="Group 1"/>
          <p:cNvGrpSpPr>
            <a:grpSpLocks/>
          </p:cNvGrpSpPr>
          <p:nvPr/>
        </p:nvGrpSpPr>
        <p:grpSpPr bwMode="auto">
          <a:xfrm>
            <a:off x="838200" y="685800"/>
            <a:ext cx="7324725" cy="5943600"/>
            <a:chOff x="331" y="1915"/>
            <a:chExt cx="11534" cy="10175"/>
          </a:xfrm>
        </p:grpSpPr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653" y="5356"/>
              <a:ext cx="2512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Admin_Role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290" name="Group 2"/>
            <p:cNvGrpSpPr>
              <a:grpSpLocks/>
            </p:cNvGrpSpPr>
            <p:nvPr/>
          </p:nvGrpSpPr>
          <p:grpSpPr bwMode="auto">
            <a:xfrm>
              <a:off x="331" y="1915"/>
              <a:ext cx="11534" cy="10175"/>
              <a:chOff x="331" y="1915"/>
              <a:chExt cx="11534" cy="10175"/>
            </a:xfrm>
          </p:grpSpPr>
          <p:sp>
            <p:nvSpPr>
              <p:cNvPr id="12331" name="AutoShape 43"/>
              <p:cNvSpPr>
                <a:spLocks noChangeShapeType="1"/>
              </p:cNvSpPr>
              <p:nvPr/>
            </p:nvSpPr>
            <p:spPr bwMode="auto">
              <a:xfrm>
                <a:off x="1635" y="3917"/>
                <a:ext cx="1" cy="143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291" name="Group 3"/>
              <p:cNvGrpSpPr>
                <a:grpSpLocks/>
              </p:cNvGrpSpPr>
              <p:nvPr/>
            </p:nvGrpSpPr>
            <p:grpSpPr bwMode="auto">
              <a:xfrm>
                <a:off x="331" y="1915"/>
                <a:ext cx="11534" cy="10175"/>
                <a:chOff x="331" y="1915"/>
                <a:chExt cx="11534" cy="10175"/>
              </a:xfrm>
            </p:grpSpPr>
            <p:sp>
              <p:nvSpPr>
                <p:cNvPr id="12330" name="AutoShape 42"/>
                <p:cNvSpPr>
                  <a:spLocks noChangeShapeType="1"/>
                </p:cNvSpPr>
                <p:nvPr/>
              </p:nvSpPr>
              <p:spPr bwMode="auto">
                <a:xfrm>
                  <a:off x="1335" y="7711"/>
                  <a:ext cx="0" cy="9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2292" name="Group 4"/>
                <p:cNvGrpSpPr>
                  <a:grpSpLocks/>
                </p:cNvGrpSpPr>
                <p:nvPr/>
              </p:nvGrpSpPr>
              <p:grpSpPr bwMode="auto">
                <a:xfrm>
                  <a:off x="331" y="1915"/>
                  <a:ext cx="11534" cy="10175"/>
                  <a:chOff x="331" y="1915"/>
                  <a:chExt cx="11534" cy="10175"/>
                </a:xfrm>
              </p:grpSpPr>
              <p:sp>
                <p:nvSpPr>
                  <p:cNvPr id="12329" name="AutoShape 41"/>
                  <p:cNvSpPr>
                    <a:spLocks noChangeShapeType="1"/>
                  </p:cNvSpPr>
                  <p:nvPr/>
                </p:nvSpPr>
                <p:spPr bwMode="auto">
                  <a:xfrm>
                    <a:off x="8962" y="8716"/>
                    <a:ext cx="1" cy="72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28" name="AutoShape 40"/>
                  <p:cNvSpPr>
                    <a:spLocks noChangeShapeType="1"/>
                  </p:cNvSpPr>
                  <p:nvPr/>
                </p:nvSpPr>
                <p:spPr bwMode="auto">
                  <a:xfrm>
                    <a:off x="6226" y="8716"/>
                    <a:ext cx="0" cy="8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27" name="AutoShape 39"/>
                  <p:cNvSpPr>
                    <a:spLocks noChangeShapeType="1"/>
                  </p:cNvSpPr>
                  <p:nvPr/>
                </p:nvSpPr>
                <p:spPr bwMode="auto">
                  <a:xfrm>
                    <a:off x="3795" y="8716"/>
                    <a:ext cx="0" cy="8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2293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331" y="1915"/>
                    <a:ext cx="11534" cy="10175"/>
                    <a:chOff x="331" y="1915"/>
                    <a:chExt cx="11534" cy="10175"/>
                  </a:xfrm>
                </p:grpSpPr>
                <p:sp>
                  <p:nvSpPr>
                    <p:cNvPr id="12326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1" y="9526"/>
                      <a:ext cx="2579" cy="9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Add, update, and search members, issue book 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325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72" y="9436"/>
                      <a:ext cx="2013" cy="9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View book  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324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0" y="11505"/>
                      <a:ext cx="2123" cy="5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Cataloguer_user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32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02" y="11430"/>
                      <a:ext cx="2123" cy="5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Circulation_user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322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72" y="11430"/>
                      <a:ext cx="2123" cy="5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Attendant_user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321" name="AutoShap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5" y="10516"/>
                      <a:ext cx="0" cy="98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0" name="AutoShap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35" y="10397"/>
                      <a:ext cx="0" cy="98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9" name="AutoShap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26" y="10441"/>
                      <a:ext cx="0" cy="98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294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1" y="1915"/>
                      <a:ext cx="11534" cy="8601"/>
                      <a:chOff x="331" y="1915"/>
                      <a:chExt cx="11534" cy="8601"/>
                    </a:xfrm>
                  </p:grpSpPr>
                  <p:sp>
                    <p:nvSpPr>
                      <p:cNvPr id="12318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5" y="8266"/>
                        <a:ext cx="1883" cy="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Cataloge_Role</a:t>
                        </a:r>
                        <a:endPara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 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317" name="AutoShap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95" y="7145"/>
                        <a:ext cx="0" cy="112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16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92" y="1915"/>
                        <a:ext cx="1765" cy="87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DB Admin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315" name="AutoShap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5" y="3917"/>
                        <a:ext cx="9030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14" name="AutoShap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121" y="2794"/>
                        <a:ext cx="0" cy="1052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13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93" y="5356"/>
                        <a:ext cx="3130" cy="69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Librarian</a:t>
                        </a:r>
                        <a:endPara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   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312" name="Rectangl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768" y="5591"/>
                        <a:ext cx="2019" cy="5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Member_Role</a:t>
                        </a:r>
                        <a:endPara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311" name="AutoShap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121" y="3917"/>
                        <a:ext cx="0" cy="1439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10" name="AutoShap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665" y="3917"/>
                        <a:ext cx="0" cy="167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09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25" y="8266"/>
                        <a:ext cx="2043" cy="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Attendant_Role </a:t>
                        </a:r>
                        <a:endPara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   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308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71" y="8266"/>
                        <a:ext cx="2214" cy="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Circulation_Role </a:t>
                        </a:r>
                        <a:endPara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   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307" name="AutoShap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95" y="7145"/>
                        <a:ext cx="505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06" name="AutoShap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25" y="7146"/>
                        <a:ext cx="0" cy="112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05" name="AutoShap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50" y="7145"/>
                        <a:ext cx="0" cy="112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04" name="AutoShap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25" y="6051"/>
                        <a:ext cx="1" cy="1094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03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92" y="9601"/>
                        <a:ext cx="2579" cy="9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Insert, update and search book  </a:t>
                        </a:r>
                        <a:endPara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 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302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" y="6796"/>
                        <a:ext cx="2579" cy="9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Create, insert, update, delete, select, and view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301" name="AutoShap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5" y="5956"/>
                        <a:ext cx="1" cy="84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00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0" y="7245"/>
                        <a:ext cx="1785" cy="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View book</a:t>
                        </a:r>
                        <a:endPara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299" name="AutoShape 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755" y="6151"/>
                        <a:ext cx="1" cy="1094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298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" y="8625"/>
                        <a:ext cx="2123" cy="5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Admin_user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297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218" y="8266"/>
                        <a:ext cx="1647" cy="5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a:t>Member_user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296" name="AutoShape 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756" y="7862"/>
                        <a:ext cx="0" cy="404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295" name="AutoShape 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291" y="6872"/>
                        <a:ext cx="4891" cy="1696"/>
                      </a:xfrm>
                      <a:prstGeom prst="bentConnector3">
                        <a:avLst>
                          <a:gd name="adj1" fmla="val 34347"/>
                        </a:avLst>
                      </a:prstGeom>
                      <a:ln>
                        <a:headEnd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Step 1: identify the available roles in the library</a:t>
            </a:r>
          </a:p>
          <a:p>
            <a:pPr lvl="0">
              <a:buFont typeface="Wingdings" pitchFamily="2" charset="2"/>
              <a:buChar char="§"/>
            </a:pPr>
            <a:r>
              <a:rPr lang="en-US" sz="2800" dirty="0" smtClean="0"/>
              <a:t>Admin_role</a:t>
            </a:r>
          </a:p>
          <a:p>
            <a:pPr lvl="0">
              <a:buFont typeface="Wingdings" pitchFamily="2" charset="2"/>
              <a:buChar char="§"/>
            </a:pPr>
            <a:r>
              <a:rPr lang="en-US" sz="2800" dirty="0" err="1" smtClean="0"/>
              <a:t>Cataloguer_role</a:t>
            </a:r>
            <a:endParaRPr lang="en-US" sz="2800" dirty="0" smtClean="0"/>
          </a:p>
          <a:p>
            <a:pPr lvl="0">
              <a:buFont typeface="Wingdings" pitchFamily="2" charset="2"/>
              <a:buChar char="§"/>
            </a:pPr>
            <a:r>
              <a:rPr lang="en-US" sz="2800" dirty="0" err="1" smtClean="0"/>
              <a:t>Circulation_role</a:t>
            </a:r>
            <a:endParaRPr lang="en-US" sz="2800" dirty="0" smtClean="0"/>
          </a:p>
          <a:p>
            <a:pPr lvl="0">
              <a:buFont typeface="Wingdings" pitchFamily="2" charset="2"/>
              <a:buChar char="§"/>
            </a:pPr>
            <a:r>
              <a:rPr lang="en-US" sz="2800" dirty="0" err="1" smtClean="0"/>
              <a:t>attendant_role</a:t>
            </a:r>
            <a:endParaRPr lang="en-US" sz="2800" dirty="0" smtClean="0"/>
          </a:p>
          <a:p>
            <a:pPr lvl="0">
              <a:buFont typeface="Wingdings" pitchFamily="2" charset="2"/>
              <a:buChar char="§"/>
            </a:pPr>
            <a:r>
              <a:rPr lang="en-US" sz="2800" dirty="0" err="1" smtClean="0"/>
              <a:t>member_role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Step 2: identify the users that we have 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/>
              <a:t>Admin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/>
              <a:t>Cataloguer 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/>
              <a:t>Circulation worker 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/>
              <a:t>Attendant 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/>
              <a:t> Member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5635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Step 3: Create role and give specific task for roles</a:t>
            </a:r>
          </a:p>
          <a:p>
            <a:pPr>
              <a:buNone/>
            </a:pPr>
            <a:r>
              <a:rPr lang="en-US" sz="2800" b="1" dirty="0" err="1" smtClean="0"/>
              <a:t>Admin_Role</a:t>
            </a: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-&gt;create role </a:t>
            </a:r>
            <a:r>
              <a:rPr lang="en-US" sz="2800" dirty="0" err="1" smtClean="0"/>
              <a:t>admin_role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Grant </a:t>
            </a:r>
            <a:r>
              <a:rPr lang="en-US" sz="2800" dirty="0" err="1" smtClean="0"/>
              <a:t>connect,resource</a:t>
            </a:r>
            <a:r>
              <a:rPr lang="en-US" sz="2800" dirty="0" smtClean="0"/>
              <a:t> to </a:t>
            </a:r>
            <a:r>
              <a:rPr lang="en-US" sz="2800" dirty="0" err="1" smtClean="0"/>
              <a:t>admin_role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Grant  </a:t>
            </a:r>
            <a:r>
              <a:rPr lang="en-US" sz="2800" dirty="0" err="1" smtClean="0"/>
              <a:t>insert,select,update,delete</a:t>
            </a:r>
            <a:r>
              <a:rPr lang="en-US" sz="2800" dirty="0" smtClean="0"/>
              <a:t> on </a:t>
            </a:r>
            <a:r>
              <a:rPr lang="en-US" sz="2800" dirty="0" err="1" smtClean="0"/>
              <a:t>lib_t</a:t>
            </a:r>
            <a:r>
              <a:rPr lang="en-US" sz="2800" dirty="0" smtClean="0"/>
              <a:t> to </a:t>
            </a:r>
            <a:r>
              <a:rPr lang="en-US" sz="2800" dirty="0" err="1" smtClean="0"/>
              <a:t>admin_role</a:t>
            </a:r>
            <a:r>
              <a:rPr lang="en-US" sz="2800" dirty="0" smtClean="0"/>
              <a:t>;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err="1" smtClean="0"/>
              <a:t>cataloguer_role</a:t>
            </a:r>
            <a:endParaRPr lang="en-US" sz="2800" b="1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 create role </a:t>
            </a:r>
            <a:r>
              <a:rPr lang="en-US" sz="2800" dirty="0" err="1" smtClean="0"/>
              <a:t>cataloguer_role</a:t>
            </a:r>
            <a:r>
              <a:rPr lang="en-US" sz="2800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Grant </a:t>
            </a:r>
            <a:r>
              <a:rPr lang="en-US" sz="2800" dirty="0" err="1" smtClean="0"/>
              <a:t>connect,resource</a:t>
            </a:r>
            <a:r>
              <a:rPr lang="en-US" sz="2800" dirty="0" smtClean="0"/>
              <a:t> to </a:t>
            </a:r>
            <a:r>
              <a:rPr lang="en-US" sz="2800" dirty="0" err="1" smtClean="0"/>
              <a:t>cataloguer_role</a:t>
            </a:r>
            <a:r>
              <a:rPr lang="en-US" sz="2800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Grant insert, select, update on </a:t>
            </a:r>
            <a:r>
              <a:rPr lang="en-US" sz="2800" dirty="0" err="1" smtClean="0"/>
              <a:t>book_t</a:t>
            </a:r>
            <a:r>
              <a:rPr lang="en-US" sz="2800" dirty="0" smtClean="0"/>
              <a:t> </a:t>
            </a:r>
            <a:r>
              <a:rPr lang="en-US" sz="2800" dirty="0" err="1" smtClean="0"/>
              <a:t>cataloguer_role</a:t>
            </a:r>
            <a:r>
              <a:rPr lang="en-US" sz="2800" dirty="0" smtClean="0"/>
              <a:t>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45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Outline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/>
              <a:t>Introduction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/>
              <a:t>Problem statement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/>
              <a:t>Objective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/>
              <a:t>Scope 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/>
              <a:t>Requirements and System models 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/>
              <a:t>Database description using pseudo code</a:t>
            </a:r>
          </a:p>
          <a:p>
            <a:pPr marL="3429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b="1" dirty="0" smtClean="0"/>
              <a:t>Implementation         </a:t>
            </a:r>
            <a:r>
              <a:rPr lang="en-US" sz="2000" b="1" dirty="0" smtClean="0"/>
              <a:t>inheritance, </a:t>
            </a:r>
          </a:p>
          <a:p>
            <a:pPr marL="342900" lvl="1" indent="-342900" algn="just">
              <a:buNone/>
            </a:pPr>
            <a:r>
              <a:rPr lang="en-US" sz="2000" b="1" dirty="0" smtClean="0"/>
              <a:t>                                                            role, view, </a:t>
            </a:r>
          </a:p>
          <a:p>
            <a:pPr marL="342900" lvl="1" indent="-342900" algn="just">
              <a:buNone/>
            </a:pPr>
            <a:r>
              <a:rPr lang="en-US" sz="2000" b="1" dirty="0" smtClean="0"/>
              <a:t>                                                            distributed system</a:t>
            </a:r>
            <a:r>
              <a:rPr lang="en-US" sz="1800" b="1" dirty="0" smtClean="0"/>
              <a:t>,                                                                                          </a:t>
            </a:r>
          </a:p>
          <a:p>
            <a:pPr marL="342900" lvl="1" indent="-342900" algn="just">
              <a:lnSpc>
                <a:spcPct val="150000"/>
              </a:lnSpc>
              <a:buNone/>
            </a:pPr>
            <a:r>
              <a:rPr lang="en-US" sz="1400" b="1" dirty="0" smtClean="0"/>
              <a:t>                                                                                                                      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endParaRPr lang="en-US" sz="2400" b="1" dirty="0" smtClean="0"/>
          </a:p>
          <a:p>
            <a:pPr lvl="0" algn="just">
              <a:lnSpc>
                <a:spcPct val="150000"/>
              </a:lnSpc>
              <a:buNone/>
            </a:pPr>
            <a:r>
              <a:rPr lang="en-US" sz="2400" b="1" dirty="0" smtClean="0"/>
              <a:t> 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endParaRPr lang="en-US" sz="2400" b="1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D34-3E76-4D93-A8B1-5B3D453F509B}" type="datetime1">
              <a:rPr lang="en-US" smtClean="0"/>
              <a:pPr/>
              <a:t>1/29/2016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3276600" y="4800600"/>
            <a:ext cx="228600" cy="9906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3349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1" dirty="0" err="1" smtClean="0"/>
              <a:t>Circulation_Role</a:t>
            </a:r>
            <a:endParaRPr lang="en-US" sz="24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create role </a:t>
            </a:r>
            <a:r>
              <a:rPr lang="en-US" sz="2400" dirty="0" err="1" smtClean="0"/>
              <a:t>circulation_role</a:t>
            </a:r>
            <a:r>
              <a:rPr lang="en-US" sz="2400" dirty="0" smtClean="0"/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Grant connect, resource to </a:t>
            </a:r>
            <a:r>
              <a:rPr lang="en-US" sz="2400" dirty="0" err="1" smtClean="0"/>
              <a:t>Circulation_role</a:t>
            </a:r>
            <a:r>
              <a:rPr lang="en-US" sz="2400" dirty="0" smtClean="0"/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Grant </a:t>
            </a:r>
            <a:r>
              <a:rPr lang="en-US" sz="2400" dirty="0" err="1" smtClean="0"/>
              <a:t>insert,select</a:t>
            </a:r>
            <a:r>
              <a:rPr lang="en-US" sz="2400" dirty="0" smtClean="0"/>
              <a:t>, update on </a:t>
            </a:r>
            <a:r>
              <a:rPr lang="en-US" sz="2400" dirty="0" err="1" smtClean="0"/>
              <a:t>book_t</a:t>
            </a:r>
            <a:r>
              <a:rPr lang="en-US" sz="2400" dirty="0" smtClean="0"/>
              <a:t> </a:t>
            </a:r>
            <a:r>
              <a:rPr lang="en-US" sz="2400" dirty="0" err="1" smtClean="0"/>
              <a:t>circulation_role</a:t>
            </a:r>
            <a:r>
              <a:rPr lang="en-US" sz="2400" dirty="0" smtClean="0"/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Grant select on issue to </a:t>
            </a:r>
            <a:r>
              <a:rPr lang="en-US" sz="2400" dirty="0" err="1" smtClean="0"/>
              <a:t>circulation_role</a:t>
            </a:r>
            <a:r>
              <a:rPr lang="en-US" sz="2400" dirty="0" smtClean="0"/>
              <a:t>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err="1" smtClean="0"/>
              <a:t>Attendant_Role</a:t>
            </a:r>
            <a:endParaRPr lang="en-US" sz="24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create role </a:t>
            </a:r>
            <a:r>
              <a:rPr lang="en-US" sz="2400" dirty="0" err="1" smtClean="0"/>
              <a:t>attendant_role</a:t>
            </a:r>
            <a:r>
              <a:rPr lang="en-US" sz="2400" dirty="0" smtClean="0"/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Grant </a:t>
            </a:r>
            <a:r>
              <a:rPr lang="en-US" sz="2400" dirty="0" err="1" smtClean="0"/>
              <a:t>connect,resource</a:t>
            </a:r>
            <a:r>
              <a:rPr lang="en-US" sz="2400" dirty="0" smtClean="0"/>
              <a:t> to </a:t>
            </a:r>
            <a:r>
              <a:rPr lang="en-US" sz="2400" dirty="0" err="1" smtClean="0"/>
              <a:t>attendant_role</a:t>
            </a:r>
            <a:r>
              <a:rPr lang="en-US" sz="2400" dirty="0" smtClean="0"/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Grant select on </a:t>
            </a:r>
            <a:r>
              <a:rPr lang="en-US" sz="2400" dirty="0" err="1" smtClean="0"/>
              <a:t>book_t</a:t>
            </a:r>
            <a:r>
              <a:rPr lang="en-US" sz="2400" dirty="0" smtClean="0"/>
              <a:t> to </a:t>
            </a:r>
            <a:r>
              <a:rPr lang="en-US" sz="2400" dirty="0" err="1" smtClean="0"/>
              <a:t>attendant_role</a:t>
            </a:r>
            <a:r>
              <a:rPr lang="en-US" sz="2400" dirty="0" smtClean="0"/>
              <a:t>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Step 4: create user and give the assigned roles for individual users so that they can operate.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create user admin identified by dir;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Grant </a:t>
            </a:r>
            <a:r>
              <a:rPr lang="en-US" sz="2800" dirty="0" err="1" smtClean="0"/>
              <a:t>admin_role</a:t>
            </a:r>
            <a:r>
              <a:rPr lang="en-US" sz="2800" dirty="0" smtClean="0"/>
              <a:t> to admin;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Grant </a:t>
            </a:r>
            <a:r>
              <a:rPr lang="en-US" sz="2800" dirty="0" err="1" smtClean="0"/>
              <a:t>circulation_role</a:t>
            </a:r>
            <a:r>
              <a:rPr lang="en-US" sz="2800" dirty="0" smtClean="0"/>
              <a:t> to admin with admin option;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Grant </a:t>
            </a:r>
            <a:r>
              <a:rPr lang="en-US" sz="2800" dirty="0" err="1" smtClean="0"/>
              <a:t>attendant_role</a:t>
            </a:r>
            <a:r>
              <a:rPr lang="en-US" sz="2800" dirty="0" smtClean="0"/>
              <a:t> to admin with admin option;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Grant </a:t>
            </a:r>
            <a:r>
              <a:rPr lang="en-US" sz="2800" dirty="0" err="1" smtClean="0"/>
              <a:t>cataloguer_role</a:t>
            </a:r>
            <a:r>
              <a:rPr lang="en-US" sz="2800" dirty="0" smtClean="0"/>
              <a:t> to admin with admin option;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Grant </a:t>
            </a:r>
            <a:r>
              <a:rPr lang="en-US" sz="2800" dirty="0" err="1" smtClean="0"/>
              <a:t>member_role</a:t>
            </a:r>
            <a:r>
              <a:rPr lang="en-US" sz="2800" dirty="0" smtClean="0"/>
              <a:t> to admin with admin option;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Grant create user to admin;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Grant create session to admin;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-&gt;create user circulation identified by circ;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-&gt;create user cataloguer identified by cat;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-&gt;create user attendant identified by attendant;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&gt;create user member identified by member;</a:t>
            </a:r>
          </a:p>
          <a:p>
            <a:pPr algn="just">
              <a:buNone/>
            </a:pPr>
            <a:r>
              <a:rPr lang="en-US" sz="2800" b="1" dirty="0" smtClean="0"/>
              <a:t>Step 5: admin can give the roles privileges to created user by his own user name and password.</a:t>
            </a: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Grant </a:t>
            </a:r>
            <a:r>
              <a:rPr lang="en-US" sz="2800" dirty="0" err="1" smtClean="0"/>
              <a:t>circulation_role</a:t>
            </a:r>
            <a:r>
              <a:rPr lang="en-US" sz="2800" dirty="0" smtClean="0"/>
              <a:t> to circulation;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Grant </a:t>
            </a:r>
            <a:r>
              <a:rPr lang="en-US" sz="2800" dirty="0" err="1" smtClean="0"/>
              <a:t>attendant_role</a:t>
            </a:r>
            <a:r>
              <a:rPr lang="en-US" sz="2800" dirty="0" smtClean="0"/>
              <a:t> to attendant;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Grant </a:t>
            </a:r>
            <a:r>
              <a:rPr lang="en-US" sz="2800" dirty="0" err="1" smtClean="0"/>
              <a:t>cataloguer_role</a:t>
            </a:r>
            <a:r>
              <a:rPr lang="en-US" sz="2800" dirty="0" smtClean="0"/>
              <a:t> to cataloguer;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View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3820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Create view </a:t>
            </a:r>
            <a:r>
              <a:rPr lang="en-US" sz="2400" dirty="0" err="1" smtClean="0"/>
              <a:t>vbook</a:t>
            </a:r>
            <a:r>
              <a:rPr lang="en-US" sz="2400" dirty="0" smtClean="0"/>
              <a:t>  as select title,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Arial" pitchFamily="34" charset="0"/>
              </a:rPr>
              <a:t>author ,</a:t>
            </a:r>
            <a:r>
              <a:rPr lang="en-US" sz="2400" dirty="0" smtClean="0"/>
              <a:t>copy  from </a:t>
            </a:r>
            <a:r>
              <a:rPr lang="en-US" sz="2400" dirty="0" err="1" smtClean="0"/>
              <a:t>book_t</a:t>
            </a:r>
            <a:r>
              <a:rPr lang="en-US" sz="2400" dirty="0" smtClean="0"/>
              <a:t> ;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Create view </a:t>
            </a:r>
            <a:r>
              <a:rPr lang="en-US" sz="2400" dirty="0" err="1" smtClean="0"/>
              <a:t>vvbook_t</a:t>
            </a:r>
            <a:r>
              <a:rPr lang="en-US" sz="2400" dirty="0" smtClean="0"/>
              <a:t> as select as </a:t>
            </a:r>
            <a:r>
              <a:rPr lang="en-US" sz="2400" dirty="0" err="1" smtClean="0"/>
              <a:t>isbn,title,author,copy,year</a:t>
            </a:r>
            <a:r>
              <a:rPr lang="en-US" sz="2400" dirty="0" smtClean="0"/>
              <a:t> from </a:t>
            </a:r>
            <a:r>
              <a:rPr lang="en-US" sz="2400" dirty="0" err="1" smtClean="0"/>
              <a:t>book_t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600200" y="2743200"/>
            <a:ext cx="6476921" cy="2146300"/>
            <a:chOff x="1230" y="10676"/>
            <a:chExt cx="9161" cy="4696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230" y="10676"/>
              <a:ext cx="1740" cy="57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Admin view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4230" y="10676"/>
              <a:ext cx="1905" cy="5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Librarian view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8220" y="10676"/>
              <a:ext cx="1740" cy="73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Member view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4" name="AutoShape 6"/>
            <p:cNvCxnSpPr>
              <a:cxnSpLocks noChangeShapeType="1"/>
            </p:cNvCxnSpPr>
            <p:nvPr/>
          </p:nvCxnSpPr>
          <p:spPr bwMode="auto">
            <a:xfrm>
              <a:off x="9090" y="11411"/>
              <a:ext cx="0" cy="132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55" name="AutoShape 7"/>
            <p:cNvCxnSpPr>
              <a:cxnSpLocks noChangeShapeType="1"/>
            </p:cNvCxnSpPr>
            <p:nvPr/>
          </p:nvCxnSpPr>
          <p:spPr bwMode="auto">
            <a:xfrm>
              <a:off x="5040" y="11321"/>
              <a:ext cx="0" cy="132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230" y="12882"/>
              <a:ext cx="1724" cy="2400"/>
            </a:xfrm>
            <a:prstGeom prst="can">
              <a:avLst>
                <a:gd name="adj" fmla="val 41667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 Title, Author, 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Copy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4335" y="12642"/>
              <a:ext cx="1470" cy="2640"/>
            </a:xfrm>
            <a:prstGeom prst="can">
              <a:avLst>
                <a:gd name="adj" fmla="val 44898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isbn</a:t>
              </a: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, title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Author, Copy </a:t>
              </a:r>
              <a:r>
                <a:rPr kumimoji="0" lang="en-US" sz="105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no,year</a:t>
              </a:r>
              <a:endPara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8340" y="12732"/>
              <a:ext cx="2051" cy="2640"/>
            </a:xfrm>
            <a:prstGeom prst="can">
              <a:avLst>
                <a:gd name="adj" fmla="val 40741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200" b="1" dirty="0" err="1" smtClean="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isbn</a:t>
              </a:r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, title</a:t>
              </a: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Author, Copy </a:t>
              </a:r>
              <a:r>
                <a:rPr lang="en-US" sz="1200" b="1" dirty="0" err="1" smtClean="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no,year</a:t>
              </a:r>
              <a:endParaRPr lang="en-US" sz="1200" b="1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>
              <a:off x="2040" y="11321"/>
              <a:ext cx="1" cy="156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52400" y="990600"/>
            <a:ext cx="8686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Views are known as logical tables. Views play fundamental roles to access required data from multiple tables. 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Create view </a:t>
            </a:r>
            <a:r>
              <a:rPr lang="en-US" sz="2000" dirty="0" err="1" smtClean="0"/>
              <a:t>issuebook</a:t>
            </a:r>
            <a:r>
              <a:rPr lang="en-US" sz="2000" dirty="0" smtClean="0"/>
              <a:t> as select </a:t>
            </a:r>
            <a:r>
              <a:rPr lang="en-US" sz="2000" dirty="0" err="1" smtClean="0"/>
              <a:t>mid,fname,lname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,</a:t>
            </a:r>
            <a:r>
              <a:rPr lang="en-US" sz="2000" dirty="0" err="1" smtClean="0"/>
              <a:t>isbn,auhor,title</a:t>
            </a:r>
            <a:r>
              <a:rPr lang="en-US" sz="2000" dirty="0" smtClean="0"/>
              <a:t> from </a:t>
            </a:r>
            <a:r>
              <a:rPr lang="en-US" sz="2000" dirty="0" err="1" smtClean="0"/>
              <a:t>studen,issue</a:t>
            </a:r>
            <a:r>
              <a:rPr lang="en-US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 err="1" smtClean="0"/>
              <a:t>book_T.isbn</a:t>
            </a:r>
            <a:r>
              <a:rPr lang="en-US" sz="2000" dirty="0" smtClean="0"/>
              <a:t>=</a:t>
            </a:r>
            <a:r>
              <a:rPr lang="en-US" sz="2000" dirty="0" err="1" smtClean="0"/>
              <a:t>issue.isbn</a:t>
            </a:r>
            <a:r>
              <a:rPr lang="en-US" sz="2000" dirty="0" smtClean="0"/>
              <a:t>;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Create view </a:t>
            </a:r>
            <a:r>
              <a:rPr lang="en-US" sz="2400" dirty="0" err="1" smtClean="0"/>
              <a:t>vissue</a:t>
            </a:r>
            <a:r>
              <a:rPr lang="en-US" sz="2400" dirty="0" smtClean="0"/>
              <a:t> as select </a:t>
            </a:r>
            <a:r>
              <a:rPr lang="en-US" sz="2400" dirty="0" err="1" smtClean="0"/>
              <a:t>isbn,mid,issuedate,duedate</a:t>
            </a:r>
            <a:r>
              <a:rPr lang="en-US" sz="2400" dirty="0" smtClean="0"/>
              <a:t> from issue;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2133600" y="1752600"/>
            <a:ext cx="5638800" cy="2667000"/>
            <a:chOff x="2670" y="8160"/>
            <a:chExt cx="6735" cy="3270"/>
          </a:xfrm>
        </p:grpSpPr>
        <p:sp>
          <p:nvSpPr>
            <p:cNvPr id="32771" name="AutoShape 3"/>
            <p:cNvSpPr>
              <a:spLocks noChangeArrowheads="1"/>
            </p:cNvSpPr>
            <p:nvPr/>
          </p:nvSpPr>
          <p:spPr bwMode="auto">
            <a:xfrm>
              <a:off x="2670" y="8160"/>
              <a:ext cx="1440" cy="168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Member’s detail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2" name="AutoShape 4"/>
            <p:cNvSpPr>
              <a:spLocks noChangeArrowheads="1"/>
            </p:cNvSpPr>
            <p:nvPr/>
          </p:nvSpPr>
          <p:spPr bwMode="auto">
            <a:xfrm>
              <a:off x="7860" y="8160"/>
              <a:ext cx="1545" cy="1545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Arial" pitchFamily="34" charset="0"/>
                </a:rPr>
                <a:t>Issued book     details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773" name="AutoShape 5"/>
            <p:cNvCxnSpPr>
              <a:cxnSpLocks noChangeShapeType="1"/>
            </p:cNvCxnSpPr>
            <p:nvPr/>
          </p:nvCxnSpPr>
          <p:spPr bwMode="auto">
            <a:xfrm flipV="1">
              <a:off x="6180" y="9435"/>
              <a:ext cx="1680" cy="1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2774" name="AutoShape 6"/>
            <p:cNvCxnSpPr>
              <a:cxnSpLocks noChangeShapeType="1"/>
            </p:cNvCxnSpPr>
            <p:nvPr/>
          </p:nvCxnSpPr>
          <p:spPr bwMode="auto">
            <a:xfrm flipH="1" flipV="1">
              <a:off x="4110" y="9600"/>
              <a:ext cx="207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5400" y="10935"/>
              <a:ext cx="1695" cy="4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Create view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4873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/>
              <a:t>Distributed system implementation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lvl="0"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200" y="5715000"/>
            <a:ext cx="2743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Create, insert, update,</a:t>
            </a:r>
          </a:p>
          <a:p>
            <a:pPr algn="ctr"/>
            <a:r>
              <a:rPr lang="en-US" dirty="0" smtClean="0"/>
              <a:t>Delete table@site2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19800" y="5334000"/>
            <a:ext cx="2514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Create, insert, update,</a:t>
            </a:r>
          </a:p>
          <a:p>
            <a:pPr algn="ctr"/>
            <a:r>
              <a:rPr lang="en-US" dirty="0" smtClean="0"/>
              <a:t> ,select table@site2</a:t>
            </a:r>
            <a:endParaRPr lang="en-US" dirty="0"/>
          </a:p>
        </p:txBody>
      </p:sp>
      <p:grpSp>
        <p:nvGrpSpPr>
          <p:cNvPr id="8193" name="Group 1"/>
          <p:cNvGrpSpPr>
            <a:grpSpLocks/>
          </p:cNvGrpSpPr>
          <p:nvPr/>
        </p:nvGrpSpPr>
        <p:grpSpPr bwMode="auto">
          <a:xfrm>
            <a:off x="1143000" y="1066800"/>
            <a:ext cx="6477000" cy="4191000"/>
            <a:chOff x="2010" y="8962"/>
            <a:chExt cx="8662" cy="5846"/>
          </a:xfrm>
        </p:grpSpPr>
        <p:grpSp>
          <p:nvGrpSpPr>
            <p:cNvPr id="8194" name="Group 2"/>
            <p:cNvGrpSpPr>
              <a:grpSpLocks/>
            </p:cNvGrpSpPr>
            <p:nvPr/>
          </p:nvGrpSpPr>
          <p:grpSpPr bwMode="auto">
            <a:xfrm>
              <a:off x="2551" y="8962"/>
              <a:ext cx="7201" cy="5108"/>
              <a:chOff x="2774" y="7057"/>
              <a:chExt cx="7201" cy="5873"/>
            </a:xfrm>
          </p:grpSpPr>
          <p:sp>
            <p:nvSpPr>
              <p:cNvPr id="8195" name="AutoShape 3"/>
              <p:cNvSpPr>
                <a:spLocks noChangeArrowheads="1"/>
              </p:cNvSpPr>
              <p:nvPr/>
            </p:nvSpPr>
            <p:spPr bwMode="auto">
              <a:xfrm>
                <a:off x="7905" y="10719"/>
                <a:ext cx="1847" cy="1963"/>
              </a:xfrm>
              <a:prstGeom prst="can">
                <a:avLst>
                  <a:gd name="adj" fmla="val 26570"/>
                </a:avLst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Site 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(Remote DB) 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6" name="AutoShape 4"/>
              <p:cNvSpPr>
                <a:spLocks noChangeArrowheads="1"/>
              </p:cNvSpPr>
              <p:nvPr/>
            </p:nvSpPr>
            <p:spPr bwMode="auto">
              <a:xfrm>
                <a:off x="5142" y="7057"/>
                <a:ext cx="1800" cy="1963"/>
              </a:xfrm>
              <a:prstGeom prst="can">
                <a:avLst>
                  <a:gd name="adj" fmla="val 28046"/>
                </a:avLst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Main DB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       (Alex) 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7" name="AutoShape 5"/>
              <p:cNvSpPr>
                <a:spLocks noChangeArrowheads="1"/>
              </p:cNvSpPr>
              <p:nvPr/>
            </p:nvSpPr>
            <p:spPr bwMode="auto">
              <a:xfrm>
                <a:off x="2774" y="10967"/>
                <a:ext cx="1815" cy="1963"/>
              </a:xfrm>
              <a:prstGeom prst="can">
                <a:avLst>
                  <a:gd name="adj" fmla="val 27039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       Site 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(Remote DB)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198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4447" y="9020"/>
                <a:ext cx="1611" cy="205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99" name="AutoShape 7"/>
              <p:cNvCxnSpPr>
                <a:cxnSpLocks noChangeShapeType="1"/>
              </p:cNvCxnSpPr>
              <p:nvPr/>
            </p:nvCxnSpPr>
            <p:spPr bwMode="auto">
              <a:xfrm>
                <a:off x="6058" y="9020"/>
                <a:ext cx="2042" cy="186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2774" y="8582"/>
                <a:ext cx="1673" cy="1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Db link1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=site 1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01" name="Rectangle 9"/>
              <p:cNvSpPr>
                <a:spLocks noChangeArrowheads="1"/>
              </p:cNvSpPr>
              <p:nvPr/>
            </p:nvSpPr>
            <p:spPr bwMode="auto">
              <a:xfrm>
                <a:off x="7478" y="8510"/>
                <a:ext cx="1690" cy="9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Db link2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=site 2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02" name="Rectangle 10"/>
              <p:cNvSpPr>
                <a:spLocks noChangeArrowheads="1"/>
              </p:cNvSpPr>
              <p:nvPr/>
            </p:nvSpPr>
            <p:spPr bwMode="auto">
              <a:xfrm>
                <a:off x="7621" y="7215"/>
                <a:ext cx="2354" cy="5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Ip</a:t>
                </a: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add=10.139.20.232</a:t>
                </a:r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190" y="14160"/>
              <a:ext cx="2482" cy="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Ip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add=10.139.20.201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010" y="14265"/>
              <a:ext cx="2431" cy="5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Ip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add=10.139.20.200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86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Two database links have been created;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public database link site1</a:t>
            </a:r>
          </a:p>
          <a:p>
            <a:pPr marL="514350" indent="-514350">
              <a:buNone/>
            </a:pPr>
            <a:r>
              <a:rPr lang="en-US" sz="2800" dirty="0" smtClean="0"/>
              <a:t>      Connect to system</a:t>
            </a:r>
          </a:p>
          <a:p>
            <a:pPr marL="514350" indent="-514350">
              <a:buNone/>
            </a:pPr>
            <a:r>
              <a:rPr lang="en-US" sz="2800" dirty="0" smtClean="0"/>
              <a:t>     Identified by system</a:t>
            </a:r>
          </a:p>
          <a:p>
            <a:pPr marL="514350" indent="-514350">
              <a:buNone/>
            </a:pPr>
            <a:r>
              <a:rPr lang="en-US" sz="2800" dirty="0" smtClean="0"/>
              <a:t>     Using ’10.139.20.200/library’;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2. Create public database link site2</a:t>
            </a:r>
          </a:p>
          <a:p>
            <a:pPr marL="514350" indent="-514350">
              <a:buNone/>
            </a:pPr>
            <a:r>
              <a:rPr lang="en-US" sz="2800" dirty="0" smtClean="0"/>
              <a:t>      Connect to lib</a:t>
            </a:r>
          </a:p>
          <a:p>
            <a:pPr marL="514350" indent="-514350">
              <a:buNone/>
            </a:pPr>
            <a:r>
              <a:rPr lang="en-US" sz="2800" dirty="0" smtClean="0"/>
              <a:t>      Identified by lib</a:t>
            </a:r>
          </a:p>
          <a:p>
            <a:pPr marL="514350" indent="-514350">
              <a:buNone/>
            </a:pPr>
            <a:r>
              <a:rPr lang="en-US" sz="2800" dirty="0" smtClean="0"/>
              <a:t>      Using ’10.139.20.201/lib’;</a:t>
            </a:r>
          </a:p>
          <a:p>
            <a:pPr marL="514350" indent="-51435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1295400" y="5410200"/>
          <a:ext cx="5486400" cy="771144"/>
        </p:xfrm>
        <a:graphic>
          <a:graphicData uri="http://schemas.openxmlformats.org/drawingml/2006/table">
            <a:tbl>
              <a:tblPr/>
              <a:tblGrid>
                <a:gridCol w="1022148"/>
                <a:gridCol w="1640484"/>
                <a:gridCol w="1703580"/>
                <a:gridCol w="1120188"/>
              </a:tblGrid>
              <a:tr h="1927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Calibri"/>
                          <a:ea typeface="Calibri"/>
                          <a:cs typeface="Times New Roman"/>
                        </a:rPr>
                        <a:t>isbn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mid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issuedate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duedate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1/8/2016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2/8/2016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44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1/8/2016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2/8/2016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55</a:t>
                      </a:r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1/8/2016</a:t>
                      </a:r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2/8/2016</a:t>
                      </a:r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209800"/>
            <a:ext cx="5257800" cy="2438400"/>
            <a:chOff x="1600200" y="1219200"/>
            <a:chExt cx="5257800" cy="3886200"/>
          </a:xfrm>
        </p:grpSpPr>
        <p:sp>
          <p:nvSpPr>
            <p:cNvPr id="8" name="Flowchart: Magnetic Disk 7"/>
            <p:cNvSpPr/>
            <p:nvPr/>
          </p:nvSpPr>
          <p:spPr>
            <a:xfrm>
              <a:off x="1600200" y="1295400"/>
              <a:ext cx="914400" cy="12192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Site 2</a:t>
              </a:r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4038600" y="4191000"/>
              <a:ext cx="914400" cy="914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DB</a:t>
              </a:r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5943600" y="1219200"/>
              <a:ext cx="914400" cy="121920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Site1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1" name="Left-Right Arrow 10"/>
            <p:cNvSpPr/>
            <p:nvPr/>
          </p:nvSpPr>
          <p:spPr>
            <a:xfrm rot="18088758">
              <a:off x="4272426" y="3064153"/>
              <a:ext cx="2275096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DDL</a:t>
              </a:r>
              <a:endParaRPr lang="en-US" dirty="0"/>
            </a:p>
          </p:txBody>
        </p:sp>
        <p:sp>
          <p:nvSpPr>
            <p:cNvPr id="12" name="Left-Right Arrow 11"/>
            <p:cNvSpPr/>
            <p:nvPr/>
          </p:nvSpPr>
          <p:spPr>
            <a:xfrm rot="13688389">
              <a:off x="1963989" y="3083494"/>
              <a:ext cx="2562674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DDL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57200" y="1524000"/>
            <a:ext cx="83058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select * from issue@site1 </a:t>
            </a:r>
            <a:r>
              <a:rPr lang="en-US" dirty="0" smtClean="0"/>
              <a:t>union select *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issue@site2 </a:t>
            </a:r>
            <a:r>
              <a:rPr lang="en-US" dirty="0" smtClean="0"/>
              <a:t>union </a:t>
            </a:r>
            <a:r>
              <a:rPr lang="en-US" b="1" dirty="0" smtClean="0">
                <a:solidFill>
                  <a:srgbClr val="0070C0"/>
                </a:solidFill>
              </a:rPr>
              <a:t>select * from issue</a:t>
            </a:r>
            <a:r>
              <a:rPr lang="en-US" dirty="0" smtClean="0"/>
              <a:t>; </a:t>
            </a:r>
          </a:p>
          <a:p>
            <a:pPr algn="ctr"/>
            <a:endParaRPr lang="en-US" dirty="0" smtClean="0"/>
          </a:p>
        </p:txBody>
      </p:sp>
      <p:sp>
        <p:nvSpPr>
          <p:cNvPr id="18" name="Curved Right Arrow 17"/>
          <p:cNvSpPr/>
          <p:nvPr/>
        </p:nvSpPr>
        <p:spPr>
          <a:xfrm>
            <a:off x="762000" y="2819400"/>
            <a:ext cx="502920" cy="33528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H="1">
            <a:off x="6858000" y="2667000"/>
            <a:ext cx="838200" cy="3352800"/>
          </a:xfrm>
          <a:prstGeom prst="curv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flipH="1">
            <a:off x="4648200" y="4724400"/>
            <a:ext cx="6096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914400"/>
            <a:ext cx="8229600" cy="48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 fetch data from different  databases at the same time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6324600"/>
            <a:ext cx="15240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result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 flipH="1" flipV="1">
            <a:off x="2971800" y="6096000"/>
            <a:ext cx="3048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Fragmentation(HF) 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066800" y="3733800"/>
          <a:ext cx="6477001" cy="1609344"/>
        </p:xfrm>
        <a:graphic>
          <a:graphicData uri="http://schemas.openxmlformats.org/drawingml/2006/table">
            <a:tbl>
              <a:tblPr/>
              <a:tblGrid>
                <a:gridCol w="1179082"/>
                <a:gridCol w="1905204"/>
                <a:gridCol w="1611958"/>
                <a:gridCol w="1027617"/>
                <a:gridCol w="753140"/>
              </a:tblGrid>
              <a:tr h="2560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atin typeface="Calibri"/>
                          <a:ea typeface="Calibri"/>
                          <a:cs typeface="Times New Roman"/>
                        </a:rPr>
                        <a:t>Isbn</a:t>
                      </a: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Title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Author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Copy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Year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Law 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debi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2010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Geography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hely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English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Marre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2005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civics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jeno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2005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524000"/>
          <a:ext cx="6477001" cy="1499616"/>
        </p:xfrm>
        <a:graphic>
          <a:graphicData uri="http://schemas.openxmlformats.org/drawingml/2006/table">
            <a:tbl>
              <a:tblPr/>
              <a:tblGrid>
                <a:gridCol w="1165529"/>
                <a:gridCol w="2333540"/>
                <a:gridCol w="1143195"/>
                <a:gridCol w="1015805"/>
                <a:gridCol w="818932"/>
              </a:tblGrid>
              <a:tr h="228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atin typeface="Calibri"/>
                          <a:ea typeface="Calibri"/>
                          <a:cs typeface="Times New Roman"/>
                        </a:rPr>
                        <a:t>Isbn</a:t>
                      </a: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Title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Author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Copy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Year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Advanced database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atin typeface="Calibri"/>
                          <a:ea typeface="Calibri"/>
                          <a:cs typeface="Times New Roman"/>
                        </a:rPr>
                        <a:t>mily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2010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atin typeface="Calibri"/>
                          <a:ea typeface="Calibri"/>
                          <a:cs typeface="Times New Roman"/>
                        </a:rPr>
                        <a:t>Wirless</a:t>
                      </a: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Rama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Distributed system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Ebert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2008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Java programming 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Daniel 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Times New Roman"/>
                        </a:rPr>
                        <a:t>2012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3000" y="3124200"/>
            <a:ext cx="2590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2(</a:t>
            </a:r>
            <a:r>
              <a:rPr lang="en-US" dirty="0" err="1" smtClean="0"/>
              <a:t>maraki</a:t>
            </a:r>
            <a:r>
              <a:rPr lang="en-US" dirty="0" smtClean="0"/>
              <a:t> branch)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990600"/>
            <a:ext cx="2362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1(Ted branch)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4864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vbook_t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6172200"/>
            <a:ext cx="7315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* from </a:t>
            </a:r>
            <a:r>
              <a:rPr lang="en-US" dirty="0" err="1" smtClean="0"/>
              <a:t>vbook_t</a:t>
            </a:r>
            <a:r>
              <a:rPr lang="en-US" dirty="0" smtClean="0"/>
              <a:t> @site1 union select * from vbook_t@site2;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96200" y="2743200"/>
            <a:ext cx="121920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Librarian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72400" y="39624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 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2" idx="3"/>
          </p:cNvCxnSpPr>
          <p:nvPr/>
        </p:nvCxnSpPr>
        <p:spPr>
          <a:xfrm rot="10800000" flipV="1">
            <a:off x="4114800" y="3276600"/>
            <a:ext cx="36576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705600" y="49530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Thank you for your attention!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4873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800" dirty="0" smtClean="0"/>
              <a:t>The library played an important role in the daily teaching, learning and research activities[1].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The management of the library process by using computer could reduce manual management mistakes and enhance the efficiency of book management greatly. </a:t>
            </a:r>
          </a:p>
          <a:p>
            <a:pPr algn="just">
              <a:lnSpc>
                <a:spcPct val="160000"/>
              </a:lnSpc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5635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b="1" dirty="0" smtClean="0"/>
              <a:t>Cont…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A database is a collection of related data.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(DBMS) is a collection of programs that enables users to create and maintain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A distributed system consists of a collection of autonomous computers linked by a computer network and equipped with distributed system software.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C8D19A1-A295-4EDF-AF8E-A707291B86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fld id="{25A7A816-D143-48F0-90A3-F8B934EDBE04}" type="datetime1">
              <a:rPr lang="en-US" smtClean="0"/>
              <a:pPr/>
              <a:t>1/29/2016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Problem statement 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 Currently, UOG Library(2 branch only) uses  (ELM) system which is commercial software.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since the system is commercial, it couldn’t be extended to the new branch library as well it is challenging to modify the interface.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  As a result of single system, students are expected to clear their status in all branch library whether they borrow or not.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D948-3492-4D1E-9F75-BB7AF369542A}" type="datetime1">
              <a:rPr lang="en-US" smtClean="0"/>
              <a:pPr/>
              <a:t>1/29/2016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5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/>
              <a:t>Objective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800" dirty="0" smtClean="0"/>
              <a:t>The general objective of this project is to design distributed database system for University of Gondar library.</a:t>
            </a:r>
          </a:p>
          <a:p>
            <a:pPr>
              <a:buNone/>
            </a:pPr>
            <a:r>
              <a:rPr lang="en-US" sz="2800" b="1" dirty="0" smtClean="0"/>
              <a:t>Specific Objectives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To analysis UOG library system,</a:t>
            </a:r>
          </a:p>
          <a:p>
            <a:pPr lvl="0">
              <a:buFont typeface="Wingdings" pitchFamily="2" charset="2"/>
              <a:buChar char="§"/>
            </a:pPr>
            <a:r>
              <a:rPr lang="en-US" sz="2800" dirty="0" smtClean="0"/>
              <a:t>To design user interface that can register member and book details,</a:t>
            </a:r>
          </a:p>
          <a:p>
            <a:pPr lvl="0">
              <a:buFont typeface="Wingdings" pitchFamily="2" charset="2"/>
              <a:buChar char="§"/>
            </a:pPr>
            <a:r>
              <a:rPr lang="en-US" sz="2800" dirty="0" smtClean="0"/>
              <a:t>To create different view based on user need,</a:t>
            </a:r>
          </a:p>
          <a:p>
            <a:pPr lvl="0">
              <a:buFont typeface="Wingdings" pitchFamily="2" charset="2"/>
              <a:buChar char="§"/>
            </a:pPr>
            <a:r>
              <a:rPr lang="en-US" sz="2800" dirty="0" smtClean="0"/>
              <a:t>To assign respective role for individuals,</a:t>
            </a:r>
          </a:p>
          <a:p>
            <a:pPr lvl="0">
              <a:buFont typeface="Wingdings" pitchFamily="2" charset="2"/>
              <a:buChar char="§"/>
            </a:pPr>
            <a:r>
              <a:rPr lang="en-US" sz="2800" dirty="0" smtClean="0"/>
              <a:t>To make the system distributed,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6960-C0A7-4D94-B93A-12C0689017AF}" type="datetime1">
              <a:rPr lang="en-US" smtClean="0"/>
              <a:pPr/>
              <a:t>1/29/2016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487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ctr"/>
            <a:r>
              <a:rPr lang="en-US" sz="2000" b="1" dirty="0" smtClean="0"/>
              <a:t> Scope of project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The scope of the project covers design of Distributed database for University Gondar library and it includes the ff activity; 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 Identify book and member(student, staff and guest) information,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Identify the relationship between the actors and use cases,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Implementation of the system,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Create view, role, grant,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Develop remote database and access it being  main DB,</a:t>
            </a:r>
          </a:p>
          <a:p>
            <a:pPr lvl="0"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Functional and Non Functional Requirements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DC8D19A1-A295-4EDF-AF8E-A707291B86D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360003E6-2AB9-41CF-AB04-C5AA4BF75878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None/>
            </a:pPr>
            <a:r>
              <a:rPr lang="en-US" sz="2800" dirty="0" smtClean="0"/>
              <a:t>Functional  Requirements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 smtClean="0"/>
              <a:t>allow the admin to add Staff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 smtClean="0"/>
              <a:t>allow the admin to update Staff Profile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 smtClean="0"/>
              <a:t>allow admin/librarian to login to the system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 smtClean="0"/>
              <a:t>allow the admin to delete Staff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 smtClean="0"/>
              <a:t>allow the librarian to issue book to the members 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 smtClean="0"/>
              <a:t>allow the librarian to add book detail </a:t>
            </a:r>
          </a:p>
          <a:p>
            <a:pPr lvl="0"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87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None/>
            </a:pPr>
            <a:r>
              <a:rPr lang="en-US" sz="2800" dirty="0" smtClean="0"/>
              <a:t>Non-functionality requirement </a:t>
            </a:r>
          </a:p>
          <a:p>
            <a:pPr lvl="0"/>
            <a:r>
              <a:rPr lang="en-US" sz="2800" dirty="0" smtClean="0"/>
              <a:t>Scalability</a:t>
            </a:r>
          </a:p>
          <a:p>
            <a:pPr lvl="0"/>
            <a:r>
              <a:rPr lang="en-US" sz="2800" dirty="0" smtClean="0"/>
              <a:t>Capacity</a:t>
            </a:r>
          </a:p>
          <a:p>
            <a:pPr lvl="0"/>
            <a:r>
              <a:rPr lang="en-US" sz="2800" dirty="0" smtClean="0"/>
              <a:t>Availability</a:t>
            </a:r>
          </a:p>
          <a:p>
            <a:pPr lvl="0"/>
            <a:r>
              <a:rPr lang="en-US" sz="2800" dirty="0" smtClean="0"/>
              <a:t>Reliability</a:t>
            </a:r>
          </a:p>
          <a:p>
            <a:pPr lvl="0"/>
            <a:r>
              <a:rPr lang="en-US" sz="2800" dirty="0" smtClean="0"/>
              <a:t>Recoverability</a:t>
            </a:r>
          </a:p>
          <a:p>
            <a:pPr lvl="0"/>
            <a:r>
              <a:rPr lang="en-US" sz="2800" dirty="0" smtClean="0"/>
              <a:t>Maintainability </a:t>
            </a:r>
          </a:p>
          <a:p>
            <a:pPr lvl="0"/>
            <a:r>
              <a:rPr lang="en-US" sz="2800" dirty="0" smtClean="0"/>
              <a:t>Security </a:t>
            </a:r>
          </a:p>
          <a:p>
            <a:pPr lvl="0"/>
            <a:r>
              <a:rPr lang="en-US" sz="2800" dirty="0" smtClean="0"/>
              <a:t>Quality </a:t>
            </a:r>
          </a:p>
          <a:p>
            <a:pPr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70E-A327-40ED-A986-87B9411CEE9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9A1-A295-4EDF-AF8E-A707291B86D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6738</TotalTime>
  <Words>1529</Words>
  <Application>Microsoft Office PowerPoint</Application>
  <PresentationFormat>On-screen Show (4:3)</PresentationFormat>
  <Paragraphs>513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Outline </vt:lpstr>
      <vt:lpstr>Introduction</vt:lpstr>
      <vt:lpstr>Cont…</vt:lpstr>
      <vt:lpstr>Problem statement </vt:lpstr>
      <vt:lpstr>Objective </vt:lpstr>
      <vt:lpstr> Scope of project</vt:lpstr>
      <vt:lpstr>Functional and Non Functional Requirements</vt:lpstr>
      <vt:lpstr>Cont…</vt:lpstr>
      <vt:lpstr>System and Functional Model (conceptual model)</vt:lpstr>
      <vt:lpstr>Class  Diagram</vt:lpstr>
      <vt:lpstr>Database description using pseudo code</vt:lpstr>
      <vt:lpstr>System Implementation</vt:lpstr>
      <vt:lpstr>Inheritance implementation </vt:lpstr>
      <vt:lpstr>Cont…</vt:lpstr>
      <vt:lpstr> Grant of privileges implementation  </vt:lpstr>
      <vt:lpstr>Cont…</vt:lpstr>
      <vt:lpstr>Cont…</vt:lpstr>
      <vt:lpstr>Cont…</vt:lpstr>
      <vt:lpstr>Cont…</vt:lpstr>
      <vt:lpstr>Cont…</vt:lpstr>
      <vt:lpstr>Cont…</vt:lpstr>
      <vt:lpstr>View implementation</vt:lpstr>
      <vt:lpstr>Cont…</vt:lpstr>
      <vt:lpstr>Distributed system implementation  </vt:lpstr>
      <vt:lpstr>Cont…</vt:lpstr>
      <vt:lpstr>Cont…</vt:lpstr>
      <vt:lpstr>Fragmentation(HF) 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User</dc:creator>
  <cp:lastModifiedBy>HP</cp:lastModifiedBy>
  <cp:revision>823</cp:revision>
  <dcterms:created xsi:type="dcterms:W3CDTF">2014-05-20T18:10:40Z</dcterms:created>
  <dcterms:modified xsi:type="dcterms:W3CDTF">2016-01-29T08:56:48Z</dcterms:modified>
</cp:coreProperties>
</file>