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8E448-959A-4577-B203-325591A9E628}" v="7" dt="2024-01-04T21:27:1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958E448-959A-4577-B203-325591A9E628}"/>
    <pc:docChg chg="modSld">
      <pc:chgData name="Guest User" userId="" providerId="Windows Live" clId="Web-{5958E448-959A-4577-B203-325591A9E628}" dt="2024-01-04T21:27:11.931" v="6" actId="1076"/>
      <pc:docMkLst>
        <pc:docMk/>
      </pc:docMkLst>
      <pc:sldChg chg="addSp modSp">
        <pc:chgData name="Guest User" userId="" providerId="Windows Live" clId="Web-{5958E448-959A-4577-B203-325591A9E628}" dt="2024-01-04T21:27:11.931" v="6" actId="1076"/>
        <pc:sldMkLst>
          <pc:docMk/>
          <pc:sldMk cId="3364698917" sldId="256"/>
        </pc:sldMkLst>
        <pc:picChg chg="add mod">
          <ac:chgData name="Guest User" userId="" providerId="Windows Live" clId="Web-{5958E448-959A-4577-B203-325591A9E628}" dt="2024-01-04T21:25:17.490" v="1" actId="1076"/>
          <ac:picMkLst>
            <pc:docMk/>
            <pc:sldMk cId="3364698917" sldId="256"/>
            <ac:picMk id="2" creationId="{DA1A3789-23AA-C545-8340-D13C3B5F417C}"/>
          </ac:picMkLst>
        </pc:picChg>
        <pc:picChg chg="add mod">
          <ac:chgData name="Guest User" userId="" providerId="Windows Live" clId="Web-{5958E448-959A-4577-B203-325591A9E628}" dt="2024-01-04T21:27:11.931" v="6" actId="1076"/>
          <ac:picMkLst>
            <pc:docMk/>
            <pc:sldMk cId="3364698917" sldId="256"/>
            <ac:picMk id="3" creationId="{3756DE5D-CAB4-4605-BD7F-F2119A02DF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7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18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61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52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7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32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78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34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61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1C63-AD05-48FF-AE57-F418A40C3FD5}" type="datetimeFigureOut">
              <a:rPr lang="en-CA" smtClean="0"/>
              <a:t>2024-01-04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EC93-5896-49B9-ADE5-529C9640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5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A1921B0-5B79-57BE-FB4C-ED01AF78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1" y="88886"/>
            <a:ext cx="1400064" cy="244800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CD9506-E8A3-798F-9876-21A752114361}"/>
              </a:ext>
            </a:extLst>
          </p:cNvPr>
          <p:cNvSpPr/>
          <p:nvPr/>
        </p:nvSpPr>
        <p:spPr>
          <a:xfrm rot="16200000">
            <a:off x="771226" y="1780589"/>
            <a:ext cx="631533" cy="518181"/>
          </a:xfrm>
          <a:custGeom>
            <a:avLst/>
            <a:gdLst>
              <a:gd name="connsiteX0" fmla="*/ 152400 w 742950"/>
              <a:gd name="connsiteY0" fmla="*/ 266700 h 609600"/>
              <a:gd name="connsiteX1" fmla="*/ 323850 w 742950"/>
              <a:gd name="connsiteY1" fmla="*/ 266700 h 609600"/>
              <a:gd name="connsiteX2" fmla="*/ 323850 w 742950"/>
              <a:gd name="connsiteY2" fmla="*/ 438150 h 609600"/>
              <a:gd name="connsiteX3" fmla="*/ 495300 w 742950"/>
              <a:gd name="connsiteY3" fmla="*/ 438150 h 609600"/>
              <a:gd name="connsiteX4" fmla="*/ 495300 w 742950"/>
              <a:gd name="connsiteY4" fmla="*/ 609600 h 609600"/>
              <a:gd name="connsiteX5" fmla="*/ 742950 w 742950"/>
              <a:gd name="connsiteY5" fmla="*/ 609600 h 609600"/>
              <a:gd name="connsiteX6" fmla="*/ 742950 w 742950"/>
              <a:gd name="connsiteY6" fmla="*/ 514350 h 609600"/>
              <a:gd name="connsiteX7" fmla="*/ 590550 w 742950"/>
              <a:gd name="connsiteY7" fmla="*/ 514350 h 609600"/>
              <a:gd name="connsiteX8" fmla="*/ 590550 w 742950"/>
              <a:gd name="connsiteY8" fmla="*/ 342900 h 609600"/>
              <a:gd name="connsiteX9" fmla="*/ 419100 w 742950"/>
              <a:gd name="connsiteY9" fmla="*/ 342900 h 609600"/>
              <a:gd name="connsiteX10" fmla="*/ 419100 w 742950"/>
              <a:gd name="connsiteY10" fmla="*/ 171450 h 609600"/>
              <a:gd name="connsiteX11" fmla="*/ 247650 w 742950"/>
              <a:gd name="connsiteY11" fmla="*/ 171450 h 609600"/>
              <a:gd name="connsiteX12" fmla="*/ 247650 w 742950"/>
              <a:gd name="connsiteY12" fmla="*/ 0 h 609600"/>
              <a:gd name="connsiteX13" fmla="*/ 0 w 742950"/>
              <a:gd name="connsiteY13" fmla="*/ 0 h 609600"/>
              <a:gd name="connsiteX14" fmla="*/ 0 w 742950"/>
              <a:gd name="connsiteY14" fmla="*/ 95250 h 609600"/>
              <a:gd name="connsiteX15" fmla="*/ 152400 w 742950"/>
              <a:gd name="connsiteY15" fmla="*/ 9525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2950" h="609600">
                <a:moveTo>
                  <a:pt x="152400" y="266700"/>
                </a:moveTo>
                <a:lnTo>
                  <a:pt x="323850" y="266700"/>
                </a:lnTo>
                <a:lnTo>
                  <a:pt x="323850" y="438150"/>
                </a:lnTo>
                <a:lnTo>
                  <a:pt x="495300" y="438150"/>
                </a:lnTo>
                <a:lnTo>
                  <a:pt x="495300" y="609600"/>
                </a:lnTo>
                <a:lnTo>
                  <a:pt x="742950" y="609600"/>
                </a:lnTo>
                <a:lnTo>
                  <a:pt x="742950" y="514350"/>
                </a:lnTo>
                <a:lnTo>
                  <a:pt x="590550" y="514350"/>
                </a:lnTo>
                <a:lnTo>
                  <a:pt x="590550" y="342900"/>
                </a:lnTo>
                <a:lnTo>
                  <a:pt x="419100" y="342900"/>
                </a:lnTo>
                <a:lnTo>
                  <a:pt x="419100" y="171450"/>
                </a:lnTo>
                <a:lnTo>
                  <a:pt x="247650" y="171450"/>
                </a:lnTo>
                <a:lnTo>
                  <a:pt x="247650" y="0"/>
                </a:lnTo>
                <a:lnTo>
                  <a:pt x="0" y="0"/>
                </a:lnTo>
                <a:lnTo>
                  <a:pt x="0" y="95250"/>
                </a:lnTo>
                <a:lnTo>
                  <a:pt x="152400" y="952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32" name="Graphic 31" descr="Table and chairs with solid fill">
            <a:extLst>
              <a:ext uri="{FF2B5EF4-FFF2-40B4-BE49-F238E27FC236}">
                <a16:creationId xmlns:a16="http://schemas.microsoft.com/office/drawing/2014/main" id="{B7E365B4-1BDA-62F1-BDBA-2B44C592E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08054" y="354336"/>
            <a:ext cx="830575" cy="830575"/>
          </a:xfrm>
          <a:prstGeom prst="rect">
            <a:avLst/>
          </a:prstGeom>
        </p:spPr>
      </p:pic>
      <p:pic>
        <p:nvPicPr>
          <p:cNvPr id="34" name="Graphic 33" descr="Lights On with solid fill">
            <a:extLst>
              <a:ext uri="{FF2B5EF4-FFF2-40B4-BE49-F238E27FC236}">
                <a16:creationId xmlns:a16="http://schemas.microsoft.com/office/drawing/2014/main" id="{79719E70-27C2-3803-1833-7E20621534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53554" y="1757117"/>
            <a:ext cx="453920" cy="453920"/>
          </a:xfrm>
          <a:prstGeom prst="rect">
            <a:avLst/>
          </a:prstGeom>
        </p:spPr>
      </p:pic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0F488959-AD6B-74E2-F1BA-B1DF1A82B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53554" y="542663"/>
            <a:ext cx="453920" cy="45392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9A58BEB-5642-B442-16B8-669B72C8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408" y="88886"/>
            <a:ext cx="1400064" cy="24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07095C2-35CE-F0D4-20BB-964FBBE9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95" y="88886"/>
            <a:ext cx="1400064" cy="2448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1BF5304-3890-ADF1-221E-505AC2150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4382" y="88886"/>
            <a:ext cx="1400064" cy="2448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970D84D-D612-3F7D-67A9-ADBFE0F8F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1" y="6341665"/>
            <a:ext cx="1400064" cy="2448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437E1-7CBC-029C-E3EF-8317FCCA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408" y="6341665"/>
            <a:ext cx="1400064" cy="2448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AA786ED-3959-4C5E-E50F-6AF66E30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95" y="6341665"/>
            <a:ext cx="1400064" cy="2448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E514F479-B7C1-BA76-AF4D-3CE5357E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4382" y="6341665"/>
            <a:ext cx="1400064" cy="2448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3710837-5633-0A70-C54B-F66B3EC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1" y="3215275"/>
            <a:ext cx="1400064" cy="2448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E71A3690-F491-7D4C-5A3E-541334B3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408" y="3215275"/>
            <a:ext cx="1400064" cy="24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02327739-F6E7-6529-E674-09D253F3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95" y="3215275"/>
            <a:ext cx="1400064" cy="2448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EA27A1D-0B8D-AB3B-BA1B-BBAAC074A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4382" y="3215275"/>
            <a:ext cx="1400064" cy="2448000"/>
          </a:xfrm>
          <a:prstGeom prst="rect">
            <a:avLst/>
          </a:prstGeom>
        </p:spPr>
      </p:pic>
      <p:pic>
        <p:nvPicPr>
          <p:cNvPr id="2" name="Graphic 1" descr="Lights On with solid fill">
            <a:extLst>
              <a:ext uri="{FF2B5EF4-FFF2-40B4-BE49-F238E27FC236}">
                <a16:creationId xmlns:a16="http://schemas.microsoft.com/office/drawing/2014/main" id="{DA1A3789-23AA-C545-8340-D13C3B5F4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258339" y="1729902"/>
            <a:ext cx="453920" cy="45392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756DE5D-CAB4-4605-BD7F-F2119A02D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-5400000">
            <a:off x="2253343" y="357414"/>
            <a:ext cx="449942" cy="4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Letter Paper (8.5x11 in)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Higuchi, Alexandre</dc:creator>
  <cp:revision>1</cp:revision>
  <cp:lastPrinted>2024-01-04T19:56:31Z</cp:lastPrinted>
  <dcterms:created xsi:type="dcterms:W3CDTF">2024-01-04T19:20:58Z</dcterms:created>
  <dcterms:modified xsi:type="dcterms:W3CDTF">2024-01-04T21:27:38Z</dcterms:modified>
</cp:coreProperties>
</file>