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8" r:id="rId7"/>
    <p:sldId id="259" r:id="rId8"/>
    <p:sldId id="260" r:id="rId9"/>
    <p:sldId id="266" r:id="rId10"/>
    <p:sldId id="261" r:id="rId11"/>
    <p:sldId id="269" r:id="rId12"/>
    <p:sldId id="263" r:id="rId13"/>
    <p:sldId id="270" r:id="rId14"/>
    <p:sldId id="264" r:id="rId15"/>
    <p:sldId id="265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98E0B-DA1B-CB4D-9339-4E26A90634F6}" v="81" dt="2022-04-04T16:35:05.992"/>
    <p1510:client id="{3FAC3FC1-4C65-40A3-9F81-4A677145FD2B}" v="906" dt="2022-04-04T20:20:38.208"/>
    <p1510:client id="{4D47E7CF-1F5E-46AD-8E0E-3D413A8F538A}" v="11" dt="2022-04-04T21:20:27.831"/>
    <p1510:client id="{61D2C140-5405-480F-92F2-144512E10F83}" v="500" dt="2022-04-04T18:48:57.285"/>
    <p1510:client id="{635F18F4-01B5-4BF3-A17F-26BDDAD0AC54}" v="3" dt="2022-04-04T15:37:07.208"/>
    <p1510:client id="{80B37D61-FE74-D146-871A-566077EA8436}" v="279" dt="2022-04-04T14:14:43.262"/>
    <p1510:client id="{AF9780C4-1E99-4DAD-A7A8-F15A1BBBFBB0}" v="83" dt="2022-04-04T15:43:17.584"/>
    <p1510:client id="{B31CC262-0F6A-49F5-AD14-71C8F24671CB}" v="2" dt="2022-04-04T15:34:29.464"/>
    <p1510:client id="{B33BCFF4-5A61-4C43-A944-2CACC0C3622C}" v="537" dt="2022-04-04T15:32:44.669"/>
    <p1510:client id="{C1D90E27-EFC0-4645-862D-627CAC715338}" v="128" dt="2022-04-04T17:20:35.210"/>
    <p1510:client id="{C551043F-7D62-42AB-A4D4-0BAB968C0FFB}" v="8" dt="2022-04-04T13:44:44.795"/>
    <p1510:client id="{CB94076C-819D-483D-8D78-2105B87A40EE}" v="273" dt="2022-04-04T20:24:01.411"/>
    <p1510:client id="{CEA11EDF-FE9F-4DB5-8237-85B33A11D65D}" v="33" dt="2022-04-05T06:29:59.163"/>
    <p1510:client id="{D257D5A4-673D-4787-B19C-57F2FC291983}" v="513" vWet="514" dt="2022-04-04T15:31:29.098"/>
    <p1510:client id="{D456240C-EDA8-4847-9C13-5E0A77B051F2}" v="6" dt="2022-04-04T14:52:20.409"/>
    <p1510:client id="{E9DBE129-A8E2-4244-9342-1E3FE6A698BB}" v="1" dt="2022-04-05T07:00:0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śniewska, Marta" userId="S::h12024155@s.wu.ac.at::52f1ad2f-7602-459b-b990-2c9f466d7473" providerId="AD" clId="Web-{635F18F4-01B5-4BF3-A17F-26BDDAD0AC54}"/>
    <pc:docChg chg="modSld">
      <pc:chgData name="Wiśniewska, Marta" userId="S::h12024155@s.wu.ac.at::52f1ad2f-7602-459b-b990-2c9f466d7473" providerId="AD" clId="Web-{635F18F4-01B5-4BF3-A17F-26BDDAD0AC54}" dt="2022-04-04T15:37:07.208" v="2" actId="1076"/>
      <pc:docMkLst>
        <pc:docMk/>
      </pc:docMkLst>
      <pc:sldChg chg="addSp modSp">
        <pc:chgData name="Wiśniewska, Marta" userId="S::h12024155@s.wu.ac.at::52f1ad2f-7602-459b-b990-2c9f466d7473" providerId="AD" clId="Web-{635F18F4-01B5-4BF3-A17F-26BDDAD0AC54}" dt="2022-04-04T15:37:07.208" v="2" actId="1076"/>
        <pc:sldMkLst>
          <pc:docMk/>
          <pc:sldMk cId="581719561" sldId="258"/>
        </pc:sldMkLst>
        <pc:spChg chg="add mod">
          <ac:chgData name="Wiśniewska, Marta" userId="S::h12024155@s.wu.ac.at::52f1ad2f-7602-459b-b990-2c9f466d7473" providerId="AD" clId="Web-{635F18F4-01B5-4BF3-A17F-26BDDAD0AC54}" dt="2022-04-04T15:37:07.208" v="2" actId="1076"/>
          <ac:spMkLst>
            <pc:docMk/>
            <pc:sldMk cId="581719561" sldId="258"/>
            <ac:spMk id="3" creationId="{6E9098FB-66B2-2C5B-343F-806E155C3E73}"/>
          </ac:spMkLst>
        </pc:spChg>
      </pc:sldChg>
    </pc:docChg>
  </pc:docChgLst>
  <pc:docChgLst>
    <pc:chgData name="Kapui, Henriett" userId="0ff2f5ae-90b6-4894-ba6d-391d3d37793e" providerId="ADAL" clId="{E9DBE129-A8E2-4244-9342-1E3FE6A698BB}"/>
    <pc:docChg chg="modSld">
      <pc:chgData name="Kapui, Henriett" userId="0ff2f5ae-90b6-4894-ba6d-391d3d37793e" providerId="ADAL" clId="{E9DBE129-A8E2-4244-9342-1E3FE6A698BB}" dt="2022-04-05T07:00:08.182" v="0"/>
      <pc:docMkLst>
        <pc:docMk/>
      </pc:docMkLst>
      <pc:sldChg chg="modAnim">
        <pc:chgData name="Kapui, Henriett" userId="0ff2f5ae-90b6-4894-ba6d-391d3d37793e" providerId="ADAL" clId="{E9DBE129-A8E2-4244-9342-1E3FE6A698BB}" dt="2022-04-05T07:00:08.182" v="0"/>
        <pc:sldMkLst>
          <pc:docMk/>
          <pc:sldMk cId="4162462572" sldId="263"/>
        </pc:sldMkLst>
      </pc:sldChg>
    </pc:docChg>
  </pc:docChgLst>
  <pc:docChgLst>
    <pc:chgData name="Kapui, Henriett" userId="S::h12020926@s.wu.ac.at::0ff2f5ae-90b6-4894-ba6d-391d3d37793e" providerId="AD" clId="Web-{C1D90E27-EFC0-4645-862D-627CAC715338}"/>
    <pc:docChg chg="addSld delSld modSld">
      <pc:chgData name="Kapui, Henriett" userId="S::h12020926@s.wu.ac.at::0ff2f5ae-90b6-4894-ba6d-391d3d37793e" providerId="AD" clId="Web-{C1D90E27-EFC0-4645-862D-627CAC715338}" dt="2022-04-04T17:20:33.820" v="118" actId="20577"/>
      <pc:docMkLst>
        <pc:docMk/>
      </pc:docMkLst>
      <pc:sldChg chg="modSp">
        <pc:chgData name="Kapui, Henriett" userId="S::h12020926@s.wu.ac.at::0ff2f5ae-90b6-4894-ba6d-391d3d37793e" providerId="AD" clId="Web-{C1D90E27-EFC0-4645-862D-627CAC715338}" dt="2022-04-04T17:20:33.820" v="118" actId="20577"/>
        <pc:sldMkLst>
          <pc:docMk/>
          <pc:sldMk cId="1674877584" sldId="261"/>
        </pc:sldMkLst>
        <pc:spChg chg="mod">
          <ac:chgData name="Kapui, Henriett" userId="S::h12020926@s.wu.ac.at::0ff2f5ae-90b6-4894-ba6d-391d3d37793e" providerId="AD" clId="Web-{C1D90E27-EFC0-4645-862D-627CAC715338}" dt="2022-04-04T17:20:33.820" v="118" actId="20577"/>
          <ac:spMkLst>
            <pc:docMk/>
            <pc:sldMk cId="1674877584" sldId="261"/>
            <ac:spMk id="6" creationId="{CC850BCE-7EEB-A306-3A2F-708F113C9292}"/>
          </ac:spMkLst>
        </pc:spChg>
      </pc:sldChg>
      <pc:sldChg chg="addSp delSp modSp mod modClrScheme addAnim modAnim chgLayout">
        <pc:chgData name="Kapui, Henriett" userId="S::h12020926@s.wu.ac.at::0ff2f5ae-90b6-4894-ba6d-391d3d37793e" providerId="AD" clId="Web-{C1D90E27-EFC0-4645-862D-627CAC715338}" dt="2022-04-04T17:20:06.960" v="106"/>
        <pc:sldMkLst>
          <pc:docMk/>
          <pc:sldMk cId="4162462572" sldId="263"/>
        </pc:sldMkLst>
        <pc:spChg chg="mod ord">
          <ac:chgData name="Kapui, Henriett" userId="S::h12020926@s.wu.ac.at::0ff2f5ae-90b6-4894-ba6d-391d3d37793e" providerId="AD" clId="Web-{C1D90E27-EFC0-4645-862D-627CAC715338}" dt="2022-04-04T17:10:01.263" v="25"/>
          <ac:spMkLst>
            <pc:docMk/>
            <pc:sldMk cId="4162462572" sldId="263"/>
            <ac:spMk id="2" creationId="{2250FDDD-5903-4832-8E27-BBC8EF0471A1}"/>
          </ac:spMkLst>
        </pc:spChg>
        <pc:spChg chg="del mod ord">
          <ac:chgData name="Kapui, Henriett" userId="S::h12020926@s.wu.ac.at::0ff2f5ae-90b6-4894-ba6d-391d3d37793e" providerId="AD" clId="Web-{C1D90E27-EFC0-4645-862D-627CAC715338}" dt="2022-04-04T17:10:39.373" v="27"/>
          <ac:spMkLst>
            <pc:docMk/>
            <pc:sldMk cId="4162462572" sldId="263"/>
            <ac:spMk id="3" creationId="{ED635E3D-723E-E9D3-A1C8-3E4D5A48F62D}"/>
          </ac:spMkLst>
        </pc:spChg>
        <pc:spChg chg="add del mod">
          <ac:chgData name="Kapui, Henriett" userId="S::h12020926@s.wu.ac.at::0ff2f5ae-90b6-4894-ba6d-391d3d37793e" providerId="AD" clId="Web-{C1D90E27-EFC0-4645-862D-627CAC715338}" dt="2022-04-04T17:12:03.186" v="31"/>
          <ac:spMkLst>
            <pc:docMk/>
            <pc:sldMk cId="4162462572" sldId="263"/>
            <ac:spMk id="6" creationId="{34EF6F3A-91D1-49E5-A0CE-FDD7E0186F6D}"/>
          </ac:spMkLst>
        </pc:spChg>
        <pc:picChg chg="del">
          <ac:chgData name="Kapui, Henriett" userId="S::h12020926@s.wu.ac.at::0ff2f5ae-90b6-4894-ba6d-391d3d37793e" providerId="AD" clId="Web-{C1D90E27-EFC0-4645-862D-627CAC715338}" dt="2022-04-04T17:18:40.130" v="57"/>
          <ac:picMkLst>
            <pc:docMk/>
            <pc:sldMk cId="4162462572" sldId="263"/>
            <ac:picMk id="3" creationId="{9C380D00-0B3F-DBE1-45C8-A1F7F54A6903}"/>
          </ac:picMkLst>
        </pc:picChg>
        <pc:picChg chg="add del mod ord">
          <ac:chgData name="Kapui, Henriett" userId="S::h12020926@s.wu.ac.at::0ff2f5ae-90b6-4894-ba6d-391d3d37793e" providerId="AD" clId="Web-{C1D90E27-EFC0-4645-862D-627CAC715338}" dt="2022-04-04T17:10:48.420" v="30"/>
          <ac:picMkLst>
            <pc:docMk/>
            <pc:sldMk cId="4162462572" sldId="263"/>
            <ac:picMk id="4" creationId="{1D7691D4-CCF8-CA2D-3E1A-345517691810}"/>
          </ac:picMkLst>
        </pc:picChg>
        <pc:picChg chg="add mod ord">
          <ac:chgData name="Kapui, Henriett" userId="S::h12020926@s.wu.ac.at::0ff2f5ae-90b6-4894-ba6d-391d3d37793e" providerId="AD" clId="Web-{C1D90E27-EFC0-4645-862D-627CAC715338}" dt="2022-04-04T17:12:26.624" v="34" actId="1076"/>
          <ac:picMkLst>
            <pc:docMk/>
            <pc:sldMk cId="4162462572" sldId="263"/>
            <ac:picMk id="7" creationId="{C353BD3B-D578-5665-2B65-B37334A9B153}"/>
          </ac:picMkLst>
        </pc:picChg>
        <pc:picChg chg="add mod">
          <ac:chgData name="Kapui, Henriett" userId="S::h12020926@s.wu.ac.at::0ff2f5ae-90b6-4894-ba6d-391d3d37793e" providerId="AD" clId="Web-{C1D90E27-EFC0-4645-862D-627CAC715338}" dt="2022-04-04T17:13:50.063" v="42" actId="1076"/>
          <ac:picMkLst>
            <pc:docMk/>
            <pc:sldMk cId="4162462572" sldId="263"/>
            <ac:picMk id="8" creationId="{10F9B173-5BA0-AD76-0B83-999B12B1B4F7}"/>
          </ac:picMkLst>
        </pc:picChg>
        <pc:picChg chg="add mod">
          <ac:chgData name="Kapui, Henriett" userId="S::h12020926@s.wu.ac.at::0ff2f5ae-90b6-4894-ba6d-391d3d37793e" providerId="AD" clId="Web-{C1D90E27-EFC0-4645-862D-627CAC715338}" dt="2022-04-04T17:15:01.080" v="54" actId="1076"/>
          <ac:picMkLst>
            <pc:docMk/>
            <pc:sldMk cId="4162462572" sldId="263"/>
            <ac:picMk id="9" creationId="{F26CD5E1-AC8E-3CFC-7658-9A55032D893F}"/>
          </ac:picMkLst>
        </pc:picChg>
        <pc:picChg chg="add mod modCrop">
          <ac:chgData name="Kapui, Henriett" userId="S::h12020926@s.wu.ac.at::0ff2f5ae-90b6-4894-ba6d-391d3d37793e" providerId="AD" clId="Web-{C1D90E27-EFC0-4645-862D-627CAC715338}" dt="2022-04-04T17:20:05.460" v="104" actId="1076"/>
          <ac:picMkLst>
            <pc:docMk/>
            <pc:sldMk cId="4162462572" sldId="263"/>
            <ac:picMk id="10" creationId="{D9F6461C-5609-17AF-2D91-AA5E8A82C249}"/>
          </ac:picMkLst>
        </pc:picChg>
      </pc:sldChg>
      <pc:sldChg chg="new del">
        <pc:chgData name="Kapui, Henriett" userId="S::h12020926@s.wu.ac.at::0ff2f5ae-90b6-4894-ba6d-391d3d37793e" providerId="AD" clId="Web-{C1D90E27-EFC0-4645-862D-627CAC715338}" dt="2022-04-04T17:09:56.638" v="24"/>
        <pc:sldMkLst>
          <pc:docMk/>
          <pc:sldMk cId="711142372" sldId="269"/>
        </pc:sldMkLst>
      </pc:sldChg>
    </pc:docChg>
  </pc:docChgLst>
  <pc:docChgLst>
    <pc:chgData name="Lehrner, Adrian" userId="S::h11829259@s.wu.ac.at::f2922f8e-310c-4ac4-bea3-43891139b63a" providerId="AD" clId="Web-{D456240C-EDA8-4847-9C13-5E0A77B051F2}"/>
    <pc:docChg chg="delSld modSld sldOrd">
      <pc:chgData name="Lehrner, Adrian" userId="S::h11829259@s.wu.ac.at::f2922f8e-310c-4ac4-bea3-43891139b63a" providerId="AD" clId="Web-{D456240C-EDA8-4847-9C13-5E0A77B051F2}" dt="2022-04-04T14:52:20.409" v="5"/>
      <pc:docMkLst>
        <pc:docMk/>
      </pc:docMkLst>
      <pc:sldChg chg="del">
        <pc:chgData name="Lehrner, Adrian" userId="S::h11829259@s.wu.ac.at::f2922f8e-310c-4ac4-bea3-43891139b63a" providerId="AD" clId="Web-{D456240C-EDA8-4847-9C13-5E0A77B051F2}" dt="2022-04-04T14:52:20.409" v="5"/>
        <pc:sldMkLst>
          <pc:docMk/>
          <pc:sldMk cId="490937212" sldId="262"/>
        </pc:sldMkLst>
      </pc:sldChg>
      <pc:sldChg chg="modSp ord">
        <pc:chgData name="Lehrner, Adrian" userId="S::h11829259@s.wu.ac.at::f2922f8e-310c-4ac4-bea3-43891139b63a" providerId="AD" clId="Web-{D456240C-EDA8-4847-9C13-5E0A77B051F2}" dt="2022-04-04T14:52:08.924" v="4" actId="20577"/>
        <pc:sldMkLst>
          <pc:docMk/>
          <pc:sldMk cId="4065770866" sldId="266"/>
        </pc:sldMkLst>
        <pc:spChg chg="mod">
          <ac:chgData name="Lehrner, Adrian" userId="S::h11829259@s.wu.ac.at::f2922f8e-310c-4ac4-bea3-43891139b63a" providerId="AD" clId="Web-{D456240C-EDA8-4847-9C13-5E0A77B051F2}" dt="2022-04-04T14:52:04.752" v="2" actId="20577"/>
          <ac:spMkLst>
            <pc:docMk/>
            <pc:sldMk cId="4065770866" sldId="266"/>
            <ac:spMk id="3" creationId="{BFDC11B7-0DF4-EF47-8AB7-5C0A9DD25717}"/>
          </ac:spMkLst>
        </pc:spChg>
        <pc:spChg chg="mod">
          <ac:chgData name="Lehrner, Adrian" userId="S::h11829259@s.wu.ac.at::f2922f8e-310c-4ac4-bea3-43891139b63a" providerId="AD" clId="Web-{D456240C-EDA8-4847-9C13-5E0A77B051F2}" dt="2022-04-04T14:52:08.924" v="4" actId="20577"/>
          <ac:spMkLst>
            <pc:docMk/>
            <pc:sldMk cId="4065770866" sldId="266"/>
            <ac:spMk id="5" creationId="{D3436975-75E7-554D-87E7-1BF3C2ECAC03}"/>
          </ac:spMkLst>
        </pc:spChg>
      </pc:sldChg>
    </pc:docChg>
  </pc:docChgLst>
  <pc:docChgLst>
    <pc:chgData name="Wiśniewska, Marta" userId="52f1ad2f-7602-459b-b990-2c9f466d7473" providerId="ADAL" clId="{04A98E0B-DA1B-CB4D-9339-4E26A90634F6}"/>
    <pc:docChg chg="undo redo custSel addSld delSld modSld">
      <pc:chgData name="Wiśniewska, Marta" userId="52f1ad2f-7602-459b-b990-2c9f466d7473" providerId="ADAL" clId="{04A98E0B-DA1B-CB4D-9339-4E26A90634F6}" dt="2022-04-04T16:39:13.670" v="1547" actId="1076"/>
      <pc:docMkLst>
        <pc:docMk/>
      </pc:docMkLst>
      <pc:sldChg chg="addSp delSp modSp mod setBg addAnim delAnim setClrOvrMap">
        <pc:chgData name="Wiśniewska, Marta" userId="52f1ad2f-7602-459b-b990-2c9f466d7473" providerId="ADAL" clId="{04A98E0B-DA1B-CB4D-9339-4E26A90634F6}" dt="2022-04-04T16:09:13.696" v="611" actId="114"/>
        <pc:sldMkLst>
          <pc:docMk/>
          <pc:sldMk cId="3173755840" sldId="256"/>
        </pc:sldMkLst>
        <pc:spChg chg="mod">
          <ac:chgData name="Wiśniewska, Marta" userId="52f1ad2f-7602-459b-b990-2c9f466d7473" providerId="ADAL" clId="{04A98E0B-DA1B-CB4D-9339-4E26A90634F6}" dt="2022-04-04T16:08:37.533" v="583" actId="20577"/>
          <ac:spMkLst>
            <pc:docMk/>
            <pc:sldMk cId="3173755840" sldId="256"/>
            <ac:spMk id="2" creationId="{B654177A-1DD0-4DBA-A8DF-787E21725C69}"/>
          </ac:spMkLst>
        </pc:spChg>
        <pc:spChg chg="mod">
          <ac:chgData name="Wiśniewska, Marta" userId="52f1ad2f-7602-459b-b990-2c9f466d7473" providerId="ADAL" clId="{04A98E0B-DA1B-CB4D-9339-4E26A90634F6}" dt="2022-04-04T16:09:13.696" v="611" actId="114"/>
          <ac:spMkLst>
            <pc:docMk/>
            <pc:sldMk cId="3173755840" sldId="256"/>
            <ac:spMk id="3" creationId="{7FAEAA10-4A16-4F15-A50C-BDAA89252FC7}"/>
          </ac:spMkLst>
        </pc:spChg>
        <pc:spChg chg="add del mod">
          <ac:chgData name="Wiśniewska, Marta" userId="52f1ad2f-7602-459b-b990-2c9f466d7473" providerId="ADAL" clId="{04A98E0B-DA1B-CB4D-9339-4E26A90634F6}" dt="2022-04-04T15:51:53.755" v="60"/>
          <ac:spMkLst>
            <pc:docMk/>
            <pc:sldMk cId="3173755840" sldId="256"/>
            <ac:spMk id="4" creationId="{15D0FEC1-CA43-0D4B-9F0F-AF6DCC5D9382}"/>
          </ac:spMkLst>
        </pc:spChg>
        <pc:spChg chg="add del">
          <ac:chgData name="Wiśniewska, Marta" userId="52f1ad2f-7602-459b-b990-2c9f466d7473" providerId="ADAL" clId="{04A98E0B-DA1B-CB4D-9339-4E26A90634F6}" dt="2022-04-04T15:49:09.553" v="20" actId="26606"/>
          <ac:spMkLst>
            <pc:docMk/>
            <pc:sldMk cId="3173755840" sldId="256"/>
            <ac:spMk id="6" creationId="{06DA9DF9-31F7-4056-B42E-878CC92417B8}"/>
          </ac:spMkLst>
        </pc:spChg>
        <pc:spChg chg="add del">
          <ac:chgData name="Wiśniewska, Marta" userId="52f1ad2f-7602-459b-b990-2c9f466d7473" providerId="ADAL" clId="{04A98E0B-DA1B-CB4D-9339-4E26A90634F6}" dt="2022-04-04T15:46:08.121" v="6" actId="26606"/>
          <ac:spMkLst>
            <pc:docMk/>
            <pc:sldMk cId="3173755840" sldId="256"/>
            <ac:spMk id="8" creationId="{FFD48BC7-DC40-47DE-87EE-9F4B6ECB9ABB}"/>
          </ac:spMkLst>
        </pc:spChg>
        <pc:spChg chg="add del">
          <ac:chgData name="Wiśniewska, Marta" userId="52f1ad2f-7602-459b-b990-2c9f466d7473" providerId="ADAL" clId="{04A98E0B-DA1B-CB4D-9339-4E26A90634F6}" dt="2022-04-04T15:46:03.649" v="3" actId="26606"/>
          <ac:spMkLst>
            <pc:docMk/>
            <pc:sldMk cId="3173755840" sldId="256"/>
            <ac:spMk id="9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46:08.121" v="6" actId="26606"/>
          <ac:spMkLst>
            <pc:docMk/>
            <pc:sldMk cId="3173755840" sldId="256"/>
            <ac:spMk id="10" creationId="{E502BBC7-2C76-46F3-BC24-5985BC13DB88}"/>
          </ac:spMkLst>
        </pc:spChg>
        <pc:spChg chg="add del">
          <ac:chgData name="Wiśniewska, Marta" userId="52f1ad2f-7602-459b-b990-2c9f466d7473" providerId="ADAL" clId="{04A98E0B-DA1B-CB4D-9339-4E26A90634F6}" dt="2022-04-04T15:46:03.649" v="3" actId="26606"/>
          <ac:spMkLst>
            <pc:docMk/>
            <pc:sldMk cId="3173755840" sldId="256"/>
            <ac:spMk id="11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46:08.121" v="6" actId="26606"/>
          <ac:spMkLst>
            <pc:docMk/>
            <pc:sldMk cId="3173755840" sldId="256"/>
            <ac:spMk id="12" creationId="{C7F28D52-2A5F-4D23-81AE-7CB8B591C7AF}"/>
          </ac:spMkLst>
        </pc:spChg>
        <pc:spChg chg="add del">
          <ac:chgData name="Wiśniewska, Marta" userId="52f1ad2f-7602-459b-b990-2c9f466d7473" providerId="ADAL" clId="{04A98E0B-DA1B-CB4D-9339-4E26A90634F6}" dt="2022-04-04T15:46:03.649" v="3" actId="26606"/>
          <ac:spMkLst>
            <pc:docMk/>
            <pc:sldMk cId="3173755840" sldId="256"/>
            <ac:spMk id="13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46:08.121" v="6" actId="26606"/>
          <ac:spMkLst>
            <pc:docMk/>
            <pc:sldMk cId="3173755840" sldId="256"/>
            <ac:spMk id="14" creationId="{3629484E-3792-4B3D-89AD-7C8A1ED0E0D4}"/>
          </ac:spMkLst>
        </pc:spChg>
        <pc:spChg chg="add del">
          <ac:chgData name="Wiśniewska, Marta" userId="52f1ad2f-7602-459b-b990-2c9f466d7473" providerId="ADAL" clId="{04A98E0B-DA1B-CB4D-9339-4E26A90634F6}" dt="2022-04-04T15:46:03.649" v="3" actId="26606"/>
          <ac:spMkLst>
            <pc:docMk/>
            <pc:sldMk cId="3173755840" sldId="256"/>
            <ac:spMk id="15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46:17.629" v="10" actId="26606"/>
          <ac:spMkLst>
            <pc:docMk/>
            <pc:sldMk cId="3173755840" sldId="256"/>
            <ac:spMk id="16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46:17.629" v="10" actId="26606"/>
          <ac:spMkLst>
            <pc:docMk/>
            <pc:sldMk cId="3173755840" sldId="256"/>
            <ac:spMk id="18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46:17.629" v="10" actId="26606"/>
          <ac:spMkLst>
            <pc:docMk/>
            <pc:sldMk cId="3173755840" sldId="256"/>
            <ac:spMk id="19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46:17.629" v="10" actId="26606"/>
          <ac:spMkLst>
            <pc:docMk/>
            <pc:sldMk cId="3173755840" sldId="256"/>
            <ac:spMk id="20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50:57.896" v="51" actId="26606"/>
          <ac:spMkLst>
            <pc:docMk/>
            <pc:sldMk cId="3173755840" sldId="256"/>
            <ac:spMk id="21" creationId="{E49CC64F-7275-4E33-961B-0C5CDC439875}"/>
          </ac:spMkLst>
        </pc:spChg>
        <pc:spChg chg="add mod">
          <ac:chgData name="Wiśniewska, Marta" userId="52f1ad2f-7602-459b-b990-2c9f466d7473" providerId="ADAL" clId="{04A98E0B-DA1B-CB4D-9339-4E26A90634F6}" dt="2022-04-04T16:09:06.165" v="609" actId="403"/>
          <ac:spMkLst>
            <pc:docMk/>
            <pc:sldMk cId="3173755840" sldId="256"/>
            <ac:spMk id="23" creationId="{97DB4F63-100B-9D47-89D5-D72D666EA0C0}"/>
          </ac:spMkLst>
        </pc:spChg>
        <pc:spChg chg="add del">
          <ac:chgData name="Wiśniewska, Marta" userId="52f1ad2f-7602-459b-b990-2c9f466d7473" providerId="ADAL" clId="{04A98E0B-DA1B-CB4D-9339-4E26A90634F6}" dt="2022-04-04T15:49:50.393" v="26" actId="26606"/>
          <ac:spMkLst>
            <pc:docMk/>
            <pc:sldMk cId="3173755840" sldId="256"/>
            <ac:spMk id="27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49:50.393" v="26" actId="26606"/>
          <ac:spMkLst>
            <pc:docMk/>
            <pc:sldMk cId="3173755840" sldId="256"/>
            <ac:spMk id="29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49:50.393" v="26" actId="26606"/>
          <ac:spMkLst>
            <pc:docMk/>
            <pc:sldMk cId="3173755840" sldId="256"/>
            <ac:spMk id="31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49:50.393" v="26" actId="26606"/>
          <ac:spMkLst>
            <pc:docMk/>
            <pc:sldMk cId="3173755840" sldId="256"/>
            <ac:spMk id="33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49:51.380" v="28" actId="26606"/>
          <ac:spMkLst>
            <pc:docMk/>
            <pc:sldMk cId="3173755840" sldId="256"/>
            <ac:spMk id="35" creationId="{06DA9DF9-31F7-4056-B42E-878CC92417B8}"/>
          </ac:spMkLst>
        </pc:spChg>
        <pc:spChg chg="add del">
          <ac:chgData name="Wiśniewska, Marta" userId="52f1ad2f-7602-459b-b990-2c9f466d7473" providerId="ADAL" clId="{04A98E0B-DA1B-CB4D-9339-4E26A90634F6}" dt="2022-04-04T15:51:49.516" v="57" actId="26606"/>
          <ac:spMkLst>
            <pc:docMk/>
            <pc:sldMk cId="3173755840" sldId="256"/>
            <ac:spMk id="37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51:49.516" v="57" actId="26606"/>
          <ac:spMkLst>
            <pc:docMk/>
            <pc:sldMk cId="3173755840" sldId="256"/>
            <ac:spMk id="38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51:49.516" v="57" actId="26606"/>
          <ac:spMkLst>
            <pc:docMk/>
            <pc:sldMk cId="3173755840" sldId="256"/>
            <ac:spMk id="39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51:49.516" v="57" actId="26606"/>
          <ac:spMkLst>
            <pc:docMk/>
            <pc:sldMk cId="3173755840" sldId="256"/>
            <ac:spMk id="40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52:14.712" v="69" actId="26606"/>
          <ac:spMkLst>
            <pc:docMk/>
            <pc:sldMk cId="3173755840" sldId="256"/>
            <ac:spMk id="45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52:14.712" v="69" actId="26606"/>
          <ac:spMkLst>
            <pc:docMk/>
            <pc:sldMk cId="3173755840" sldId="256"/>
            <ac:spMk id="47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52:14.712" v="69" actId="26606"/>
          <ac:spMkLst>
            <pc:docMk/>
            <pc:sldMk cId="3173755840" sldId="256"/>
            <ac:spMk id="49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52:14.712" v="69" actId="26606"/>
          <ac:spMkLst>
            <pc:docMk/>
            <pc:sldMk cId="3173755840" sldId="256"/>
            <ac:spMk id="51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52:01.325" v="62" actId="26606"/>
          <ac:spMkLst>
            <pc:docMk/>
            <pc:sldMk cId="3173755840" sldId="256"/>
            <ac:spMk id="56" creationId="{06DA9DF9-31F7-4056-B42E-878CC92417B8}"/>
          </ac:spMkLst>
        </pc:spChg>
        <pc:spChg chg="add del">
          <ac:chgData name="Wiśniewska, Marta" userId="52f1ad2f-7602-459b-b990-2c9f466d7473" providerId="ADAL" clId="{04A98E0B-DA1B-CB4D-9339-4E26A90634F6}" dt="2022-04-04T15:52:08.845" v="64" actId="26606"/>
          <ac:spMkLst>
            <pc:docMk/>
            <pc:sldMk cId="3173755840" sldId="256"/>
            <ac:spMk id="58" creationId="{D74A4382-E3AD-430A-9A1F-DFA3E0E77A7D}"/>
          </ac:spMkLst>
        </pc:spChg>
        <pc:spChg chg="add del">
          <ac:chgData name="Wiśniewska, Marta" userId="52f1ad2f-7602-459b-b990-2c9f466d7473" providerId="ADAL" clId="{04A98E0B-DA1B-CB4D-9339-4E26A90634F6}" dt="2022-04-04T15:52:08.845" v="64" actId="26606"/>
          <ac:spMkLst>
            <pc:docMk/>
            <pc:sldMk cId="3173755840" sldId="256"/>
            <ac:spMk id="59" creationId="{5A59F003-E00A-43F9-91DC-CC54E3B87466}"/>
          </ac:spMkLst>
        </pc:spChg>
        <pc:spChg chg="add del">
          <ac:chgData name="Wiśniewska, Marta" userId="52f1ad2f-7602-459b-b990-2c9f466d7473" providerId="ADAL" clId="{04A98E0B-DA1B-CB4D-9339-4E26A90634F6}" dt="2022-04-04T15:52:08.845" v="64" actId="26606"/>
          <ac:spMkLst>
            <pc:docMk/>
            <pc:sldMk cId="3173755840" sldId="256"/>
            <ac:spMk id="60" creationId="{79F40191-0F44-4FD1-82CC-ACB507C14BE6}"/>
          </ac:spMkLst>
        </pc:spChg>
        <pc:spChg chg="add del">
          <ac:chgData name="Wiśniewska, Marta" userId="52f1ad2f-7602-459b-b990-2c9f466d7473" providerId="ADAL" clId="{04A98E0B-DA1B-CB4D-9339-4E26A90634F6}" dt="2022-04-04T15:52:13.736" v="66" actId="26606"/>
          <ac:spMkLst>
            <pc:docMk/>
            <pc:sldMk cId="3173755840" sldId="256"/>
            <ac:spMk id="62" creationId="{49D6C862-61CC-4B46-8080-96583D653BAB}"/>
          </ac:spMkLst>
        </pc:spChg>
        <pc:spChg chg="add del">
          <ac:chgData name="Wiśniewska, Marta" userId="52f1ad2f-7602-459b-b990-2c9f466d7473" providerId="ADAL" clId="{04A98E0B-DA1B-CB4D-9339-4E26A90634F6}" dt="2022-04-04T15:52:13.736" v="66" actId="26606"/>
          <ac:spMkLst>
            <pc:docMk/>
            <pc:sldMk cId="3173755840" sldId="256"/>
            <ac:spMk id="63" creationId="{A8384FB5-9ADC-4DDC-881B-597D56F5B15D}"/>
          </ac:spMkLst>
        </pc:spChg>
        <pc:spChg chg="add del">
          <ac:chgData name="Wiśniewska, Marta" userId="52f1ad2f-7602-459b-b990-2c9f466d7473" providerId="ADAL" clId="{04A98E0B-DA1B-CB4D-9339-4E26A90634F6}" dt="2022-04-04T15:52:13.736" v="66" actId="26606"/>
          <ac:spMkLst>
            <pc:docMk/>
            <pc:sldMk cId="3173755840" sldId="256"/>
            <ac:spMk id="64" creationId="{E37EECFC-A684-4391-AE85-4CDAF5565F61}"/>
          </ac:spMkLst>
        </pc:spChg>
        <pc:spChg chg="add del">
          <ac:chgData name="Wiśniewska, Marta" userId="52f1ad2f-7602-459b-b990-2c9f466d7473" providerId="ADAL" clId="{04A98E0B-DA1B-CB4D-9339-4E26A90634F6}" dt="2022-04-04T15:52:13.736" v="66" actId="26606"/>
          <ac:spMkLst>
            <pc:docMk/>
            <pc:sldMk cId="3173755840" sldId="256"/>
            <ac:spMk id="65" creationId="{BC05CA36-AD6A-4ABF-9A05-52E5A143D2BB}"/>
          </ac:spMkLst>
        </pc:spChg>
        <pc:spChg chg="add del">
          <ac:chgData name="Wiśniewska, Marta" userId="52f1ad2f-7602-459b-b990-2c9f466d7473" providerId="ADAL" clId="{04A98E0B-DA1B-CB4D-9339-4E26A90634F6}" dt="2022-04-04T15:52:13.736" v="66" actId="26606"/>
          <ac:spMkLst>
            <pc:docMk/>
            <pc:sldMk cId="3173755840" sldId="256"/>
            <ac:spMk id="66" creationId="{D4331EE8-85A4-4588-8D9E-70E534D477DB}"/>
          </ac:spMkLst>
        </pc:spChg>
        <pc:spChg chg="add del">
          <ac:chgData name="Wiśniewska, Marta" userId="52f1ad2f-7602-459b-b990-2c9f466d7473" providerId="ADAL" clId="{04A98E0B-DA1B-CB4D-9339-4E26A90634F6}" dt="2022-04-04T15:52:14.706" v="68" actId="26606"/>
          <ac:spMkLst>
            <pc:docMk/>
            <pc:sldMk cId="3173755840" sldId="256"/>
            <ac:spMk id="68" creationId="{71B2258F-86CA-4D4D-8270-BC05FCDEBFB3}"/>
          </ac:spMkLst>
        </pc:spChg>
        <pc:spChg chg="add del">
          <ac:chgData name="Wiśniewska, Marta" userId="52f1ad2f-7602-459b-b990-2c9f466d7473" providerId="ADAL" clId="{04A98E0B-DA1B-CB4D-9339-4E26A90634F6}" dt="2022-04-04T15:52:45.707" v="108" actId="26606"/>
          <ac:spMkLst>
            <pc:docMk/>
            <pc:sldMk cId="3173755840" sldId="256"/>
            <ac:spMk id="70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52:45.707" v="108" actId="26606"/>
          <ac:spMkLst>
            <pc:docMk/>
            <pc:sldMk cId="3173755840" sldId="256"/>
            <ac:spMk id="71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52:45.707" v="108" actId="26606"/>
          <ac:spMkLst>
            <pc:docMk/>
            <pc:sldMk cId="3173755840" sldId="256"/>
            <ac:spMk id="72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52:45.707" v="108" actId="26606"/>
          <ac:spMkLst>
            <pc:docMk/>
            <pc:sldMk cId="3173755840" sldId="256"/>
            <ac:spMk id="73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52:45.699" v="107" actId="26606"/>
          <ac:spMkLst>
            <pc:docMk/>
            <pc:sldMk cId="3173755840" sldId="256"/>
            <ac:spMk id="78" creationId="{8D0D6D3E-D7F9-4591-9CA9-DDF4DB1F73DA}"/>
          </ac:spMkLst>
        </pc:spChg>
        <pc:spChg chg="add del">
          <ac:chgData name="Wiśniewska, Marta" userId="52f1ad2f-7602-459b-b990-2c9f466d7473" providerId="ADAL" clId="{04A98E0B-DA1B-CB4D-9339-4E26A90634F6}" dt="2022-04-04T15:52:45.699" v="107" actId="26606"/>
          <ac:spMkLst>
            <pc:docMk/>
            <pc:sldMk cId="3173755840" sldId="256"/>
            <ac:spMk id="80" creationId="{C4C9F2B0-1044-46EB-8AEB-C3BFFDE6C2CC}"/>
          </ac:spMkLst>
        </pc:spChg>
        <pc:spChg chg="add del">
          <ac:chgData name="Wiśniewska, Marta" userId="52f1ad2f-7602-459b-b990-2c9f466d7473" providerId="ADAL" clId="{04A98E0B-DA1B-CB4D-9339-4E26A90634F6}" dt="2022-04-04T15:52:45.699" v="107" actId="26606"/>
          <ac:spMkLst>
            <pc:docMk/>
            <pc:sldMk cId="3173755840" sldId="256"/>
            <ac:spMk id="82" creationId="{D28B54C3-B57B-472A-B96E-1FCB67093DC2}"/>
          </ac:spMkLst>
        </pc:spChg>
        <pc:spChg chg="add del">
          <ac:chgData name="Wiśniewska, Marta" userId="52f1ad2f-7602-459b-b990-2c9f466d7473" providerId="ADAL" clId="{04A98E0B-DA1B-CB4D-9339-4E26A90634F6}" dt="2022-04-04T15:52:45.699" v="107" actId="26606"/>
          <ac:spMkLst>
            <pc:docMk/>
            <pc:sldMk cId="3173755840" sldId="256"/>
            <ac:spMk id="84" creationId="{7DB3C429-F8DA-49B9-AF84-21996FCF78B5}"/>
          </ac:spMkLst>
        </pc:spChg>
        <pc:spChg chg="add">
          <ac:chgData name="Wiśniewska, Marta" userId="52f1ad2f-7602-459b-b990-2c9f466d7473" providerId="ADAL" clId="{04A98E0B-DA1B-CB4D-9339-4E26A90634F6}" dt="2022-04-04T15:52:45.707" v="108" actId="26606"/>
          <ac:spMkLst>
            <pc:docMk/>
            <pc:sldMk cId="3173755840" sldId="256"/>
            <ac:spMk id="86" creationId="{ECC07320-C2CA-4E29-8481-9D9E143C7788}"/>
          </ac:spMkLst>
        </pc:spChg>
        <pc:spChg chg="add">
          <ac:chgData name="Wiśniewska, Marta" userId="52f1ad2f-7602-459b-b990-2c9f466d7473" providerId="ADAL" clId="{04A98E0B-DA1B-CB4D-9339-4E26A90634F6}" dt="2022-04-04T15:52:45.707" v="108" actId="26606"/>
          <ac:spMkLst>
            <pc:docMk/>
            <pc:sldMk cId="3173755840" sldId="256"/>
            <ac:spMk id="87" creationId="{178FB36B-5BFE-42CA-BC60-1115E0D95EEC}"/>
          </ac:spMkLst>
        </pc:spChg>
        <pc:picChg chg="add del">
          <ac:chgData name="Wiśniewska, Marta" userId="52f1ad2f-7602-459b-b990-2c9f466d7473" providerId="ADAL" clId="{04A98E0B-DA1B-CB4D-9339-4E26A90634F6}" dt="2022-04-04T15:46:03.649" v="3" actId="26606"/>
          <ac:picMkLst>
            <pc:docMk/>
            <pc:sldMk cId="3173755840" sldId="256"/>
            <ac:picMk id="5" creationId="{24DB0A81-A6B7-FB68-783A-A2D4B8AE12DA}"/>
          </ac:picMkLst>
        </pc:picChg>
        <pc:picChg chg="add del">
          <ac:chgData name="Wiśniewska, Marta" userId="52f1ad2f-7602-459b-b990-2c9f466d7473" providerId="ADAL" clId="{04A98E0B-DA1B-CB4D-9339-4E26A90634F6}" dt="2022-04-04T15:49:09.553" v="20" actId="26606"/>
          <ac:picMkLst>
            <pc:docMk/>
            <pc:sldMk cId="3173755840" sldId="256"/>
            <ac:picMk id="7" creationId="{A0F50D36-70C8-C80C-A3D3-79A97348B421}"/>
          </ac:picMkLst>
        </pc:picChg>
        <pc:picChg chg="add del">
          <ac:chgData name="Wiśniewska, Marta" userId="52f1ad2f-7602-459b-b990-2c9f466d7473" providerId="ADAL" clId="{04A98E0B-DA1B-CB4D-9339-4E26A90634F6}" dt="2022-04-04T15:46:17.629" v="10" actId="26606"/>
          <ac:picMkLst>
            <pc:docMk/>
            <pc:sldMk cId="3173755840" sldId="256"/>
            <ac:picMk id="17" creationId="{24DB0A81-A6B7-FB68-783A-A2D4B8AE12DA}"/>
          </ac:picMkLst>
        </pc:picChg>
        <pc:picChg chg="add mod ord">
          <ac:chgData name="Wiśniewska, Marta" userId="52f1ad2f-7602-459b-b990-2c9f466d7473" providerId="ADAL" clId="{04A98E0B-DA1B-CB4D-9339-4E26A90634F6}" dt="2022-04-04T16:08:45.761" v="585" actId="1076"/>
          <ac:picMkLst>
            <pc:docMk/>
            <pc:sldMk cId="3173755840" sldId="256"/>
            <ac:picMk id="22" creationId="{0B86B91B-CE17-710B-7F54-CF3190034B66}"/>
          </ac:picMkLst>
        </pc:picChg>
      </pc:sldChg>
      <pc:sldChg chg="addSp delSp modSp mod setBg setClrOvrMap">
        <pc:chgData name="Wiśniewska, Marta" userId="52f1ad2f-7602-459b-b990-2c9f466d7473" providerId="ADAL" clId="{04A98E0B-DA1B-CB4D-9339-4E26A90634F6}" dt="2022-04-04T16:26:37.967" v="1380" actId="20577"/>
        <pc:sldMkLst>
          <pc:docMk/>
          <pc:sldMk cId="2569306961" sldId="257"/>
        </pc:sldMkLst>
        <pc:spChg chg="mod">
          <ac:chgData name="Wiśniewska, Marta" userId="52f1ad2f-7602-459b-b990-2c9f466d7473" providerId="ADAL" clId="{04A98E0B-DA1B-CB4D-9339-4E26A90634F6}" dt="2022-04-04T15:57:49.999" v="303" actId="26606"/>
          <ac:spMkLst>
            <pc:docMk/>
            <pc:sldMk cId="2569306961" sldId="257"/>
            <ac:spMk id="2" creationId="{2250FDDD-5903-4832-8E27-BBC8EF0471A1}"/>
          </ac:spMkLst>
        </pc:spChg>
        <pc:spChg chg="add del mod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3" creationId="{C615F4DA-D3A6-EC93-C932-FF597E077648}"/>
          </ac:spMkLst>
        </pc:spChg>
        <pc:spChg chg="add del mod">
          <ac:chgData name="Wiśniewska, Marta" userId="52f1ad2f-7602-459b-b990-2c9f466d7473" providerId="ADAL" clId="{04A98E0B-DA1B-CB4D-9339-4E26A90634F6}" dt="2022-04-04T15:57:56.776" v="306"/>
          <ac:spMkLst>
            <pc:docMk/>
            <pc:sldMk cId="2569306961" sldId="257"/>
            <ac:spMk id="4" creationId="{CC25A9E0-4EF2-8148-80C8-3C0F63ABC34A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8" creationId="{09588DA8-065E-4F6F-8EFD-43104AB2E0CF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10" creationId="{C4285719-470E-454C-AF62-8323075F1F5B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12" creationId="{CD9FE4EF-C4D8-49A0-B2FF-81D8DB7D8A24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14" creationId="{4300840D-0A0B-4512-BACA-B439D5B9C57C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16" creationId="{D2B78728-A580-49A7-84F9-6EF6F583ADE0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18" creationId="{38FAA1A1-D861-433F-88FA-1E9D6FD31D11}"/>
          </ac:spMkLst>
        </pc:spChg>
        <pc:spChg chg="add del">
          <ac:chgData name="Wiśniewska, Marta" userId="52f1ad2f-7602-459b-b990-2c9f466d7473" providerId="ADAL" clId="{04A98E0B-DA1B-CB4D-9339-4E26A90634F6}" dt="2022-04-04T15:50:58.816" v="52" actId="26606"/>
          <ac:spMkLst>
            <pc:docMk/>
            <pc:sldMk cId="2569306961" sldId="257"/>
            <ac:spMk id="20" creationId="{8D71EDA1-87BF-4D5D-AB79-F346FD19278A}"/>
          </ac:spMkLst>
        </pc:spChg>
        <pc:spChg chg="add del">
          <ac:chgData name="Wiśniewska, Marta" userId="52f1ad2f-7602-459b-b990-2c9f466d7473" providerId="ADAL" clId="{04A98E0B-DA1B-CB4D-9339-4E26A90634F6}" dt="2022-04-04T15:50:15.515" v="33" actId="26606"/>
          <ac:spMkLst>
            <pc:docMk/>
            <pc:sldMk cId="2569306961" sldId="257"/>
            <ac:spMk id="25" creationId="{1B15ED52-F352-441B-82BF-E0EA34836D08}"/>
          </ac:spMkLst>
        </pc:spChg>
        <pc:spChg chg="add del">
          <ac:chgData name="Wiśniewska, Marta" userId="52f1ad2f-7602-459b-b990-2c9f466d7473" providerId="ADAL" clId="{04A98E0B-DA1B-CB4D-9339-4E26A90634F6}" dt="2022-04-04T15:50:11.097" v="31" actId="26606"/>
          <ac:spMkLst>
            <pc:docMk/>
            <pc:sldMk cId="2569306961" sldId="257"/>
            <ac:spMk id="26" creationId="{BACC6370-2D7E-4714-9D71-7542949D7D5D}"/>
          </ac:spMkLst>
        </pc:spChg>
        <pc:spChg chg="add del">
          <ac:chgData name="Wiśniewska, Marta" userId="52f1ad2f-7602-459b-b990-2c9f466d7473" providerId="ADAL" clId="{04A98E0B-DA1B-CB4D-9339-4E26A90634F6}" dt="2022-04-04T15:50:15.515" v="33" actId="26606"/>
          <ac:spMkLst>
            <pc:docMk/>
            <pc:sldMk cId="2569306961" sldId="257"/>
            <ac:spMk id="27" creationId="{3B2E3793-BFE6-45A2-9B7B-E18844431C99}"/>
          </ac:spMkLst>
        </pc:spChg>
        <pc:spChg chg="add del">
          <ac:chgData name="Wiśniewska, Marta" userId="52f1ad2f-7602-459b-b990-2c9f466d7473" providerId="ADAL" clId="{04A98E0B-DA1B-CB4D-9339-4E26A90634F6}" dt="2022-04-04T15:50:11.097" v="31" actId="26606"/>
          <ac:spMkLst>
            <pc:docMk/>
            <pc:sldMk cId="2569306961" sldId="257"/>
            <ac:spMk id="28" creationId="{256B2C21-A230-48C0-8DF1-C46611373C44}"/>
          </ac:spMkLst>
        </pc:spChg>
        <pc:spChg chg="add del">
          <ac:chgData name="Wiśniewska, Marta" userId="52f1ad2f-7602-459b-b990-2c9f466d7473" providerId="ADAL" clId="{04A98E0B-DA1B-CB4D-9339-4E26A90634F6}" dt="2022-04-04T15:50:15.515" v="33" actId="26606"/>
          <ac:spMkLst>
            <pc:docMk/>
            <pc:sldMk cId="2569306961" sldId="257"/>
            <ac:spMk id="29" creationId="{BC4C4868-CB8F-4AF9-9CDB-8108F2C19B67}"/>
          </ac:spMkLst>
        </pc:spChg>
        <pc:spChg chg="add del">
          <ac:chgData name="Wiśniewska, Marta" userId="52f1ad2f-7602-459b-b990-2c9f466d7473" providerId="ADAL" clId="{04A98E0B-DA1B-CB4D-9339-4E26A90634F6}" dt="2022-04-04T15:50:11.097" v="31" actId="26606"/>
          <ac:spMkLst>
            <pc:docMk/>
            <pc:sldMk cId="2569306961" sldId="257"/>
            <ac:spMk id="30" creationId="{3847E18C-932D-4C95-AABA-FEC7C9499AD7}"/>
          </ac:spMkLst>
        </pc:spChg>
        <pc:spChg chg="add del">
          <ac:chgData name="Wiśniewska, Marta" userId="52f1ad2f-7602-459b-b990-2c9f466d7473" providerId="ADAL" clId="{04A98E0B-DA1B-CB4D-9339-4E26A90634F6}" dt="2022-04-04T15:50:15.515" v="33" actId="26606"/>
          <ac:spMkLst>
            <pc:docMk/>
            <pc:sldMk cId="2569306961" sldId="257"/>
            <ac:spMk id="31" creationId="{375E0459-6403-40CD-989D-56A4407CA12E}"/>
          </ac:spMkLst>
        </pc:spChg>
        <pc:spChg chg="add del">
          <ac:chgData name="Wiśniewska, Marta" userId="52f1ad2f-7602-459b-b990-2c9f466d7473" providerId="ADAL" clId="{04A98E0B-DA1B-CB4D-9339-4E26A90634F6}" dt="2022-04-04T15:50:11.097" v="31" actId="26606"/>
          <ac:spMkLst>
            <pc:docMk/>
            <pc:sldMk cId="2569306961" sldId="257"/>
            <ac:spMk id="32" creationId="{3150CB11-0C61-439E-910F-5787759E72A0}"/>
          </ac:spMkLst>
        </pc:spChg>
        <pc:spChg chg="add del">
          <ac:chgData name="Wiśniewska, Marta" userId="52f1ad2f-7602-459b-b990-2c9f466d7473" providerId="ADAL" clId="{04A98E0B-DA1B-CB4D-9339-4E26A90634F6}" dt="2022-04-04T15:50:15.515" v="33" actId="26606"/>
          <ac:spMkLst>
            <pc:docMk/>
            <pc:sldMk cId="2569306961" sldId="257"/>
            <ac:spMk id="33" creationId="{53E5B1A8-3AC9-4BD1-9BBC-78CA94F2D1BA}"/>
          </ac:spMkLst>
        </pc:spChg>
        <pc:spChg chg="add del">
          <ac:chgData name="Wiśniewska, Marta" userId="52f1ad2f-7602-459b-b990-2c9f466d7473" providerId="ADAL" clId="{04A98E0B-DA1B-CB4D-9339-4E26A90634F6}" dt="2022-04-04T15:50:11.097" v="31" actId="26606"/>
          <ac:spMkLst>
            <pc:docMk/>
            <pc:sldMk cId="2569306961" sldId="257"/>
            <ac:spMk id="34" creationId="{43F8A58B-5155-44CE-A5FF-7647B47D0A7A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35" creationId="{38FAA1A1-D861-433F-88FA-1E9D6FD31D11}"/>
          </ac:spMkLst>
        </pc:spChg>
        <pc:spChg chg="add del">
          <ac:chgData name="Wiśniewska, Marta" userId="52f1ad2f-7602-459b-b990-2c9f466d7473" providerId="ADAL" clId="{04A98E0B-DA1B-CB4D-9339-4E26A90634F6}" dt="2022-04-04T15:50:11.097" v="31" actId="26606"/>
          <ac:spMkLst>
            <pc:docMk/>
            <pc:sldMk cId="2569306961" sldId="257"/>
            <ac:spMk id="36" creationId="{443F2ACA-E6D6-4028-82DD-F03C262D5DE6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37" creationId="{8D71EDA1-87BF-4D5D-AB79-F346FD19278A}"/>
          </ac:spMkLst>
        </pc:spChg>
        <pc:spChg chg="add del">
          <ac:chgData name="Wiśniewska, Marta" userId="52f1ad2f-7602-459b-b990-2c9f466d7473" providerId="ADAL" clId="{04A98E0B-DA1B-CB4D-9339-4E26A90634F6}" dt="2022-04-04T15:50:15.515" v="33" actId="26606"/>
          <ac:spMkLst>
            <pc:docMk/>
            <pc:sldMk cId="2569306961" sldId="257"/>
            <ac:spMk id="38" creationId="{C615F4DA-D3A6-EC93-C932-FF597E077648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40" creationId="{09588DA8-065E-4F6F-8EFD-43104AB2E0CF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41" creationId="{C4285719-470E-454C-AF62-8323075F1F5B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42" creationId="{CD9FE4EF-C4D8-49A0-B2FF-81D8DB7D8A24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43" creationId="{4300840D-0A0B-4512-BACA-B439D5B9C57C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44" creationId="{D2B78728-A580-49A7-84F9-6EF6F583ADE0}"/>
          </ac:spMkLst>
        </pc:spChg>
        <pc:spChg chg="add del">
          <ac:chgData name="Wiśniewska, Marta" userId="52f1ad2f-7602-459b-b990-2c9f466d7473" providerId="ADAL" clId="{04A98E0B-DA1B-CB4D-9339-4E26A90634F6}" dt="2022-04-04T15:50:16.539" v="35" actId="26606"/>
          <ac:spMkLst>
            <pc:docMk/>
            <pc:sldMk cId="2569306961" sldId="257"/>
            <ac:spMk id="45" creationId="{C615F4DA-D3A6-EC93-C932-FF597E077648}"/>
          </ac:spMkLst>
        </pc:spChg>
        <pc:spChg chg="add del">
          <ac:chgData name="Wiśniewska, Marta" userId="52f1ad2f-7602-459b-b990-2c9f466d7473" providerId="ADAL" clId="{04A98E0B-DA1B-CB4D-9339-4E26A90634F6}" dt="2022-04-04T15:50:17.625" v="37" actId="26606"/>
          <ac:spMkLst>
            <pc:docMk/>
            <pc:sldMk cId="2569306961" sldId="257"/>
            <ac:spMk id="47" creationId="{BACC6370-2D7E-4714-9D71-7542949D7D5D}"/>
          </ac:spMkLst>
        </pc:spChg>
        <pc:spChg chg="add del">
          <ac:chgData name="Wiśniewska, Marta" userId="52f1ad2f-7602-459b-b990-2c9f466d7473" providerId="ADAL" clId="{04A98E0B-DA1B-CB4D-9339-4E26A90634F6}" dt="2022-04-04T15:50:17.625" v="37" actId="26606"/>
          <ac:spMkLst>
            <pc:docMk/>
            <pc:sldMk cId="2569306961" sldId="257"/>
            <ac:spMk id="48" creationId="{256B2C21-A230-48C0-8DF1-C46611373C44}"/>
          </ac:spMkLst>
        </pc:spChg>
        <pc:spChg chg="add del">
          <ac:chgData name="Wiśniewska, Marta" userId="52f1ad2f-7602-459b-b990-2c9f466d7473" providerId="ADAL" clId="{04A98E0B-DA1B-CB4D-9339-4E26A90634F6}" dt="2022-04-04T15:50:17.625" v="37" actId="26606"/>
          <ac:spMkLst>
            <pc:docMk/>
            <pc:sldMk cId="2569306961" sldId="257"/>
            <ac:spMk id="49" creationId="{3847E18C-932D-4C95-AABA-FEC7C9499AD7}"/>
          </ac:spMkLst>
        </pc:spChg>
        <pc:spChg chg="add del">
          <ac:chgData name="Wiśniewska, Marta" userId="52f1ad2f-7602-459b-b990-2c9f466d7473" providerId="ADAL" clId="{04A98E0B-DA1B-CB4D-9339-4E26A90634F6}" dt="2022-04-04T15:50:17.625" v="37" actId="26606"/>
          <ac:spMkLst>
            <pc:docMk/>
            <pc:sldMk cId="2569306961" sldId="257"/>
            <ac:spMk id="50" creationId="{3150CB11-0C61-439E-910F-5787759E72A0}"/>
          </ac:spMkLst>
        </pc:spChg>
        <pc:spChg chg="add del">
          <ac:chgData name="Wiśniewska, Marta" userId="52f1ad2f-7602-459b-b990-2c9f466d7473" providerId="ADAL" clId="{04A98E0B-DA1B-CB4D-9339-4E26A90634F6}" dt="2022-04-04T15:50:17.625" v="37" actId="26606"/>
          <ac:spMkLst>
            <pc:docMk/>
            <pc:sldMk cId="2569306961" sldId="257"/>
            <ac:spMk id="51" creationId="{43F8A58B-5155-44CE-A5FF-7647B47D0A7A}"/>
          </ac:spMkLst>
        </pc:spChg>
        <pc:spChg chg="add del">
          <ac:chgData name="Wiśniewska, Marta" userId="52f1ad2f-7602-459b-b990-2c9f466d7473" providerId="ADAL" clId="{04A98E0B-DA1B-CB4D-9339-4E26A90634F6}" dt="2022-04-04T15:50:17.625" v="37" actId="26606"/>
          <ac:spMkLst>
            <pc:docMk/>
            <pc:sldMk cId="2569306961" sldId="257"/>
            <ac:spMk id="52" creationId="{443F2ACA-E6D6-4028-82DD-F03C262D5DE6}"/>
          </ac:spMkLst>
        </pc:spChg>
        <pc:spChg chg="add del">
          <ac:chgData name="Wiśniewska, Marta" userId="52f1ad2f-7602-459b-b990-2c9f466d7473" providerId="ADAL" clId="{04A98E0B-DA1B-CB4D-9339-4E26A90634F6}" dt="2022-04-04T15:50:18.474" v="39" actId="26606"/>
          <ac:spMkLst>
            <pc:docMk/>
            <pc:sldMk cId="2569306961" sldId="257"/>
            <ac:spMk id="55" creationId="{7517A47C-B2E5-4B79-8061-D74B1311AF6E}"/>
          </ac:spMkLst>
        </pc:spChg>
        <pc:spChg chg="add del">
          <ac:chgData name="Wiśniewska, Marta" userId="52f1ad2f-7602-459b-b990-2c9f466d7473" providerId="ADAL" clId="{04A98E0B-DA1B-CB4D-9339-4E26A90634F6}" dt="2022-04-04T15:50:18.474" v="39" actId="26606"/>
          <ac:spMkLst>
            <pc:docMk/>
            <pc:sldMk cId="2569306961" sldId="257"/>
            <ac:spMk id="56" creationId="{C505E780-2083-4CB5-A42A-5E0E2908ECC3}"/>
          </ac:spMkLst>
        </pc:spChg>
        <pc:spChg chg="add del">
          <ac:chgData name="Wiśniewska, Marta" userId="52f1ad2f-7602-459b-b990-2c9f466d7473" providerId="ADAL" clId="{04A98E0B-DA1B-CB4D-9339-4E26A90634F6}" dt="2022-04-04T15:50:18.474" v="39" actId="26606"/>
          <ac:spMkLst>
            <pc:docMk/>
            <pc:sldMk cId="2569306961" sldId="257"/>
            <ac:spMk id="57" creationId="{D2C0AE1C-0118-41AE-8A10-7CDCBF10E96F}"/>
          </ac:spMkLst>
        </pc:spChg>
        <pc:spChg chg="add del">
          <ac:chgData name="Wiśniewska, Marta" userId="52f1ad2f-7602-459b-b990-2c9f466d7473" providerId="ADAL" clId="{04A98E0B-DA1B-CB4D-9339-4E26A90634F6}" dt="2022-04-04T15:50:18.474" v="39" actId="26606"/>
          <ac:spMkLst>
            <pc:docMk/>
            <pc:sldMk cId="2569306961" sldId="257"/>
            <ac:spMk id="58" creationId="{463EEC44-1BA3-44ED-81FC-A644B04B2A44}"/>
          </ac:spMkLst>
        </pc:spChg>
        <pc:spChg chg="add del">
          <ac:chgData name="Wiśniewska, Marta" userId="52f1ad2f-7602-459b-b990-2c9f466d7473" providerId="ADAL" clId="{04A98E0B-DA1B-CB4D-9339-4E26A90634F6}" dt="2022-04-04T15:55:21.088" v="258" actId="26606"/>
          <ac:spMkLst>
            <pc:docMk/>
            <pc:sldMk cId="2569306961" sldId="257"/>
            <ac:spMk id="61" creationId="{C5E6CFF1-2F42-4E10-9A97-F116F46F53FE}"/>
          </ac:spMkLst>
        </pc:spChg>
        <pc:spChg chg="add del">
          <ac:chgData name="Wiśniewska, Marta" userId="52f1ad2f-7602-459b-b990-2c9f466d7473" providerId="ADAL" clId="{04A98E0B-DA1B-CB4D-9339-4E26A90634F6}" dt="2022-04-04T15:51:46.711" v="56" actId="26606"/>
          <ac:spMkLst>
            <pc:docMk/>
            <pc:sldMk cId="2569306961" sldId="257"/>
            <ac:spMk id="65" creationId="{E91DC736-0EF8-4F87-9146-EBF1D2EE4D3D}"/>
          </ac:spMkLst>
        </pc:spChg>
        <pc:spChg chg="add del">
          <ac:chgData name="Wiśniewska, Marta" userId="52f1ad2f-7602-459b-b990-2c9f466d7473" providerId="ADAL" clId="{04A98E0B-DA1B-CB4D-9339-4E26A90634F6}" dt="2022-04-04T15:51:46.711" v="56" actId="26606"/>
          <ac:spMkLst>
            <pc:docMk/>
            <pc:sldMk cId="2569306961" sldId="257"/>
            <ac:spMk id="66" creationId="{097CD68E-23E3-4007-8847-CD0944C4F7BE}"/>
          </ac:spMkLst>
        </pc:spChg>
        <pc:spChg chg="add del">
          <ac:chgData name="Wiśniewska, Marta" userId="52f1ad2f-7602-459b-b990-2c9f466d7473" providerId="ADAL" clId="{04A98E0B-DA1B-CB4D-9339-4E26A90634F6}" dt="2022-04-04T15:51:46.711" v="56" actId="26606"/>
          <ac:spMkLst>
            <pc:docMk/>
            <pc:sldMk cId="2569306961" sldId="257"/>
            <ac:spMk id="67" creationId="{AF2F604E-43BE-4DC3-B983-E071523364F8}"/>
          </ac:spMkLst>
        </pc:spChg>
        <pc:spChg chg="add del">
          <ac:chgData name="Wiśniewska, Marta" userId="52f1ad2f-7602-459b-b990-2c9f466d7473" providerId="ADAL" clId="{04A98E0B-DA1B-CB4D-9339-4E26A90634F6}" dt="2022-04-04T15:50:48.885" v="42" actId="26606"/>
          <ac:spMkLst>
            <pc:docMk/>
            <pc:sldMk cId="2569306961" sldId="257"/>
            <ac:spMk id="68" creationId="{FCEC2294-5A7B-45E5-9251-C1AA89F4ADCF}"/>
          </ac:spMkLst>
        </pc:spChg>
        <pc:spChg chg="add del">
          <ac:chgData name="Wiśniewska, Marta" userId="52f1ad2f-7602-459b-b990-2c9f466d7473" providerId="ADAL" clId="{04A98E0B-DA1B-CB4D-9339-4E26A90634F6}" dt="2022-04-04T15:55:19.256" v="255" actId="26606"/>
          <ac:spMkLst>
            <pc:docMk/>
            <pc:sldMk cId="2569306961" sldId="257"/>
            <ac:spMk id="69" creationId="{8FC9BE17-9A7B-462D-AE50-3D8777387304}"/>
          </ac:spMkLst>
        </pc:spChg>
        <pc:spChg chg="add del">
          <ac:chgData name="Wiśniewska, Marta" userId="52f1ad2f-7602-459b-b990-2c9f466d7473" providerId="ADAL" clId="{04A98E0B-DA1B-CB4D-9339-4E26A90634F6}" dt="2022-04-04T15:55:19.256" v="255" actId="26606"/>
          <ac:spMkLst>
            <pc:docMk/>
            <pc:sldMk cId="2569306961" sldId="257"/>
            <ac:spMk id="71" creationId="{3EBE8569-6AEC-4B8C-8D53-2DE337CDBA65}"/>
          </ac:spMkLst>
        </pc:spChg>
        <pc:spChg chg="add del">
          <ac:chgData name="Wiśniewska, Marta" userId="52f1ad2f-7602-459b-b990-2c9f466d7473" providerId="ADAL" clId="{04A98E0B-DA1B-CB4D-9339-4E26A90634F6}" dt="2022-04-04T15:50:51.141" v="44" actId="26606"/>
          <ac:spMkLst>
            <pc:docMk/>
            <pc:sldMk cId="2569306961" sldId="257"/>
            <ac:spMk id="72" creationId="{C5E6CFF1-2F42-4E10-9A97-F116F46F53FE}"/>
          </ac:spMkLst>
        </pc:spChg>
        <pc:spChg chg="add del">
          <ac:chgData name="Wiśniewska, Marta" userId="52f1ad2f-7602-459b-b990-2c9f466d7473" providerId="ADAL" clId="{04A98E0B-DA1B-CB4D-9339-4E26A90634F6}" dt="2022-04-04T15:51:46.711" v="56" actId="26606"/>
          <ac:spMkLst>
            <pc:docMk/>
            <pc:sldMk cId="2569306961" sldId="257"/>
            <ac:spMk id="74" creationId="{08C9B587-E65E-4B52-B37C-ABEBB6E87928}"/>
          </ac:spMkLst>
        </pc:spChg>
        <pc:spChg chg="add del">
          <ac:chgData name="Wiśniewska, Marta" userId="52f1ad2f-7602-459b-b990-2c9f466d7473" providerId="ADAL" clId="{04A98E0B-DA1B-CB4D-9339-4E26A90634F6}" dt="2022-04-04T15:50:53.363" v="46" actId="26606"/>
          <ac:spMkLst>
            <pc:docMk/>
            <pc:sldMk cId="2569306961" sldId="257"/>
            <ac:spMk id="75" creationId="{362810D9-2C5A-477D-949C-C191895477F3}"/>
          </ac:spMkLst>
        </pc:spChg>
        <pc:spChg chg="add del">
          <ac:chgData name="Wiśniewska, Marta" userId="52f1ad2f-7602-459b-b990-2c9f466d7473" providerId="ADAL" clId="{04A98E0B-DA1B-CB4D-9339-4E26A90634F6}" dt="2022-04-04T15:50:53.363" v="46" actId="26606"/>
          <ac:spMkLst>
            <pc:docMk/>
            <pc:sldMk cId="2569306961" sldId="257"/>
            <ac:spMk id="76" creationId="{081E4A58-353D-44AE-B2FC-2A74E2E400F7}"/>
          </ac:spMkLst>
        </pc:spChg>
        <pc:spChg chg="add del">
          <ac:chgData name="Wiśniewska, Marta" userId="52f1ad2f-7602-459b-b990-2c9f466d7473" providerId="ADAL" clId="{04A98E0B-DA1B-CB4D-9339-4E26A90634F6}" dt="2022-04-04T15:55:19.256" v="255" actId="26606"/>
          <ac:spMkLst>
            <pc:docMk/>
            <pc:sldMk cId="2569306961" sldId="257"/>
            <ac:spMk id="77" creationId="{55D4142C-5077-457F-A6AD-3FECFDB39685}"/>
          </ac:spMkLst>
        </pc:spChg>
        <pc:spChg chg="add del">
          <ac:chgData name="Wiśniewska, Marta" userId="52f1ad2f-7602-459b-b990-2c9f466d7473" providerId="ADAL" clId="{04A98E0B-DA1B-CB4D-9339-4E26A90634F6}" dt="2022-04-04T15:50:56.524" v="48" actId="26606"/>
          <ac:spMkLst>
            <pc:docMk/>
            <pc:sldMk cId="2569306961" sldId="257"/>
            <ac:spMk id="78" creationId="{D12DDE76-C203-4047-9998-63900085B5E8}"/>
          </ac:spMkLst>
        </pc:spChg>
        <pc:spChg chg="add del">
          <ac:chgData name="Wiśniewska, Marta" userId="52f1ad2f-7602-459b-b990-2c9f466d7473" providerId="ADAL" clId="{04A98E0B-DA1B-CB4D-9339-4E26A90634F6}" dt="2022-04-04T15:55:19.256" v="255" actId="26606"/>
          <ac:spMkLst>
            <pc:docMk/>
            <pc:sldMk cId="2569306961" sldId="257"/>
            <ac:spMk id="79" creationId="{7A5F0580-5EE9-419F-96EE-B6529EF6E7D0}"/>
          </ac:spMkLst>
        </pc:spChg>
        <pc:spChg chg="add del">
          <ac:chgData name="Wiśniewska, Marta" userId="52f1ad2f-7602-459b-b990-2c9f466d7473" providerId="ADAL" clId="{04A98E0B-DA1B-CB4D-9339-4E26A90634F6}" dt="2022-04-04T15:57:38.548" v="302" actId="26606"/>
          <ac:spMkLst>
            <pc:docMk/>
            <pc:sldMk cId="2569306961" sldId="257"/>
            <ac:spMk id="80" creationId="{C5E6CFF1-2F42-4E10-9A97-F116F46F53FE}"/>
          </ac:spMkLst>
        </pc:spChg>
        <pc:spChg chg="add del">
          <ac:chgData name="Wiśniewska, Marta" userId="52f1ad2f-7602-459b-b990-2c9f466d7473" providerId="ADAL" clId="{04A98E0B-DA1B-CB4D-9339-4E26A90634F6}" dt="2022-04-04T15:57:49.999" v="303" actId="26606"/>
          <ac:spMkLst>
            <pc:docMk/>
            <pc:sldMk cId="2569306961" sldId="257"/>
            <ac:spMk id="86" creationId="{37C89E4B-3C9F-44B9-8B86-D9E3D112D8EC}"/>
          </ac:spMkLst>
        </pc:spChg>
        <pc:spChg chg="add">
          <ac:chgData name="Wiśniewska, Marta" userId="52f1ad2f-7602-459b-b990-2c9f466d7473" providerId="ADAL" clId="{04A98E0B-DA1B-CB4D-9339-4E26A90634F6}" dt="2022-04-04T15:57:49.999" v="303" actId="26606"/>
          <ac:spMkLst>
            <pc:docMk/>
            <pc:sldMk cId="2569306961" sldId="257"/>
            <ac:spMk id="95" creationId="{257363FD-7E77-4145-9483-331A807ADF0E}"/>
          </ac:spMkLst>
        </pc:spChg>
        <pc:graphicFrameChg chg="add del">
          <ac:chgData name="Wiśniewska, Marta" userId="52f1ad2f-7602-459b-b990-2c9f466d7473" providerId="ADAL" clId="{04A98E0B-DA1B-CB4D-9339-4E26A90634F6}" dt="2022-04-04T15:50:11.097" v="31" actId="26606"/>
          <ac:graphicFrameMkLst>
            <pc:docMk/>
            <pc:sldMk cId="2569306961" sldId="257"/>
            <ac:graphicFrameMk id="22" creationId="{1822E85A-9D0D-C38C-7DAA-16E216193901}"/>
          </ac:graphicFrameMkLst>
        </pc:graphicFrameChg>
        <pc:graphicFrameChg chg="add del">
          <ac:chgData name="Wiśniewska, Marta" userId="52f1ad2f-7602-459b-b990-2c9f466d7473" providerId="ADAL" clId="{04A98E0B-DA1B-CB4D-9339-4E26A90634F6}" dt="2022-04-04T15:50:17.625" v="37" actId="26606"/>
          <ac:graphicFrameMkLst>
            <pc:docMk/>
            <pc:sldMk cId="2569306961" sldId="257"/>
            <ac:graphicFrameMk id="53" creationId="{1822E85A-9D0D-C38C-7DAA-16E216193901}"/>
          </ac:graphicFrameMkLst>
        </pc:graphicFrameChg>
        <pc:graphicFrameChg chg="add del">
          <ac:chgData name="Wiśniewska, Marta" userId="52f1ad2f-7602-459b-b990-2c9f466d7473" providerId="ADAL" clId="{04A98E0B-DA1B-CB4D-9339-4E26A90634F6}" dt="2022-04-04T15:50:18.474" v="39" actId="26606"/>
          <ac:graphicFrameMkLst>
            <pc:docMk/>
            <pc:sldMk cId="2569306961" sldId="257"/>
            <ac:graphicFrameMk id="59" creationId="{32F4454E-F8D4-3964-2A98-6A05FE2F0FD2}"/>
          </ac:graphicFrameMkLst>
        </pc:graphicFrameChg>
        <pc:graphicFrameChg chg="add del mod modGraphic">
          <ac:chgData name="Wiśniewska, Marta" userId="52f1ad2f-7602-459b-b990-2c9f466d7473" providerId="ADAL" clId="{04A98E0B-DA1B-CB4D-9339-4E26A90634F6}" dt="2022-04-04T16:26:37.967" v="1380" actId="20577"/>
          <ac:graphicFrameMkLst>
            <pc:docMk/>
            <pc:sldMk cId="2569306961" sldId="257"/>
            <ac:graphicFrameMk id="63" creationId="{F8D40139-B650-0790-EDF9-0F0916A6D385}"/>
          </ac:graphicFrameMkLst>
        </pc:graphicFrameChg>
        <pc:picChg chg="add del mod ord">
          <ac:chgData name="Wiśniewska, Marta" userId="52f1ad2f-7602-459b-b990-2c9f466d7473" providerId="ADAL" clId="{04A98E0B-DA1B-CB4D-9339-4E26A90634F6}" dt="2022-04-04T15:57:49.999" v="303" actId="26606"/>
          <ac:picMkLst>
            <pc:docMk/>
            <pc:sldMk cId="2569306961" sldId="257"/>
            <ac:picMk id="23" creationId="{99E1E9B0-B4A8-1A11-EF11-EF652A158983}"/>
          </ac:picMkLst>
        </pc:picChg>
        <pc:cxnChg chg="add del">
          <ac:chgData name="Wiśniewska, Marta" userId="52f1ad2f-7602-459b-b990-2c9f466d7473" providerId="ADAL" clId="{04A98E0B-DA1B-CB4D-9339-4E26A90634F6}" dt="2022-04-04T15:55:21.088" v="258" actId="26606"/>
          <ac:cxnSpMkLst>
            <pc:docMk/>
            <pc:sldMk cId="2569306961" sldId="257"/>
            <ac:cxnSpMk id="62" creationId="{67182200-4859-4C8D-BCBB-55B245C28BA3}"/>
          </ac:cxnSpMkLst>
        </pc:cxnChg>
        <pc:cxnChg chg="add del">
          <ac:chgData name="Wiśniewska, Marta" userId="52f1ad2f-7602-459b-b990-2c9f466d7473" providerId="ADAL" clId="{04A98E0B-DA1B-CB4D-9339-4E26A90634F6}" dt="2022-04-04T15:50:48.885" v="42" actId="26606"/>
          <ac:cxnSpMkLst>
            <pc:docMk/>
            <pc:sldMk cId="2569306961" sldId="257"/>
            <ac:cxnSpMk id="70" creationId="{67182200-4859-4C8D-BCBB-55B245C28BA3}"/>
          </ac:cxnSpMkLst>
        </pc:cxnChg>
        <pc:cxnChg chg="add del">
          <ac:chgData name="Wiśniewska, Marta" userId="52f1ad2f-7602-459b-b990-2c9f466d7473" providerId="ADAL" clId="{04A98E0B-DA1B-CB4D-9339-4E26A90634F6}" dt="2022-04-04T15:50:51.141" v="44" actId="26606"/>
          <ac:cxnSpMkLst>
            <pc:docMk/>
            <pc:sldMk cId="2569306961" sldId="257"/>
            <ac:cxnSpMk id="73" creationId="{67182200-4859-4C8D-BCBB-55B245C28BA3}"/>
          </ac:cxnSpMkLst>
        </pc:cxnChg>
        <pc:cxnChg chg="add del">
          <ac:chgData name="Wiśniewska, Marta" userId="52f1ad2f-7602-459b-b990-2c9f466d7473" providerId="ADAL" clId="{04A98E0B-DA1B-CB4D-9339-4E26A90634F6}" dt="2022-04-04T15:57:38.548" v="302" actId="26606"/>
          <ac:cxnSpMkLst>
            <pc:docMk/>
            <pc:sldMk cId="2569306961" sldId="257"/>
            <ac:cxnSpMk id="81" creationId="{67182200-4859-4C8D-BCBB-55B245C28BA3}"/>
          </ac:cxnSpMkLst>
        </pc:cxnChg>
        <pc:cxnChg chg="add del">
          <ac:chgData name="Wiśniewska, Marta" userId="52f1ad2f-7602-459b-b990-2c9f466d7473" providerId="ADAL" clId="{04A98E0B-DA1B-CB4D-9339-4E26A90634F6}" dt="2022-04-04T15:57:49.999" v="303" actId="26606"/>
          <ac:cxnSpMkLst>
            <pc:docMk/>
            <pc:sldMk cId="2569306961" sldId="257"/>
            <ac:cxnSpMk id="88" creationId="{AA2EAA10-076F-46BD-8F0F-B9A2FB77A85C}"/>
          </ac:cxnSpMkLst>
        </pc:cxnChg>
        <pc:cxnChg chg="add del">
          <ac:chgData name="Wiśniewska, Marta" userId="52f1ad2f-7602-459b-b990-2c9f466d7473" providerId="ADAL" clId="{04A98E0B-DA1B-CB4D-9339-4E26A90634F6}" dt="2022-04-04T15:57:49.999" v="303" actId="26606"/>
          <ac:cxnSpMkLst>
            <pc:docMk/>
            <pc:sldMk cId="2569306961" sldId="257"/>
            <ac:cxnSpMk id="90" creationId="{D891E407-403B-4764-86C9-33A56D3BCAA3}"/>
          </ac:cxnSpMkLst>
        </pc:cxnChg>
      </pc:sldChg>
      <pc:sldChg chg="addSp modSp del mod">
        <pc:chgData name="Wiśniewska, Marta" userId="52f1ad2f-7602-459b-b990-2c9f466d7473" providerId="ADAL" clId="{04A98E0B-DA1B-CB4D-9339-4E26A90634F6}" dt="2022-04-04T15:55:44.503" v="261" actId="2696"/>
        <pc:sldMkLst>
          <pc:docMk/>
          <pc:sldMk cId="581719561" sldId="258"/>
        </pc:sldMkLst>
        <pc:spChg chg="mod">
          <ac:chgData name="Wiśniewska, Marta" userId="52f1ad2f-7602-459b-b990-2c9f466d7473" providerId="ADAL" clId="{04A98E0B-DA1B-CB4D-9339-4E26A90634F6}" dt="2022-04-04T15:53:14.179" v="137" actId="27636"/>
          <ac:spMkLst>
            <pc:docMk/>
            <pc:sldMk cId="581719561" sldId="258"/>
            <ac:spMk id="2" creationId="{2250FDDD-5903-4832-8E27-BBC8EF0471A1}"/>
          </ac:spMkLst>
        </pc:spChg>
        <pc:spChg chg="mod">
          <ac:chgData name="Wiśniewska, Marta" userId="52f1ad2f-7602-459b-b990-2c9f466d7473" providerId="ADAL" clId="{04A98E0B-DA1B-CB4D-9339-4E26A90634F6}" dt="2022-04-04T15:53:03.501" v="109" actId="21"/>
          <ac:spMkLst>
            <pc:docMk/>
            <pc:sldMk cId="581719561" sldId="258"/>
            <ac:spMk id="3" creationId="{6E9098FB-66B2-2C5B-343F-806E155C3E73}"/>
          </ac:spMkLst>
        </pc:spChg>
        <pc:spChg chg="add mod">
          <ac:chgData name="Wiśniewska, Marta" userId="52f1ad2f-7602-459b-b990-2c9f466d7473" providerId="ADAL" clId="{04A98E0B-DA1B-CB4D-9339-4E26A90634F6}" dt="2022-04-04T15:52:33.551" v="89" actId="20577"/>
          <ac:spMkLst>
            <pc:docMk/>
            <pc:sldMk cId="581719561" sldId="258"/>
            <ac:spMk id="4" creationId="{4791E499-F943-0E44-80FC-47EBDA4133F4}"/>
          </ac:spMkLst>
        </pc:spChg>
        <pc:spChg chg="add mod">
          <ac:chgData name="Wiśniewska, Marta" userId="52f1ad2f-7602-459b-b990-2c9f466d7473" providerId="ADAL" clId="{04A98E0B-DA1B-CB4D-9339-4E26A90634F6}" dt="2022-04-04T15:52:37.679" v="105" actId="20577"/>
          <ac:spMkLst>
            <pc:docMk/>
            <pc:sldMk cId="581719561" sldId="258"/>
            <ac:spMk id="5" creationId="{B923DDF7-64B4-D842-8D25-53DC7216565A}"/>
          </ac:spMkLst>
        </pc:spChg>
      </pc:sldChg>
      <pc:sldChg chg="addSp delSp modSp mod setBg setClrOvrMap">
        <pc:chgData name="Wiśniewska, Marta" userId="52f1ad2f-7602-459b-b990-2c9f466d7473" providerId="ADAL" clId="{04A98E0B-DA1B-CB4D-9339-4E26A90634F6}" dt="2022-04-04T16:37:00.648" v="1529" actId="27636"/>
        <pc:sldMkLst>
          <pc:docMk/>
          <pc:sldMk cId="3755987755" sldId="259"/>
        </pc:sldMkLst>
        <pc:spChg chg="mod ord">
          <ac:chgData name="Wiśniewska, Marta" userId="52f1ad2f-7602-459b-b990-2c9f466d7473" providerId="ADAL" clId="{04A98E0B-DA1B-CB4D-9339-4E26A90634F6}" dt="2022-04-04T16:36:28.081" v="1509" actId="26606"/>
          <ac:spMkLst>
            <pc:docMk/>
            <pc:sldMk cId="3755987755" sldId="259"/>
            <ac:spMk id="2" creationId="{2250FDDD-5903-4832-8E27-BBC8EF0471A1}"/>
          </ac:spMkLst>
        </pc:spChg>
        <pc:spChg chg="mod">
          <ac:chgData name="Wiśniewska, Marta" userId="52f1ad2f-7602-459b-b990-2c9f466d7473" providerId="ADAL" clId="{04A98E0B-DA1B-CB4D-9339-4E26A90634F6}" dt="2022-04-04T16:37:00.648" v="1529" actId="27636"/>
          <ac:spMkLst>
            <pc:docMk/>
            <pc:sldMk cId="3755987755" sldId="259"/>
            <ac:spMk id="3" creationId="{CCBA565D-46AD-5D2F-42BF-008641423BAD}"/>
          </ac:spMkLst>
        </pc:spChg>
        <pc:spChg chg="add del mod">
          <ac:chgData name="Wiśniewska, Marta" userId="52f1ad2f-7602-459b-b990-2c9f466d7473" providerId="ADAL" clId="{04A98E0B-DA1B-CB4D-9339-4E26A90634F6}" dt="2022-04-04T16:08:16.529" v="581"/>
          <ac:spMkLst>
            <pc:docMk/>
            <pc:sldMk cId="3755987755" sldId="259"/>
            <ac:spMk id="4" creationId="{76F9456D-98BF-694F-8175-6AD0F399AEC6}"/>
          </ac:spMkLst>
        </pc:spChg>
        <pc:spChg chg="add del mod">
          <ac:chgData name="Wiśniewska, Marta" userId="52f1ad2f-7602-459b-b990-2c9f466d7473" providerId="ADAL" clId="{04A98E0B-DA1B-CB4D-9339-4E26A90634F6}" dt="2022-04-04T16:23:17.071" v="1328"/>
          <ac:spMkLst>
            <pc:docMk/>
            <pc:sldMk cId="3755987755" sldId="259"/>
            <ac:spMk id="6" creationId="{278ADAEA-B59E-D54A-AC99-E035173DDE43}"/>
          </ac:spMkLst>
        </pc:spChg>
        <pc:spChg chg="add del mod">
          <ac:chgData name="Wiśniewska, Marta" userId="52f1ad2f-7602-459b-b990-2c9f466d7473" providerId="ADAL" clId="{04A98E0B-DA1B-CB4D-9339-4E26A90634F6}" dt="2022-04-04T16:23:31.698" v="1334"/>
          <ac:spMkLst>
            <pc:docMk/>
            <pc:sldMk cId="3755987755" sldId="259"/>
            <ac:spMk id="7" creationId="{7BA6F261-BF36-694B-9737-696CCA4CB26B}"/>
          </ac:spMkLst>
        </pc:spChg>
        <pc:spChg chg="add del">
          <ac:chgData name="Wiśniewska, Marta" userId="52f1ad2f-7602-459b-b990-2c9f466d7473" providerId="ADAL" clId="{04A98E0B-DA1B-CB4D-9339-4E26A90634F6}" dt="2022-04-04T15:58:39.231" v="332" actId="26606"/>
          <ac:spMkLst>
            <pc:docMk/>
            <pc:sldMk cId="3755987755" sldId="259"/>
            <ac:spMk id="11" creationId="{3EBE8569-6AEC-4B8C-8D53-2DE337CDBA65}"/>
          </ac:spMkLst>
        </pc:spChg>
        <pc:spChg chg="add del">
          <ac:chgData name="Wiśniewska, Marta" userId="52f1ad2f-7602-459b-b990-2c9f466d7473" providerId="ADAL" clId="{04A98E0B-DA1B-CB4D-9339-4E26A90634F6}" dt="2022-04-04T15:58:39.231" v="332" actId="26606"/>
          <ac:spMkLst>
            <pc:docMk/>
            <pc:sldMk cId="3755987755" sldId="259"/>
            <ac:spMk id="12" creationId="{8FC9BE17-9A7B-462D-AE50-3D8777387304}"/>
          </ac:spMkLst>
        </pc:spChg>
        <pc:spChg chg="add del">
          <ac:chgData name="Wiśniewska, Marta" userId="52f1ad2f-7602-459b-b990-2c9f466d7473" providerId="ADAL" clId="{04A98E0B-DA1B-CB4D-9339-4E26A90634F6}" dt="2022-04-04T15:58:39.231" v="332" actId="26606"/>
          <ac:spMkLst>
            <pc:docMk/>
            <pc:sldMk cId="3755987755" sldId="259"/>
            <ac:spMk id="13" creationId="{55D4142C-5077-457F-A6AD-3FECFDB39685}"/>
          </ac:spMkLst>
        </pc:spChg>
        <pc:spChg chg="add del">
          <ac:chgData name="Wiśniewska, Marta" userId="52f1ad2f-7602-459b-b990-2c9f466d7473" providerId="ADAL" clId="{04A98E0B-DA1B-CB4D-9339-4E26A90634F6}" dt="2022-04-04T15:58:39.231" v="332" actId="26606"/>
          <ac:spMkLst>
            <pc:docMk/>
            <pc:sldMk cId="3755987755" sldId="259"/>
            <ac:spMk id="15" creationId="{7A5F0580-5EE9-419F-96EE-B6529EF6E7D0}"/>
          </ac:spMkLst>
        </pc:spChg>
        <pc:spChg chg="add del">
          <ac:chgData name="Wiśniewska, Marta" userId="52f1ad2f-7602-459b-b990-2c9f466d7473" providerId="ADAL" clId="{04A98E0B-DA1B-CB4D-9339-4E26A90634F6}" dt="2022-04-04T16:23:27.718" v="1332" actId="26606"/>
          <ac:spMkLst>
            <pc:docMk/>
            <pc:sldMk cId="3755987755" sldId="259"/>
            <ac:spMk id="20" creationId="{04812C46-200A-4DEB-A05E-3ED6C68C2387}"/>
          </ac:spMkLst>
        </pc:spChg>
        <pc:spChg chg="add del">
          <ac:chgData name="Wiśniewska, Marta" userId="52f1ad2f-7602-459b-b990-2c9f466d7473" providerId="ADAL" clId="{04A98E0B-DA1B-CB4D-9339-4E26A90634F6}" dt="2022-04-04T16:23:27.718" v="1332" actId="26606"/>
          <ac:spMkLst>
            <pc:docMk/>
            <pc:sldMk cId="3755987755" sldId="259"/>
            <ac:spMk id="22" creationId="{D1EA859B-E555-4109-94F3-6700E046E008}"/>
          </ac:spMkLst>
        </pc:spChg>
        <pc:spChg chg="add del">
          <ac:chgData name="Wiśniewska, Marta" userId="52f1ad2f-7602-459b-b990-2c9f466d7473" providerId="ADAL" clId="{04A98E0B-DA1B-CB4D-9339-4E26A90634F6}" dt="2022-04-04T16:23:27.710" v="1331" actId="26606"/>
          <ac:spMkLst>
            <pc:docMk/>
            <pc:sldMk cId="3755987755" sldId="259"/>
            <ac:spMk id="27" creationId="{C5E6CFF1-2F42-4E10-9A97-F116F46F53FE}"/>
          </ac:spMkLst>
        </pc:spChg>
        <pc:spChg chg="add del">
          <ac:chgData name="Wiśniewska, Marta" userId="52f1ad2f-7602-459b-b990-2c9f466d7473" providerId="ADAL" clId="{04A98E0B-DA1B-CB4D-9339-4E26A90634F6}" dt="2022-04-04T16:23:47.079" v="1341" actId="26606"/>
          <ac:spMkLst>
            <pc:docMk/>
            <pc:sldMk cId="3755987755" sldId="259"/>
            <ac:spMk id="31" creationId="{79BB35BC-D5C2-4C8B-A22A-A71E6191913B}"/>
          </ac:spMkLst>
        </pc:spChg>
        <pc:spChg chg="add del">
          <ac:chgData name="Wiśniewska, Marta" userId="52f1ad2f-7602-459b-b990-2c9f466d7473" providerId="ADAL" clId="{04A98E0B-DA1B-CB4D-9339-4E26A90634F6}" dt="2022-04-04T16:23:42.546" v="1336" actId="26606"/>
          <ac:spMkLst>
            <pc:docMk/>
            <pc:sldMk cId="3755987755" sldId="259"/>
            <ac:spMk id="36" creationId="{04812C46-200A-4DEB-A05E-3ED6C68C2387}"/>
          </ac:spMkLst>
        </pc:spChg>
        <pc:spChg chg="add del">
          <ac:chgData name="Wiśniewska, Marta" userId="52f1ad2f-7602-459b-b990-2c9f466d7473" providerId="ADAL" clId="{04A98E0B-DA1B-CB4D-9339-4E26A90634F6}" dt="2022-04-04T16:23:42.546" v="1336" actId="26606"/>
          <ac:spMkLst>
            <pc:docMk/>
            <pc:sldMk cId="3755987755" sldId="259"/>
            <ac:spMk id="38" creationId="{D1EA859B-E555-4109-94F3-6700E046E008}"/>
          </ac:spMkLst>
        </pc:spChg>
        <pc:spChg chg="add del">
          <ac:chgData name="Wiśniewska, Marta" userId="52f1ad2f-7602-459b-b990-2c9f466d7473" providerId="ADAL" clId="{04A98E0B-DA1B-CB4D-9339-4E26A90634F6}" dt="2022-04-04T16:23:45.743" v="1338" actId="26606"/>
          <ac:spMkLst>
            <pc:docMk/>
            <pc:sldMk cId="3755987755" sldId="259"/>
            <ac:spMk id="40" creationId="{D009D6D5-DAC2-4A8B-A17A-E206B9012D09}"/>
          </ac:spMkLst>
        </pc:spChg>
        <pc:spChg chg="add del">
          <ac:chgData name="Wiśniewska, Marta" userId="52f1ad2f-7602-459b-b990-2c9f466d7473" providerId="ADAL" clId="{04A98E0B-DA1B-CB4D-9339-4E26A90634F6}" dt="2022-04-04T16:23:47.071" v="1340" actId="26606"/>
          <ac:spMkLst>
            <pc:docMk/>
            <pc:sldMk cId="3755987755" sldId="259"/>
            <ac:spMk id="42" creationId="{2C61293E-6EBE-43EF-A52C-9BEBFD7679D4}"/>
          </ac:spMkLst>
        </pc:spChg>
        <pc:spChg chg="add del">
          <ac:chgData name="Wiśniewska, Marta" userId="52f1ad2f-7602-459b-b990-2c9f466d7473" providerId="ADAL" clId="{04A98E0B-DA1B-CB4D-9339-4E26A90634F6}" dt="2022-04-04T16:23:47.071" v="1340" actId="26606"/>
          <ac:spMkLst>
            <pc:docMk/>
            <pc:sldMk cId="3755987755" sldId="259"/>
            <ac:spMk id="43" creationId="{21540236-BFD5-4A9D-8840-4703E7F76825}"/>
          </ac:spMkLst>
        </pc:spChg>
        <pc:spChg chg="add del">
          <ac:chgData name="Wiśniewska, Marta" userId="52f1ad2f-7602-459b-b990-2c9f466d7473" providerId="ADAL" clId="{04A98E0B-DA1B-CB4D-9339-4E26A90634F6}" dt="2022-04-04T16:36:28.081" v="1509" actId="26606"/>
          <ac:spMkLst>
            <pc:docMk/>
            <pc:sldMk cId="3755987755" sldId="259"/>
            <ac:spMk id="45" creationId="{04812C46-200A-4DEB-A05E-3ED6C68C2387}"/>
          </ac:spMkLst>
        </pc:spChg>
        <pc:spChg chg="add del">
          <ac:chgData name="Wiśniewska, Marta" userId="52f1ad2f-7602-459b-b990-2c9f466d7473" providerId="ADAL" clId="{04A98E0B-DA1B-CB4D-9339-4E26A90634F6}" dt="2022-04-04T16:36:28.081" v="1509" actId="26606"/>
          <ac:spMkLst>
            <pc:docMk/>
            <pc:sldMk cId="3755987755" sldId="259"/>
            <ac:spMk id="46" creationId="{D1EA859B-E555-4109-94F3-6700E046E008}"/>
          </ac:spMkLst>
        </pc:spChg>
        <pc:picChg chg="add del">
          <ac:chgData name="Wiśniewska, Marta" userId="52f1ad2f-7602-459b-b990-2c9f466d7473" providerId="ADAL" clId="{04A98E0B-DA1B-CB4D-9339-4E26A90634F6}" dt="2022-04-04T15:57:06.294" v="300" actId="26606"/>
          <ac:picMkLst>
            <pc:docMk/>
            <pc:sldMk cId="3755987755" sldId="259"/>
            <ac:picMk id="5" creationId="{511E0981-C2EF-7132-5BD3-6BFCD0E14611}"/>
          </ac:picMkLst>
        </pc:picChg>
        <pc:picChg chg="add del mod ord">
          <ac:chgData name="Wiśniewska, Marta" userId="52f1ad2f-7602-459b-b990-2c9f466d7473" providerId="ADAL" clId="{04A98E0B-DA1B-CB4D-9339-4E26A90634F6}" dt="2022-04-04T16:36:28.081" v="1509" actId="26606"/>
          <ac:picMkLst>
            <pc:docMk/>
            <pc:sldMk cId="3755987755" sldId="259"/>
            <ac:picMk id="14" creationId="{59833879-9B6A-DDBF-D843-7F303F31152D}"/>
          </ac:picMkLst>
        </pc:picChg>
        <pc:cxnChg chg="add del">
          <ac:chgData name="Wiśniewska, Marta" userId="52f1ad2f-7602-459b-b990-2c9f466d7473" providerId="ADAL" clId="{04A98E0B-DA1B-CB4D-9339-4E26A90634F6}" dt="2022-04-04T15:57:06.294" v="300" actId="26606"/>
          <ac:cxnSpMkLst>
            <pc:docMk/>
            <pc:sldMk cId="3755987755" sldId="259"/>
            <ac:cxnSpMk id="9" creationId="{A7F400EE-A8A5-48AF-B4D6-291B52C6F0B0}"/>
          </ac:cxnSpMkLst>
        </pc:cxnChg>
        <pc:cxnChg chg="add del">
          <ac:chgData name="Wiśniewska, Marta" userId="52f1ad2f-7602-459b-b990-2c9f466d7473" providerId="ADAL" clId="{04A98E0B-DA1B-CB4D-9339-4E26A90634F6}" dt="2022-04-04T16:23:27.710" v="1331" actId="26606"/>
          <ac:cxnSpMkLst>
            <pc:docMk/>
            <pc:sldMk cId="3755987755" sldId="259"/>
            <ac:cxnSpMk id="29" creationId="{67182200-4859-4C8D-BCBB-55B245C28BA3}"/>
          </ac:cxnSpMkLst>
        </pc:cxnChg>
        <pc:cxnChg chg="add">
          <ac:chgData name="Wiśniewska, Marta" userId="52f1ad2f-7602-459b-b990-2c9f466d7473" providerId="ADAL" clId="{04A98E0B-DA1B-CB4D-9339-4E26A90634F6}" dt="2022-04-04T16:36:28.081" v="1509" actId="26606"/>
          <ac:cxnSpMkLst>
            <pc:docMk/>
            <pc:sldMk cId="3755987755" sldId="259"/>
            <ac:cxnSpMk id="51" creationId="{A7F400EE-A8A5-48AF-B4D6-291B52C6F0B0}"/>
          </ac:cxnSpMkLst>
        </pc:cxnChg>
      </pc:sldChg>
      <pc:sldChg chg="modSp mod">
        <pc:chgData name="Wiśniewska, Marta" userId="52f1ad2f-7602-459b-b990-2c9f466d7473" providerId="ADAL" clId="{04A98E0B-DA1B-CB4D-9339-4E26A90634F6}" dt="2022-04-04T16:26:22.559" v="1368" actId="1076"/>
        <pc:sldMkLst>
          <pc:docMk/>
          <pc:sldMk cId="4141301490" sldId="260"/>
        </pc:sldMkLst>
        <pc:spChg chg="mod">
          <ac:chgData name="Wiśniewska, Marta" userId="52f1ad2f-7602-459b-b990-2c9f466d7473" providerId="ADAL" clId="{04A98E0B-DA1B-CB4D-9339-4E26A90634F6}" dt="2022-04-04T16:26:22.559" v="1368" actId="1076"/>
          <ac:spMkLst>
            <pc:docMk/>
            <pc:sldMk cId="4141301490" sldId="260"/>
            <ac:spMk id="2" creationId="{2250FDDD-5903-4832-8E27-BBC8EF0471A1}"/>
          </ac:spMkLst>
        </pc:spChg>
      </pc:sldChg>
      <pc:sldChg chg="new del">
        <pc:chgData name="Wiśniewska, Marta" userId="52f1ad2f-7602-459b-b990-2c9f466d7473" providerId="ADAL" clId="{04A98E0B-DA1B-CB4D-9339-4E26A90634F6}" dt="2022-04-04T15:51:16.103" v="54" actId="2696"/>
        <pc:sldMkLst>
          <pc:docMk/>
          <pc:sldMk cId="252544742" sldId="267"/>
        </pc:sldMkLst>
      </pc:sldChg>
      <pc:sldChg chg="addSp delSp modSp new del mod setBg">
        <pc:chgData name="Wiśniewska, Marta" userId="52f1ad2f-7602-459b-b990-2c9f466d7473" providerId="ADAL" clId="{04A98E0B-DA1B-CB4D-9339-4E26A90634F6}" dt="2022-04-04T16:30:21.089" v="1434" actId="2696"/>
        <pc:sldMkLst>
          <pc:docMk/>
          <pc:sldMk cId="796288097" sldId="267"/>
        </pc:sldMkLst>
        <pc:spChg chg="mod">
          <ac:chgData name="Wiśniewska, Marta" userId="52f1ad2f-7602-459b-b990-2c9f466d7473" providerId="ADAL" clId="{04A98E0B-DA1B-CB4D-9339-4E26A90634F6}" dt="2022-04-04T15:58:19.757" v="331" actId="26606"/>
          <ac:spMkLst>
            <pc:docMk/>
            <pc:sldMk cId="796288097" sldId="267"/>
            <ac:spMk id="2" creationId="{C780AF1D-3CE5-F64B-9DFB-0F4FAFE0071C}"/>
          </ac:spMkLst>
        </pc:spChg>
        <pc:spChg chg="add mod">
          <ac:chgData name="Wiśniewska, Marta" userId="52f1ad2f-7602-459b-b990-2c9f466d7473" providerId="ADAL" clId="{04A98E0B-DA1B-CB4D-9339-4E26A90634F6}" dt="2022-04-04T16:16:00.755" v="832" actId="20577"/>
          <ac:spMkLst>
            <pc:docMk/>
            <pc:sldMk cId="796288097" sldId="267"/>
            <ac:spMk id="3" creationId="{E81EF2A9-6357-4640-965E-EA4E504D0A53}"/>
          </ac:spMkLst>
        </pc:spChg>
        <pc:spChg chg="add mod">
          <ac:chgData name="Wiśniewska, Marta" userId="52f1ad2f-7602-459b-b990-2c9f466d7473" providerId="ADAL" clId="{04A98E0B-DA1B-CB4D-9339-4E26A90634F6}" dt="2022-04-04T16:29:58.142" v="1427" actId="1076"/>
          <ac:spMkLst>
            <pc:docMk/>
            <pc:sldMk cId="796288097" sldId="267"/>
            <ac:spMk id="4" creationId="{E017FF54-6229-A840-893A-4CD7CD9A596E}"/>
          </ac:spMkLst>
        </pc:spChg>
        <pc:spChg chg="add del mod">
          <ac:chgData name="Wiśniewska, Marta" userId="52f1ad2f-7602-459b-b990-2c9f466d7473" providerId="ADAL" clId="{04A98E0B-DA1B-CB4D-9339-4E26A90634F6}" dt="2022-04-04T16:28:29.760" v="1393"/>
          <ac:spMkLst>
            <pc:docMk/>
            <pc:sldMk cId="796288097" sldId="267"/>
            <ac:spMk id="5" creationId="{B9737E9F-E314-BA43-9A2D-91C297830F8A}"/>
          </ac:spMkLst>
        </pc:spChg>
        <pc:spChg chg="add del">
          <ac:chgData name="Wiśniewska, Marta" userId="52f1ad2f-7602-459b-b990-2c9f466d7473" providerId="ADAL" clId="{04A98E0B-DA1B-CB4D-9339-4E26A90634F6}" dt="2022-04-04T15:58:19.757" v="331" actId="26606"/>
          <ac:spMkLst>
            <pc:docMk/>
            <pc:sldMk cId="796288097" sldId="267"/>
            <ac:spMk id="9" creationId="{A3363022-C969-41E9-8EB2-E4C94908C1FA}"/>
          </ac:spMkLst>
        </pc:spChg>
        <pc:spChg chg="add del">
          <ac:chgData name="Wiśniewska, Marta" userId="52f1ad2f-7602-459b-b990-2c9f466d7473" providerId="ADAL" clId="{04A98E0B-DA1B-CB4D-9339-4E26A90634F6}" dt="2022-04-04T15:58:19.757" v="331" actId="26606"/>
          <ac:spMkLst>
            <pc:docMk/>
            <pc:sldMk cId="796288097" sldId="267"/>
            <ac:spMk id="11" creationId="{8D1AD6B3-BE88-4CEB-BA17-790657CC4729}"/>
          </ac:spMkLst>
        </pc:spChg>
        <pc:spChg chg="add">
          <ac:chgData name="Wiśniewska, Marta" userId="52f1ad2f-7602-459b-b990-2c9f466d7473" providerId="ADAL" clId="{04A98E0B-DA1B-CB4D-9339-4E26A90634F6}" dt="2022-04-04T15:58:19.757" v="331" actId="26606"/>
          <ac:spMkLst>
            <pc:docMk/>
            <pc:sldMk cId="796288097" sldId="267"/>
            <ac:spMk id="21" creationId="{91F32EBA-ED97-466E-8CFA-8382584155D0}"/>
          </ac:spMkLst>
        </pc:spChg>
        <pc:spChg chg="add">
          <ac:chgData name="Wiśniewska, Marta" userId="52f1ad2f-7602-459b-b990-2c9f466d7473" providerId="ADAL" clId="{04A98E0B-DA1B-CB4D-9339-4E26A90634F6}" dt="2022-04-04T15:58:19.757" v="331" actId="26606"/>
          <ac:spMkLst>
            <pc:docMk/>
            <pc:sldMk cId="796288097" sldId="267"/>
            <ac:spMk id="23" creationId="{62A38935-BB53-4DF7-A56E-48DD25B685D7}"/>
          </ac:spMkLst>
        </pc:spChg>
        <pc:grpChg chg="add del">
          <ac:chgData name="Wiśniewska, Marta" userId="52f1ad2f-7602-459b-b990-2c9f466d7473" providerId="ADAL" clId="{04A98E0B-DA1B-CB4D-9339-4E26A90634F6}" dt="2022-04-04T15:58:19.757" v="331" actId="26606"/>
          <ac:grpSpMkLst>
            <pc:docMk/>
            <pc:sldMk cId="796288097" sldId="267"/>
            <ac:grpSpMk id="13" creationId="{89D1390B-7E13-4B4F-9CB2-391063412E54}"/>
          </ac:grpSpMkLst>
        </pc:grpChg>
        <pc:picChg chg="add del mod ord">
          <ac:chgData name="Wiśniewska, Marta" userId="52f1ad2f-7602-459b-b990-2c9f466d7473" providerId="ADAL" clId="{04A98E0B-DA1B-CB4D-9339-4E26A90634F6}" dt="2022-04-04T16:27:39.768" v="1385" actId="478"/>
          <ac:picMkLst>
            <pc:docMk/>
            <pc:sldMk cId="796288097" sldId="267"/>
            <ac:picMk id="6" creationId="{0B42F057-30DD-F7BE-747E-054BA3127698}"/>
          </ac:picMkLst>
        </pc:picChg>
        <pc:picChg chg="add del mod">
          <ac:chgData name="Wiśniewska, Marta" userId="52f1ad2f-7602-459b-b990-2c9f466d7473" providerId="ADAL" clId="{04A98E0B-DA1B-CB4D-9339-4E26A90634F6}" dt="2022-04-04T16:28:38.117" v="1398" actId="478"/>
          <ac:picMkLst>
            <pc:docMk/>
            <pc:sldMk cId="796288097" sldId="267"/>
            <ac:picMk id="8" creationId="{232297CD-DE36-C142-907C-7E81925A84F3}"/>
          </ac:picMkLst>
        </pc:picChg>
        <pc:picChg chg="add del mod">
          <ac:chgData name="Wiśniewska, Marta" userId="52f1ad2f-7602-459b-b990-2c9f466d7473" providerId="ADAL" clId="{04A98E0B-DA1B-CB4D-9339-4E26A90634F6}" dt="2022-04-04T16:28:26.920" v="1391" actId="478"/>
          <ac:picMkLst>
            <pc:docMk/>
            <pc:sldMk cId="796288097" sldId="267"/>
            <ac:picMk id="12" creationId="{BDA15E2F-B155-EF48-9EB5-E532DBF2349E}"/>
          </ac:picMkLst>
        </pc:picChg>
        <pc:picChg chg="add del mod">
          <ac:chgData name="Wiśniewska, Marta" userId="52f1ad2f-7602-459b-b990-2c9f466d7473" providerId="ADAL" clId="{04A98E0B-DA1B-CB4D-9339-4E26A90634F6}" dt="2022-04-04T16:28:26.920" v="1391" actId="478"/>
          <ac:picMkLst>
            <pc:docMk/>
            <pc:sldMk cId="796288097" sldId="267"/>
            <ac:picMk id="18" creationId="{BD3C9EDD-9297-6C46-9D81-A7CAA1B98626}"/>
          </ac:picMkLst>
        </pc:picChg>
        <pc:picChg chg="add del mod">
          <ac:chgData name="Wiśniewska, Marta" userId="52f1ad2f-7602-459b-b990-2c9f466d7473" providerId="ADAL" clId="{04A98E0B-DA1B-CB4D-9339-4E26A90634F6}" dt="2022-04-04T16:28:36.409" v="1397" actId="478"/>
          <ac:picMkLst>
            <pc:docMk/>
            <pc:sldMk cId="796288097" sldId="267"/>
            <ac:picMk id="20" creationId="{7BA17FCE-E408-894D-8518-FF94CAEA02A9}"/>
          </ac:picMkLst>
        </pc:picChg>
        <pc:picChg chg="add del mod">
          <ac:chgData name="Wiśniewska, Marta" userId="52f1ad2f-7602-459b-b990-2c9f466d7473" providerId="ADAL" clId="{04A98E0B-DA1B-CB4D-9339-4E26A90634F6}" dt="2022-04-04T16:28:36.409" v="1397" actId="478"/>
          <ac:picMkLst>
            <pc:docMk/>
            <pc:sldMk cId="796288097" sldId="267"/>
            <ac:picMk id="24" creationId="{F744869F-562F-1542-B373-95CE893B7E96}"/>
          </ac:picMkLst>
        </pc:picChg>
        <pc:picChg chg="add mod">
          <ac:chgData name="Wiśniewska, Marta" userId="52f1ad2f-7602-459b-b990-2c9f466d7473" providerId="ADAL" clId="{04A98E0B-DA1B-CB4D-9339-4E26A90634F6}" dt="2022-04-04T16:28:52" v="1403" actId="1076"/>
          <ac:picMkLst>
            <pc:docMk/>
            <pc:sldMk cId="796288097" sldId="267"/>
            <ac:picMk id="26" creationId="{0D38FC2D-BBB8-9F40-A4D5-3743BC6900BC}"/>
          </ac:picMkLst>
        </pc:picChg>
      </pc:sldChg>
      <pc:sldChg chg="addSp delSp modSp new del mod modMedia setBg addAnim delAnim setClrOvrMap">
        <pc:chgData name="Wiśniewska, Marta" userId="52f1ad2f-7602-459b-b990-2c9f466d7473" providerId="ADAL" clId="{04A98E0B-DA1B-CB4D-9339-4E26A90634F6}" dt="2022-04-04T15:55:40.761" v="260" actId="2696"/>
        <pc:sldMkLst>
          <pc:docMk/>
          <pc:sldMk cId="2265511909" sldId="267"/>
        </pc:sldMkLst>
        <pc:spChg chg="mod">
          <ac:chgData name="Wiśniewska, Marta" userId="52f1ad2f-7602-459b-b990-2c9f466d7473" providerId="ADAL" clId="{04A98E0B-DA1B-CB4D-9339-4E26A90634F6}" dt="2022-04-04T15:54:49.437" v="253" actId="26606"/>
          <ac:spMkLst>
            <pc:docMk/>
            <pc:sldMk cId="2265511909" sldId="267"/>
            <ac:spMk id="2" creationId="{B841672D-3BBF-0E4D-B488-062479CEF26E}"/>
          </ac:spMkLst>
        </pc:spChg>
        <pc:spChg chg="add del mod">
          <ac:chgData name="Wiśniewska, Marta" userId="52f1ad2f-7602-459b-b990-2c9f466d7473" providerId="ADAL" clId="{04A98E0B-DA1B-CB4D-9339-4E26A90634F6}" dt="2022-04-04T15:53:29.142" v="165"/>
          <ac:spMkLst>
            <pc:docMk/>
            <pc:sldMk cId="2265511909" sldId="267"/>
            <ac:spMk id="3" creationId="{9C3A952C-533B-3747-A709-C54A65960D16}"/>
          </ac:spMkLst>
        </pc:spChg>
        <pc:spChg chg="add del">
          <ac:chgData name="Wiśniewska, Marta" userId="52f1ad2f-7602-459b-b990-2c9f466d7473" providerId="ADAL" clId="{04A98E0B-DA1B-CB4D-9339-4E26A90634F6}" dt="2022-04-04T15:54:48.928" v="250" actId="26606"/>
          <ac:spMkLst>
            <pc:docMk/>
            <pc:sldMk cId="2265511909" sldId="267"/>
            <ac:spMk id="5" creationId="{C1DD1A8A-57D5-4A81-AD04-532B043C5611}"/>
          </ac:spMkLst>
        </pc:spChg>
        <pc:spChg chg="add del">
          <ac:chgData name="Wiśniewska, Marta" userId="52f1ad2f-7602-459b-b990-2c9f466d7473" providerId="ADAL" clId="{04A98E0B-DA1B-CB4D-9339-4E26A90634F6}" dt="2022-04-04T15:54:48.928" v="250" actId="26606"/>
          <ac:spMkLst>
            <pc:docMk/>
            <pc:sldMk cId="2265511909" sldId="267"/>
            <ac:spMk id="7" creationId="{007891EC-4501-44ED-A8C8-B11B6DB767AB}"/>
          </ac:spMkLst>
        </pc:spChg>
        <pc:spChg chg="add del">
          <ac:chgData name="Wiśniewska, Marta" userId="52f1ad2f-7602-459b-b990-2c9f466d7473" providerId="ADAL" clId="{04A98E0B-DA1B-CB4D-9339-4E26A90634F6}" dt="2022-04-04T15:54:19.842" v="211" actId="26606"/>
          <ac:spMkLst>
            <pc:docMk/>
            <pc:sldMk cId="2265511909" sldId="267"/>
            <ac:spMk id="8" creationId="{ECC07320-C2CA-4E29-8481-9D9E143C7788}"/>
          </ac:spMkLst>
        </pc:spChg>
        <pc:spChg chg="add del">
          <ac:chgData name="Wiśniewska, Marta" userId="52f1ad2f-7602-459b-b990-2c9f466d7473" providerId="ADAL" clId="{04A98E0B-DA1B-CB4D-9339-4E26A90634F6}" dt="2022-04-04T15:54:49.430" v="252" actId="26606"/>
          <ac:spMkLst>
            <pc:docMk/>
            <pc:sldMk cId="2265511909" sldId="267"/>
            <ac:spMk id="9" creationId="{71B2258F-86CA-4D4D-8270-BC05FCDEBFB3}"/>
          </ac:spMkLst>
        </pc:spChg>
        <pc:spChg chg="add del">
          <ac:chgData name="Wiśniewska, Marta" userId="52f1ad2f-7602-459b-b990-2c9f466d7473" providerId="ADAL" clId="{04A98E0B-DA1B-CB4D-9339-4E26A90634F6}" dt="2022-04-04T15:54:19.842" v="211" actId="26606"/>
          <ac:spMkLst>
            <pc:docMk/>
            <pc:sldMk cId="2265511909" sldId="267"/>
            <ac:spMk id="10" creationId="{178FB36B-5BFE-42CA-BC60-1115E0D95EEC}"/>
          </ac:spMkLst>
        </pc:spChg>
        <pc:spChg chg="add">
          <ac:chgData name="Wiśniewska, Marta" userId="52f1ad2f-7602-459b-b990-2c9f466d7473" providerId="ADAL" clId="{04A98E0B-DA1B-CB4D-9339-4E26A90634F6}" dt="2022-04-04T15:54:49.437" v="253" actId="26606"/>
          <ac:spMkLst>
            <pc:docMk/>
            <pc:sldMk cId="2265511909" sldId="267"/>
            <ac:spMk id="13" creationId="{71B2258F-86CA-4D4D-8270-BC05FCDEBFB3}"/>
          </ac:spMkLst>
        </pc:spChg>
        <pc:picChg chg="add del">
          <ac:chgData name="Wiśniewska, Marta" userId="52f1ad2f-7602-459b-b990-2c9f466d7473" providerId="ADAL" clId="{04A98E0B-DA1B-CB4D-9339-4E26A90634F6}" dt="2022-04-04T15:54:19.842" v="211" actId="26606"/>
          <ac:picMkLst>
            <pc:docMk/>
            <pc:sldMk cId="2265511909" sldId="267"/>
            <ac:picMk id="4" creationId="{3E11C001-BECB-B3A2-1F60-840F4587184A}"/>
          </ac:picMkLst>
        </pc:picChg>
        <pc:picChg chg="add del mod">
          <ac:chgData name="Wiśniewska, Marta" userId="52f1ad2f-7602-459b-b990-2c9f466d7473" providerId="ADAL" clId="{04A98E0B-DA1B-CB4D-9339-4E26A90634F6}" dt="2022-04-04T15:54:48.928" v="250" actId="26606"/>
          <ac:picMkLst>
            <pc:docMk/>
            <pc:sldMk cId="2265511909" sldId="267"/>
            <ac:picMk id="6" creationId="{77C9A4D0-DB41-9A65-F54E-9157E87151EA}"/>
          </ac:picMkLst>
        </pc:picChg>
        <pc:picChg chg="add del">
          <ac:chgData name="Wiśniewska, Marta" userId="52f1ad2f-7602-459b-b990-2c9f466d7473" providerId="ADAL" clId="{04A98E0B-DA1B-CB4D-9339-4E26A90634F6}" dt="2022-04-04T15:54:49.430" v="252" actId="26606"/>
          <ac:picMkLst>
            <pc:docMk/>
            <pc:sldMk cId="2265511909" sldId="267"/>
            <ac:picMk id="11" creationId="{93EA366E-8ADD-8E65-735F-2863C7690741}"/>
          </ac:picMkLst>
        </pc:picChg>
        <pc:picChg chg="add mod">
          <ac:chgData name="Wiśniewska, Marta" userId="52f1ad2f-7602-459b-b990-2c9f466d7473" providerId="ADAL" clId="{04A98E0B-DA1B-CB4D-9339-4E26A90634F6}" dt="2022-04-04T15:55:26.830" v="259" actId="1076"/>
          <ac:picMkLst>
            <pc:docMk/>
            <pc:sldMk cId="2265511909" sldId="267"/>
            <ac:picMk id="14" creationId="{1096E5A5-48B8-7FF0-08CA-B168135075A2}"/>
          </ac:picMkLst>
        </pc:picChg>
      </pc:sldChg>
      <pc:sldChg chg="addSp delSp modSp new mod modMedia setBg delAnim">
        <pc:chgData name="Wiśniewska, Marta" userId="52f1ad2f-7602-459b-b990-2c9f466d7473" providerId="ADAL" clId="{04A98E0B-DA1B-CB4D-9339-4E26A90634F6}" dt="2022-04-04T16:39:13.670" v="1547" actId="1076"/>
        <pc:sldMkLst>
          <pc:docMk/>
          <pc:sldMk cId="791920332" sldId="268"/>
        </pc:sldMkLst>
        <pc:spChg chg="mod">
          <ac:chgData name="Wiśniewska, Marta" userId="52f1ad2f-7602-459b-b990-2c9f466d7473" providerId="ADAL" clId="{04A98E0B-DA1B-CB4D-9339-4E26A90634F6}" dt="2022-04-04T16:39:13.670" v="1547" actId="1076"/>
          <ac:spMkLst>
            <pc:docMk/>
            <pc:sldMk cId="791920332" sldId="268"/>
            <ac:spMk id="2" creationId="{B87D6550-7C1C-4047-B8FD-283133C16AD0}"/>
          </ac:spMkLst>
        </pc:spChg>
        <pc:spChg chg="add mod">
          <ac:chgData name="Wiśniewska, Marta" userId="52f1ad2f-7602-459b-b990-2c9f466d7473" providerId="ADAL" clId="{04A98E0B-DA1B-CB4D-9339-4E26A90634F6}" dt="2022-04-04T16:38:46.861" v="1537" actId="1076"/>
          <ac:spMkLst>
            <pc:docMk/>
            <pc:sldMk cId="791920332" sldId="268"/>
            <ac:spMk id="3" creationId="{5DD6DCB7-BD76-8640-A427-212FE22311EE}"/>
          </ac:spMkLst>
        </pc:spChg>
        <pc:spChg chg="add mod">
          <ac:chgData name="Wiśniewska, Marta" userId="52f1ad2f-7602-459b-b990-2c9f466d7473" providerId="ADAL" clId="{04A98E0B-DA1B-CB4D-9339-4E26A90634F6}" dt="2022-04-04T16:35:00.663" v="1499" actId="1076"/>
          <ac:spMkLst>
            <pc:docMk/>
            <pc:sldMk cId="791920332" sldId="268"/>
            <ac:spMk id="5" creationId="{CF2FB8B9-8D06-B147-BF22-ABAEB11EFF35}"/>
          </ac:spMkLst>
        </pc:spChg>
        <pc:spChg chg="add del">
          <ac:chgData name="Wiśniewska, Marta" userId="52f1ad2f-7602-459b-b990-2c9f466d7473" providerId="ADAL" clId="{04A98E0B-DA1B-CB4D-9339-4E26A90634F6}" dt="2022-04-04T16:29:10.357" v="1418" actId="26606"/>
          <ac:spMkLst>
            <pc:docMk/>
            <pc:sldMk cId="791920332" sldId="268"/>
            <ac:spMk id="8" creationId="{C1DD1A8A-57D5-4A81-AD04-532B043C5611}"/>
          </ac:spMkLst>
        </pc:spChg>
        <pc:spChg chg="add">
          <ac:chgData name="Wiśniewska, Marta" userId="52f1ad2f-7602-459b-b990-2c9f466d7473" providerId="ADAL" clId="{04A98E0B-DA1B-CB4D-9339-4E26A90634F6}" dt="2022-04-04T16:29:10.373" v="1419" actId="26606"/>
          <ac:spMkLst>
            <pc:docMk/>
            <pc:sldMk cId="791920332" sldId="268"/>
            <ac:spMk id="9" creationId="{A3363022-C969-41E9-8EB2-E4C94908C1FA}"/>
          </ac:spMkLst>
        </pc:spChg>
        <pc:spChg chg="add del">
          <ac:chgData name="Wiśniewska, Marta" userId="52f1ad2f-7602-459b-b990-2c9f466d7473" providerId="ADAL" clId="{04A98E0B-DA1B-CB4D-9339-4E26A90634F6}" dt="2022-04-04T16:29:10.357" v="1418" actId="26606"/>
          <ac:spMkLst>
            <pc:docMk/>
            <pc:sldMk cId="791920332" sldId="268"/>
            <ac:spMk id="10" creationId="{007891EC-4501-44ED-A8C8-B11B6DB767AB}"/>
          </ac:spMkLst>
        </pc:spChg>
        <pc:spChg chg="add">
          <ac:chgData name="Wiśniewska, Marta" userId="52f1ad2f-7602-459b-b990-2c9f466d7473" providerId="ADAL" clId="{04A98E0B-DA1B-CB4D-9339-4E26A90634F6}" dt="2022-04-04T16:29:10.373" v="1419" actId="26606"/>
          <ac:spMkLst>
            <pc:docMk/>
            <pc:sldMk cId="791920332" sldId="268"/>
            <ac:spMk id="11" creationId="{8D1AD6B3-BE88-4CEB-BA17-790657CC4729}"/>
          </ac:spMkLst>
        </pc:spChg>
        <pc:spChg chg="add del mod">
          <ac:chgData name="Wiśniewska, Marta" userId="52f1ad2f-7602-459b-b990-2c9f466d7473" providerId="ADAL" clId="{04A98E0B-DA1B-CB4D-9339-4E26A90634F6}" dt="2022-04-04T16:35:09.229" v="1502"/>
          <ac:spMkLst>
            <pc:docMk/>
            <pc:sldMk cId="791920332" sldId="268"/>
            <ac:spMk id="21" creationId="{DA75A4FF-8023-9742-8F3B-6E0DA9AA4D64}"/>
          </ac:spMkLst>
        </pc:spChg>
        <pc:grpChg chg="add">
          <ac:chgData name="Wiśniewska, Marta" userId="52f1ad2f-7602-459b-b990-2c9f466d7473" providerId="ADAL" clId="{04A98E0B-DA1B-CB4D-9339-4E26A90634F6}" dt="2022-04-04T16:29:10.373" v="1419" actId="26606"/>
          <ac:grpSpMkLst>
            <pc:docMk/>
            <pc:sldMk cId="791920332" sldId="268"/>
            <ac:grpSpMk id="13" creationId="{89D1390B-7E13-4B4F-9CB2-391063412E54}"/>
          </ac:grpSpMkLst>
        </pc:grpChg>
        <pc:picChg chg="add del mod">
          <ac:chgData name="Wiśniewska, Marta" userId="52f1ad2f-7602-459b-b990-2c9f466d7473" providerId="ADAL" clId="{04A98E0B-DA1B-CB4D-9339-4E26A90634F6}" dt="2022-04-04T16:29:10.357" v="1418" actId="26606"/>
          <ac:picMkLst>
            <pc:docMk/>
            <pc:sldMk cId="791920332" sldId="268"/>
            <ac:picMk id="4" creationId="{A2F97D26-402A-A977-F03B-B729D6DFDA8E}"/>
          </ac:picMkLst>
        </pc:picChg>
        <pc:picChg chg="add mod">
          <ac:chgData name="Wiśniewska, Marta" userId="52f1ad2f-7602-459b-b990-2c9f466d7473" providerId="ADAL" clId="{04A98E0B-DA1B-CB4D-9339-4E26A90634F6}" dt="2022-04-04T16:34:52.007" v="1496" actId="1076"/>
          <ac:picMkLst>
            <pc:docMk/>
            <pc:sldMk cId="791920332" sldId="268"/>
            <ac:picMk id="6" creationId="{7E4EA782-32AA-E1F7-6D8D-85B29EDEB0BA}"/>
          </ac:picMkLst>
        </pc:picChg>
        <pc:picChg chg="add del mod">
          <ac:chgData name="Wiśniewska, Marta" userId="52f1ad2f-7602-459b-b990-2c9f466d7473" providerId="ADAL" clId="{04A98E0B-DA1B-CB4D-9339-4E26A90634F6}" dt="2022-04-04T16:32:05.671" v="1469" actId="478"/>
          <ac:picMkLst>
            <pc:docMk/>
            <pc:sldMk cId="791920332" sldId="268"/>
            <ac:picMk id="12" creationId="{52DD8327-EBF9-3A4D-B7FB-576E9B99F92E}"/>
          </ac:picMkLst>
        </pc:picChg>
        <pc:picChg chg="add del mod">
          <ac:chgData name="Wiśniewska, Marta" userId="52f1ad2f-7602-459b-b990-2c9f466d7473" providerId="ADAL" clId="{04A98E0B-DA1B-CB4D-9339-4E26A90634F6}" dt="2022-04-04T16:33:01.435" v="1479" actId="478"/>
          <ac:picMkLst>
            <pc:docMk/>
            <pc:sldMk cId="791920332" sldId="268"/>
            <ac:picMk id="18" creationId="{0B1804F8-51AE-0E4F-93DF-028B2BE2A5F4}"/>
          </ac:picMkLst>
        </pc:picChg>
        <pc:picChg chg="add del mod">
          <ac:chgData name="Wiśniewska, Marta" userId="52f1ad2f-7602-459b-b990-2c9f466d7473" providerId="ADAL" clId="{04A98E0B-DA1B-CB4D-9339-4E26A90634F6}" dt="2022-04-04T16:39:08.160" v="1546" actId="478"/>
          <ac:picMkLst>
            <pc:docMk/>
            <pc:sldMk cId="791920332" sldId="268"/>
            <ac:picMk id="20" creationId="{4E4EB33A-B930-2449-8720-8C2553742EB3}"/>
          </ac:picMkLst>
        </pc:picChg>
      </pc:sldChg>
    </pc:docChg>
  </pc:docChgLst>
  <pc:docChgLst>
    <pc:chgData name="Kapui, Henriett" userId="S::h12020926@s.wu.ac.at::0ff2f5ae-90b6-4894-ba6d-391d3d37793e" providerId="AD" clId="Web-{4D47E7CF-1F5E-46AD-8E0E-3D413A8F538A}"/>
    <pc:docChg chg="modSld">
      <pc:chgData name="Kapui, Henriett" userId="S::h12020926@s.wu.ac.at::0ff2f5ae-90b6-4894-ba6d-391d3d37793e" providerId="AD" clId="Web-{4D47E7CF-1F5E-46AD-8E0E-3D413A8F538A}" dt="2022-04-04T21:20:27.831" v="28" actId="1076"/>
      <pc:docMkLst>
        <pc:docMk/>
      </pc:docMkLst>
      <pc:sldChg chg="modSp">
        <pc:chgData name="Kapui, Henriett" userId="S::h12020926@s.wu.ac.at::0ff2f5ae-90b6-4894-ba6d-391d3d37793e" providerId="AD" clId="Web-{4D47E7CF-1F5E-46AD-8E0E-3D413A8F538A}" dt="2022-04-04T21:04:07.868" v="17" actId="20577"/>
        <pc:sldMkLst>
          <pc:docMk/>
          <pc:sldMk cId="2569306961" sldId="257"/>
        </pc:sldMkLst>
        <pc:graphicFrameChg chg="modGraphic">
          <ac:chgData name="Kapui, Henriett" userId="S::h12020926@s.wu.ac.at::0ff2f5ae-90b6-4894-ba6d-391d3d37793e" providerId="AD" clId="Web-{4D47E7CF-1F5E-46AD-8E0E-3D413A8F538A}" dt="2022-04-04T21:04:07.868" v="17" actId="20577"/>
          <ac:graphicFrameMkLst>
            <pc:docMk/>
            <pc:sldMk cId="2569306961" sldId="257"/>
            <ac:graphicFrameMk id="63" creationId="{F8D40139-B650-0790-EDF9-0F0916A6D385}"/>
          </ac:graphicFrameMkLst>
        </pc:graphicFrameChg>
      </pc:sldChg>
      <pc:sldChg chg="modSp">
        <pc:chgData name="Kapui, Henriett" userId="S::h12020926@s.wu.ac.at::0ff2f5ae-90b6-4894-ba6d-391d3d37793e" providerId="AD" clId="Web-{4D47E7CF-1F5E-46AD-8E0E-3D413A8F538A}" dt="2022-04-04T21:20:27.831" v="28" actId="1076"/>
        <pc:sldMkLst>
          <pc:docMk/>
          <pc:sldMk cId="605808217" sldId="264"/>
        </pc:sldMkLst>
        <pc:spChg chg="mod">
          <ac:chgData name="Kapui, Henriett" userId="S::h12020926@s.wu.ac.at::0ff2f5ae-90b6-4894-ba6d-391d3d37793e" providerId="AD" clId="Web-{4D47E7CF-1F5E-46AD-8E0E-3D413A8F538A}" dt="2022-04-04T21:20:27.831" v="28" actId="1076"/>
          <ac:spMkLst>
            <pc:docMk/>
            <pc:sldMk cId="605808217" sldId="264"/>
            <ac:spMk id="4" creationId="{8E846C99-D155-9D40-993E-562A2F1E14B5}"/>
          </ac:spMkLst>
        </pc:spChg>
      </pc:sldChg>
      <pc:sldChg chg="addSp modSp">
        <pc:chgData name="Kapui, Henriett" userId="S::h12020926@s.wu.ac.at::0ff2f5ae-90b6-4894-ba6d-391d3d37793e" providerId="AD" clId="Web-{4D47E7CF-1F5E-46AD-8E0E-3D413A8F538A}" dt="2022-04-04T21:18:08.573" v="26" actId="1076"/>
        <pc:sldMkLst>
          <pc:docMk/>
          <pc:sldMk cId="4161120526" sldId="270"/>
        </pc:sldMkLst>
        <pc:spChg chg="mod">
          <ac:chgData name="Kapui, Henriett" userId="S::h12020926@s.wu.ac.at::0ff2f5ae-90b6-4894-ba6d-391d3d37793e" providerId="AD" clId="Web-{4D47E7CF-1F5E-46AD-8E0E-3D413A8F538A}" dt="2022-04-04T21:18:08.573" v="26" actId="1076"/>
          <ac:spMkLst>
            <pc:docMk/>
            <pc:sldMk cId="4161120526" sldId="270"/>
            <ac:spMk id="2" creationId="{3D993108-C39C-7553-0D37-7A21399B98C9}"/>
          </ac:spMkLst>
        </pc:spChg>
        <pc:picChg chg="add mod">
          <ac:chgData name="Kapui, Henriett" userId="S::h12020926@s.wu.ac.at::0ff2f5ae-90b6-4894-ba6d-391d3d37793e" providerId="AD" clId="Web-{4D47E7CF-1F5E-46AD-8E0E-3D413A8F538A}" dt="2022-04-04T21:18:02.807" v="25" actId="1076"/>
          <ac:picMkLst>
            <pc:docMk/>
            <pc:sldMk cId="4161120526" sldId="270"/>
            <ac:picMk id="3" creationId="{AE22FF1D-08C9-77D7-BBC5-FC3C52BFD2B6}"/>
          </ac:picMkLst>
        </pc:picChg>
        <pc:picChg chg="mod">
          <ac:chgData name="Kapui, Henriett" userId="S::h12020926@s.wu.ac.at::0ff2f5ae-90b6-4894-ba6d-391d3d37793e" providerId="AD" clId="Web-{4D47E7CF-1F5E-46AD-8E0E-3D413A8F538A}" dt="2022-04-04T21:17:57.369" v="24" actId="1076"/>
          <ac:picMkLst>
            <pc:docMk/>
            <pc:sldMk cId="4161120526" sldId="270"/>
            <ac:picMk id="4" creationId="{E338B913-7952-7A5A-1C24-04956820F159}"/>
          </ac:picMkLst>
        </pc:picChg>
      </pc:sldChg>
    </pc:docChg>
  </pc:docChgLst>
  <pc:docChgLst>
    <pc:chgData name="Kapui, Henriett" userId="S::h12020926@s.wu.ac.at::0ff2f5ae-90b6-4894-ba6d-391d3d37793e" providerId="AD" clId="Web-{61D2C140-5405-480F-92F2-144512E10F83}"/>
    <pc:docChg chg="addSld modSld">
      <pc:chgData name="Kapui, Henriett" userId="S::h12020926@s.wu.ac.at::0ff2f5ae-90b6-4894-ba6d-391d3d37793e" providerId="AD" clId="Web-{61D2C140-5405-480F-92F2-144512E10F83}" dt="2022-04-04T18:51:21.872" v="487" actId="20577"/>
      <pc:docMkLst>
        <pc:docMk/>
      </pc:docMkLst>
      <pc:sldChg chg="modSp">
        <pc:chgData name="Kapui, Henriett" userId="S::h12020926@s.wu.ac.at::0ff2f5ae-90b6-4894-ba6d-391d3d37793e" providerId="AD" clId="Web-{61D2C140-5405-480F-92F2-144512E10F83}" dt="2022-04-04T18:51:21.872" v="487" actId="20577"/>
        <pc:sldMkLst>
          <pc:docMk/>
          <pc:sldMk cId="2569306961" sldId="257"/>
        </pc:sldMkLst>
        <pc:graphicFrameChg chg="modGraphic">
          <ac:chgData name="Kapui, Henriett" userId="S::h12020926@s.wu.ac.at::0ff2f5ae-90b6-4894-ba6d-391d3d37793e" providerId="AD" clId="Web-{61D2C140-5405-480F-92F2-144512E10F83}" dt="2022-04-04T18:51:21.872" v="487" actId="20577"/>
          <ac:graphicFrameMkLst>
            <pc:docMk/>
            <pc:sldMk cId="2569306961" sldId="257"/>
            <ac:graphicFrameMk id="63" creationId="{F8D40139-B650-0790-EDF9-0F0916A6D385}"/>
          </ac:graphicFrameMkLst>
        </pc:graphicFrameChg>
      </pc:sldChg>
      <pc:sldChg chg="addSp delSp modSp mod setBg delAnim">
        <pc:chgData name="Kapui, Henriett" userId="S::h12020926@s.wu.ac.at::0ff2f5ae-90b6-4894-ba6d-391d3d37793e" providerId="AD" clId="Web-{61D2C140-5405-480F-92F2-144512E10F83}" dt="2022-04-04T17:58:03.220" v="161" actId="1076"/>
        <pc:sldMkLst>
          <pc:docMk/>
          <pc:sldMk cId="4162462572" sldId="263"/>
        </pc:sldMkLst>
        <pc:spChg chg="mod ord">
          <ac:chgData name="Kapui, Henriett" userId="S::h12020926@s.wu.ac.at::0ff2f5ae-90b6-4894-ba6d-391d3d37793e" providerId="AD" clId="Web-{61D2C140-5405-480F-92F2-144512E10F83}" dt="2022-04-04T17:58:03.220" v="161" actId="1076"/>
          <ac:spMkLst>
            <pc:docMk/>
            <pc:sldMk cId="4162462572" sldId="263"/>
            <ac:spMk id="2" creationId="{2250FDDD-5903-4832-8E27-BBC8EF0471A1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7:00.876" v="71"/>
          <ac:spMkLst>
            <pc:docMk/>
            <pc:sldMk cId="4162462572" sldId="263"/>
            <ac:spMk id="13" creationId="{7316481C-0A49-4796-812B-0D64F063B720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7:00.876" v="71"/>
          <ac:spMkLst>
            <pc:docMk/>
            <pc:sldMk cId="4162462572" sldId="263"/>
            <ac:spMk id="15" creationId="{A5271697-90F1-4A23-8EF2-0179F2EAFACB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7:00.876" v="71"/>
          <ac:spMkLst>
            <pc:docMk/>
            <pc:sldMk cId="4162462572" sldId="263"/>
            <ac:spMk id="39" creationId="{D9F5512A-48E1-4C07-B75E-3CCC517B6804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7:40.004" v="72"/>
          <ac:spMkLst>
            <pc:docMk/>
            <pc:sldMk cId="4162462572" sldId="263"/>
            <ac:spMk id="43" creationId="{BA08082D-BED9-7186-C096-18AF7DD320FE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7:00.876" v="70"/>
          <ac:spMkLst>
            <pc:docMk/>
            <pc:sldMk cId="4162462572" sldId="263"/>
            <ac:spMk id="44" creationId="{7383B190-6BFB-422F-B667-06B7B25F096A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48" creationId="{392E632E-3F30-4018-960F-EE3228045D83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49" creationId="{4038CB10-1F5C-4D54-9DF7-12586DE5B007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50" creationId="{0015B939-F527-4117-B775-533A40168595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52" creationId="{522BCFB4-3880-430A-9E42-4D844E8F657B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54" creationId="{73ED6512-6858-4552-B699-9A97FE9A4EA2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38:31.273" v="74"/>
          <ac:spMkLst>
            <pc:docMk/>
            <pc:sldMk cId="4162462572" sldId="263"/>
            <ac:spMk id="59" creationId="{7383B190-6BFB-422F-B667-06B7B25F096A}"/>
          </ac:spMkLst>
        </pc:spChg>
        <pc:spChg chg="add ord">
          <ac:chgData name="Kapui, Henriett" userId="S::h12020926@s.wu.ac.at::0ff2f5ae-90b6-4894-ba6d-391d3d37793e" providerId="AD" clId="Web-{61D2C140-5405-480F-92F2-144512E10F83}" dt="2022-04-04T17:57:53.751" v="160"/>
          <ac:spMkLst>
            <pc:docMk/>
            <pc:sldMk cId="4162462572" sldId="263"/>
            <ac:spMk id="84" creationId="{7316481C-0A49-4796-812B-0D64F063B720}"/>
          </ac:spMkLst>
        </pc:spChg>
        <pc:spChg chg="add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85" creationId="{D9F5512A-48E1-4C07-B75E-3CCC517B6804}"/>
          </ac:spMkLst>
        </pc:spChg>
        <pc:spChg chg="add">
          <ac:chgData name="Kapui, Henriett" userId="S::h12020926@s.wu.ac.at::0ff2f5ae-90b6-4894-ba6d-391d3d37793e" providerId="AD" clId="Web-{61D2C140-5405-480F-92F2-144512E10F83}" dt="2022-04-04T17:38:31.288" v="75"/>
          <ac:spMkLst>
            <pc:docMk/>
            <pc:sldMk cId="4162462572" sldId="263"/>
            <ac:spMk id="86" creationId="{A5271697-90F1-4A23-8EF2-0179F2EAFACB}"/>
          </ac:spMkLst>
        </pc:spChg>
        <pc:grpChg chg="add del">
          <ac:chgData name="Kapui, Henriett" userId="S::h12020926@s.wu.ac.at::0ff2f5ae-90b6-4894-ba6d-391d3d37793e" providerId="AD" clId="Web-{61D2C140-5405-480F-92F2-144512E10F83}" dt="2022-04-04T17:37:00.876" v="71"/>
          <ac:grpSpMkLst>
            <pc:docMk/>
            <pc:sldMk cId="4162462572" sldId="263"/>
            <ac:grpSpMk id="17" creationId="{1F49CE81-B2F4-47B2-9D4A-886DCE0A8404}"/>
          </ac:grpSpMkLst>
        </pc:grpChg>
        <pc:grpChg chg="add">
          <ac:chgData name="Kapui, Henriett" userId="S::h12020926@s.wu.ac.at::0ff2f5ae-90b6-4894-ba6d-391d3d37793e" providerId="AD" clId="Web-{61D2C140-5405-480F-92F2-144512E10F83}" dt="2022-04-04T17:38:31.288" v="75"/>
          <ac:grpSpMkLst>
            <pc:docMk/>
            <pc:sldMk cId="4162462572" sldId="263"/>
            <ac:grpSpMk id="63" creationId="{1F49CE81-B2F4-47B2-9D4A-886DCE0A8404}"/>
          </ac:grpSpMkLst>
        </pc:grpChg>
        <pc:picChg chg="add del mod">
          <ac:chgData name="Kapui, Henriett" userId="S::h12020926@s.wu.ac.at::0ff2f5ae-90b6-4894-ba6d-391d3d37793e" providerId="AD" clId="Web-{61D2C140-5405-480F-92F2-144512E10F83}" dt="2022-04-04T17:35:09.807" v="64"/>
          <ac:picMkLst>
            <pc:docMk/>
            <pc:sldMk cId="4162462572" sldId="263"/>
            <ac:picMk id="3" creationId="{012BA56C-9556-4E43-C6DB-C970B05594F8}"/>
          </ac:picMkLst>
        </pc:picChg>
        <pc:picChg chg="add mod ord modCrop">
          <ac:chgData name="Kapui, Henriett" userId="S::h12020926@s.wu.ac.at::0ff2f5ae-90b6-4894-ba6d-391d3d37793e" providerId="AD" clId="Web-{61D2C140-5405-480F-92F2-144512E10F83}" dt="2022-04-04T17:44:07.059" v="113"/>
          <ac:picMkLst>
            <pc:docMk/>
            <pc:sldMk cId="4162462572" sldId="263"/>
            <ac:picMk id="4" creationId="{E45431B6-9B6C-F3F8-7F55-0EF57E421D35}"/>
          </ac:picMkLst>
        </pc:picChg>
        <pc:picChg chg="add mod modCrop">
          <ac:chgData name="Kapui, Henriett" userId="S::h12020926@s.wu.ac.at::0ff2f5ae-90b6-4894-ba6d-391d3d37793e" providerId="AD" clId="Web-{61D2C140-5405-480F-92F2-144512E10F83}" dt="2022-04-04T17:42:42.554" v="106" actId="1076"/>
          <ac:picMkLst>
            <pc:docMk/>
            <pc:sldMk cId="4162462572" sldId="263"/>
            <ac:picMk id="5" creationId="{6E6DEEBC-5544-4261-4205-307ABDC19C83}"/>
          </ac:picMkLst>
        </pc:picChg>
        <pc:picChg chg="mod ord">
          <ac:chgData name="Kapui, Henriett" userId="S::h12020926@s.wu.ac.at::0ff2f5ae-90b6-4894-ba6d-391d3d37793e" providerId="AD" clId="Web-{61D2C140-5405-480F-92F2-144512E10F83}" dt="2022-04-04T17:57:48.063" v="159"/>
          <ac:picMkLst>
            <pc:docMk/>
            <pc:sldMk cId="4162462572" sldId="263"/>
            <ac:picMk id="7" creationId="{C353BD3B-D578-5665-2B65-B37334A9B153}"/>
          </ac:picMkLst>
        </pc:picChg>
        <pc:picChg chg="del mod ord">
          <ac:chgData name="Kapui, Henriett" userId="S::h12020926@s.wu.ac.at::0ff2f5ae-90b6-4894-ba6d-391d3d37793e" providerId="AD" clId="Web-{61D2C140-5405-480F-92F2-144512E10F83}" dt="2022-04-04T17:39:58.512" v="90"/>
          <ac:picMkLst>
            <pc:docMk/>
            <pc:sldMk cId="4162462572" sldId="263"/>
            <ac:picMk id="8" creationId="{10F9B173-5BA0-AD76-0B83-999B12B1B4F7}"/>
          </ac:picMkLst>
        </pc:picChg>
        <pc:picChg chg="del">
          <ac:chgData name="Kapui, Henriett" userId="S::h12020926@s.wu.ac.at::0ff2f5ae-90b6-4894-ba6d-391d3d37793e" providerId="AD" clId="Web-{61D2C140-5405-480F-92F2-144512E10F83}" dt="2022-04-04T17:30:51.010" v="7"/>
          <ac:picMkLst>
            <pc:docMk/>
            <pc:sldMk cId="4162462572" sldId="263"/>
            <ac:picMk id="9" creationId="{F26CD5E1-AC8E-3CFC-7658-9A55032D893F}"/>
          </ac:picMkLst>
        </pc:picChg>
        <pc:picChg chg="del mod">
          <ac:chgData name="Kapui, Henriett" userId="S::h12020926@s.wu.ac.at::0ff2f5ae-90b6-4894-ba6d-391d3d37793e" providerId="AD" clId="Web-{61D2C140-5405-480F-92F2-144512E10F83}" dt="2022-04-04T17:30:42.556" v="4"/>
          <ac:picMkLst>
            <pc:docMk/>
            <pc:sldMk cId="4162462572" sldId="263"/>
            <ac:picMk id="10" creationId="{D9F6461C-5609-17AF-2D91-AA5E8A82C249}"/>
          </ac:picMkLst>
        </pc:picChg>
        <pc:cxnChg chg="add del">
          <ac:chgData name="Kapui, Henriett" userId="S::h12020926@s.wu.ac.at::0ff2f5ae-90b6-4894-ba6d-391d3d37793e" providerId="AD" clId="Web-{61D2C140-5405-480F-92F2-144512E10F83}" dt="2022-04-04T17:37:00.876" v="70"/>
          <ac:cxnSpMkLst>
            <pc:docMk/>
            <pc:sldMk cId="4162462572" sldId="263"/>
            <ac:cxnSpMk id="46" creationId="{ED28E597-4AF8-4D69-A9AB-A1EDC6156B04}"/>
          </ac:cxnSpMkLst>
        </pc:cxnChg>
        <pc:cxnChg chg="add del">
          <ac:chgData name="Kapui, Henriett" userId="S::h12020926@s.wu.ac.at::0ff2f5ae-90b6-4894-ba6d-391d3d37793e" providerId="AD" clId="Web-{61D2C140-5405-480F-92F2-144512E10F83}" dt="2022-04-04T17:38:31.273" v="74"/>
          <ac:cxnSpMkLst>
            <pc:docMk/>
            <pc:sldMk cId="4162462572" sldId="263"/>
            <ac:cxnSpMk id="61" creationId="{ED28E597-4AF8-4D69-A9AB-A1EDC6156B04}"/>
          </ac:cxnSpMkLst>
        </pc:cxnChg>
      </pc:sldChg>
      <pc:sldChg chg="addSp delSp modSp">
        <pc:chgData name="Kapui, Henriett" userId="S::h12020926@s.wu.ac.at::0ff2f5ae-90b6-4894-ba6d-391d3d37793e" providerId="AD" clId="Web-{61D2C140-5405-480F-92F2-144512E10F83}" dt="2022-04-04T18:48:55.253" v="470" actId="20577"/>
        <pc:sldMkLst>
          <pc:docMk/>
          <pc:sldMk cId="605808217" sldId="264"/>
        </pc:sldMkLst>
        <pc:spChg chg="mod">
          <ac:chgData name="Kapui, Henriett" userId="S::h12020926@s.wu.ac.at::0ff2f5ae-90b6-4894-ba6d-391d3d37793e" providerId="AD" clId="Web-{61D2C140-5405-480F-92F2-144512E10F83}" dt="2022-04-04T18:48:55.253" v="470" actId="20577"/>
          <ac:spMkLst>
            <pc:docMk/>
            <pc:sldMk cId="605808217" sldId="264"/>
            <ac:spMk id="2" creationId="{2250FDDD-5903-4832-8E27-BBC8EF0471A1}"/>
          </ac:spMkLst>
        </pc:spChg>
        <pc:spChg chg="mod">
          <ac:chgData name="Kapui, Henriett" userId="S::h12020926@s.wu.ac.at::0ff2f5ae-90b6-4894-ba6d-391d3d37793e" providerId="AD" clId="Web-{61D2C140-5405-480F-92F2-144512E10F83}" dt="2022-04-04T17:58:57.458" v="173" actId="20577"/>
          <ac:spMkLst>
            <pc:docMk/>
            <pc:sldMk cId="605808217" sldId="264"/>
            <ac:spMk id="3" creationId="{B2DD799C-F565-EA4D-951C-516039BDDE9C}"/>
          </ac:spMkLst>
        </pc:spChg>
        <pc:graphicFrameChg chg="add mod modGraphic">
          <ac:chgData name="Kapui, Henriett" userId="S::h12020926@s.wu.ac.at::0ff2f5ae-90b6-4894-ba6d-391d3d37793e" providerId="AD" clId="Web-{61D2C140-5405-480F-92F2-144512E10F83}" dt="2022-04-04T18:48:25.626" v="450"/>
          <ac:graphicFrameMkLst>
            <pc:docMk/>
            <pc:sldMk cId="605808217" sldId="264"/>
            <ac:graphicFrameMk id="6" creationId="{6534A22E-29CE-F9BF-735F-5696ED9EB246}"/>
          </ac:graphicFrameMkLst>
        </pc:graphicFrameChg>
        <pc:cxnChg chg="del">
          <ac:chgData name="Kapui, Henriett" userId="S::h12020926@s.wu.ac.at::0ff2f5ae-90b6-4894-ba6d-391d3d37793e" providerId="AD" clId="Web-{61D2C140-5405-480F-92F2-144512E10F83}" dt="2022-04-04T18:10:28.219" v="206"/>
          <ac:cxnSpMkLst>
            <pc:docMk/>
            <pc:sldMk cId="605808217" sldId="264"/>
            <ac:cxnSpMk id="4" creationId="{B95EEBDB-11AF-486F-8B1C-386453F5C834}"/>
          </ac:cxnSpMkLst>
        </pc:cxnChg>
      </pc:sldChg>
      <pc:sldChg chg="modSp">
        <pc:chgData name="Kapui, Henriett" userId="S::h12020926@s.wu.ac.at::0ff2f5ae-90b6-4894-ba6d-391d3d37793e" providerId="AD" clId="Web-{61D2C140-5405-480F-92F2-144512E10F83}" dt="2022-04-04T18:26:29.185" v="329" actId="20577"/>
        <pc:sldMkLst>
          <pc:docMk/>
          <pc:sldMk cId="2210852731" sldId="265"/>
        </pc:sldMkLst>
        <pc:spChg chg="mod">
          <ac:chgData name="Kapui, Henriett" userId="S::h12020926@s.wu.ac.at::0ff2f5ae-90b6-4894-ba6d-391d3d37793e" providerId="AD" clId="Web-{61D2C140-5405-480F-92F2-144512E10F83}" dt="2022-04-04T18:26:29.185" v="329" actId="20577"/>
          <ac:spMkLst>
            <pc:docMk/>
            <pc:sldMk cId="2210852731" sldId="265"/>
            <ac:spMk id="2" creationId="{2250FDDD-5903-4832-8E27-BBC8EF0471A1}"/>
          </ac:spMkLst>
        </pc:spChg>
        <pc:spChg chg="mod">
          <ac:chgData name="Kapui, Henriett" userId="S::h12020926@s.wu.ac.at::0ff2f5ae-90b6-4894-ba6d-391d3d37793e" providerId="AD" clId="Web-{61D2C140-5405-480F-92F2-144512E10F83}" dt="2022-04-04T18:25:51.651" v="326" actId="20577"/>
          <ac:spMkLst>
            <pc:docMk/>
            <pc:sldMk cId="2210852731" sldId="265"/>
            <ac:spMk id="3" creationId="{005E95CF-349B-4CA0-8E42-B2BA02C8E2AB}"/>
          </ac:spMkLst>
        </pc:spChg>
      </pc:sldChg>
      <pc:sldChg chg="addSp delSp modSp new mod setBg">
        <pc:chgData name="Kapui, Henriett" userId="S::h12020926@s.wu.ac.at::0ff2f5ae-90b6-4894-ba6d-391d3d37793e" providerId="AD" clId="Web-{61D2C140-5405-480F-92F2-144512E10F83}" dt="2022-04-04T17:58:07.939" v="162" actId="1076"/>
        <pc:sldMkLst>
          <pc:docMk/>
          <pc:sldMk cId="4161120526" sldId="270"/>
        </pc:sldMkLst>
        <pc:spChg chg="mod ord">
          <ac:chgData name="Kapui, Henriett" userId="S::h12020926@s.wu.ac.at::0ff2f5ae-90b6-4894-ba6d-391d3d37793e" providerId="AD" clId="Web-{61D2C140-5405-480F-92F2-144512E10F83}" dt="2022-04-04T17:58:07.939" v="162" actId="1076"/>
          <ac:spMkLst>
            <pc:docMk/>
            <pc:sldMk cId="4161120526" sldId="270"/>
            <ac:spMk id="2" creationId="{3D993108-C39C-7553-0D37-7A21399B98C9}"/>
          </ac:spMkLst>
        </pc:spChg>
        <pc:spChg chg="del">
          <ac:chgData name="Kapui, Henriett" userId="S::h12020926@s.wu.ac.at::0ff2f5ae-90b6-4894-ba6d-391d3d37793e" providerId="AD" clId="Web-{61D2C140-5405-480F-92F2-144512E10F83}" dt="2022-04-04T17:30:45.713" v="5"/>
          <ac:spMkLst>
            <pc:docMk/>
            <pc:sldMk cId="4161120526" sldId="270"/>
            <ac:spMk id="3" creationId="{0E469943-8347-AD33-1FB2-F67721D3BFC8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47.817" v="125"/>
          <ac:spMkLst>
            <pc:docMk/>
            <pc:sldMk cId="4161120526" sldId="270"/>
            <ac:spMk id="10" creationId="{1D2AC64E-BCA9-BC74-6E6D-5D5BF8E33A8D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25.144" v="121"/>
          <ac:spMkLst>
            <pc:docMk/>
            <pc:sldMk cId="4161120526" sldId="270"/>
            <ac:spMk id="11" creationId="{4845A0EE-C4C8-4AE1-B3C6-1261368AC036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34.692" v="123"/>
          <ac:spMkLst>
            <pc:docMk/>
            <pc:sldMk cId="4161120526" sldId="270"/>
            <ac:spMk id="14" creationId="{765F4110-C0FC-4D61-ACD2-A7C950EAE908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15" creationId="{35D813D1-BA6B-40B4-A101-04BB89445561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16" creationId="{0D7B6173-1D58-48E2-83CF-37350F315F75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19" creationId="{21BDEC81-16A7-4451-B893-C15000083B77}"/>
          </ac:spMkLst>
        </pc:spChg>
        <pc:spChg chg="add del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21" creationId="{AEA3DFA5-2D7B-4989-8ED7-8321EC114CF1}"/>
          </ac:spMkLst>
        </pc:spChg>
        <pc:spChg chg="add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26" creationId="{7316481C-0A49-4796-812B-0D64F063B720}"/>
          </ac:spMkLst>
        </pc:spChg>
        <pc:spChg chg="add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28" creationId="{A5271697-90F1-4A23-8EF2-0179F2EAFACB}"/>
          </ac:spMkLst>
        </pc:spChg>
        <pc:spChg chg="add">
          <ac:chgData name="Kapui, Henriett" userId="S::h12020926@s.wu.ac.at::0ff2f5ae-90b6-4894-ba6d-391d3d37793e" providerId="AD" clId="Web-{61D2C140-5405-480F-92F2-144512E10F83}" dt="2022-04-04T17:54:53.349" v="126"/>
          <ac:spMkLst>
            <pc:docMk/>
            <pc:sldMk cId="4161120526" sldId="270"/>
            <ac:spMk id="52" creationId="{D9F5512A-48E1-4C07-B75E-3CCC517B6804}"/>
          </ac:spMkLst>
        </pc:spChg>
        <pc:grpChg chg="add">
          <ac:chgData name="Kapui, Henriett" userId="S::h12020926@s.wu.ac.at::0ff2f5ae-90b6-4894-ba6d-391d3d37793e" providerId="AD" clId="Web-{61D2C140-5405-480F-92F2-144512E10F83}" dt="2022-04-04T17:54:53.349" v="126"/>
          <ac:grpSpMkLst>
            <pc:docMk/>
            <pc:sldMk cId="4161120526" sldId="270"/>
            <ac:grpSpMk id="30" creationId="{0924561D-756D-410B-973A-E68C2552C20C}"/>
          </ac:grpSpMkLst>
        </pc:grpChg>
        <pc:picChg chg="add mod ord">
          <ac:chgData name="Kapui, Henriett" userId="S::h12020926@s.wu.ac.at::0ff2f5ae-90b6-4894-ba6d-391d3d37793e" providerId="AD" clId="Web-{61D2C140-5405-480F-92F2-144512E10F83}" dt="2022-04-04T17:57:24.890" v="155" actId="1076"/>
          <ac:picMkLst>
            <pc:docMk/>
            <pc:sldMk cId="4161120526" sldId="270"/>
            <ac:picMk id="4" creationId="{E338B913-7952-7A5A-1C24-04956820F159}"/>
          </ac:picMkLst>
        </pc:picChg>
        <pc:picChg chg="add del mod">
          <ac:chgData name="Kapui, Henriett" userId="S::h12020926@s.wu.ac.at::0ff2f5ae-90b6-4894-ba6d-391d3d37793e" providerId="AD" clId="Web-{61D2C140-5405-480F-92F2-144512E10F83}" dt="2022-04-04T17:31:39.310" v="45"/>
          <ac:picMkLst>
            <pc:docMk/>
            <pc:sldMk cId="4161120526" sldId="270"/>
            <ac:picMk id="5" creationId="{47C34237-46E5-2CB7-7B84-67E3B9FDF8A2}"/>
          </ac:picMkLst>
        </pc:picChg>
        <pc:picChg chg="add del mod">
          <ac:chgData name="Kapui, Henriett" userId="S::h12020926@s.wu.ac.at::0ff2f5ae-90b6-4894-ba6d-391d3d37793e" providerId="AD" clId="Web-{61D2C140-5405-480F-92F2-144512E10F83}" dt="2022-04-04T17:56:08.869" v="148"/>
          <ac:picMkLst>
            <pc:docMk/>
            <pc:sldMk cId="4161120526" sldId="270"/>
            <ac:picMk id="6" creationId="{5D21C8F4-DC07-7483-D78E-B874C1C33C49}"/>
          </ac:picMkLst>
        </pc:picChg>
        <pc:picChg chg="add mod ord">
          <ac:chgData name="Kapui, Henriett" userId="S::h12020926@s.wu.ac.at::0ff2f5ae-90b6-4894-ba6d-391d3d37793e" providerId="AD" clId="Web-{61D2C140-5405-480F-92F2-144512E10F83}" dt="2022-04-04T17:57:11.483" v="154"/>
          <ac:picMkLst>
            <pc:docMk/>
            <pc:sldMk cId="4161120526" sldId="270"/>
            <ac:picMk id="7" creationId="{FF2AE964-920B-C279-CB59-F9271A2D4CF1}"/>
          </ac:picMkLst>
        </pc:picChg>
        <pc:picChg chg="add del">
          <ac:chgData name="Kapui, Henriett" userId="S::h12020926@s.wu.ac.at::0ff2f5ae-90b6-4894-ba6d-391d3d37793e" providerId="AD" clId="Web-{61D2C140-5405-480F-92F2-144512E10F83}" dt="2022-04-04T17:54:53.349" v="126"/>
          <ac:picMkLst>
            <pc:docMk/>
            <pc:sldMk cId="4161120526" sldId="270"/>
            <ac:picMk id="17" creationId="{B0DAC8FB-A162-44E3-A606-C855A03A5B09}"/>
          </ac:picMkLst>
        </pc:picChg>
        <pc:cxnChg chg="add del">
          <ac:chgData name="Kapui, Henriett" userId="S::h12020926@s.wu.ac.at::0ff2f5ae-90b6-4894-ba6d-391d3d37793e" providerId="AD" clId="Web-{61D2C140-5405-480F-92F2-144512E10F83}" dt="2022-04-04T17:54:34.692" v="123"/>
          <ac:cxnSpMkLst>
            <pc:docMk/>
            <pc:sldMk cId="4161120526" sldId="270"/>
            <ac:cxnSpMk id="13" creationId="{CC94CBDB-A76C-499E-95AB-C0A049E3154E}"/>
          </ac:cxnSpMkLst>
        </pc:cxnChg>
      </pc:sldChg>
    </pc:docChg>
  </pc:docChgLst>
  <pc:docChgLst>
    <pc:chgData name="Wiśniewska, Marta" userId="S::h12024155@s.wu.ac.at::52f1ad2f-7602-459b-b990-2c9f466d7473" providerId="AD" clId="Web-{B31CC262-0F6A-49F5-AD14-71C8F24671CB}"/>
    <pc:docChg chg="modSld">
      <pc:chgData name="Wiśniewska, Marta" userId="S::h12024155@s.wu.ac.at::52f1ad2f-7602-459b-b990-2c9f466d7473" providerId="AD" clId="Web-{B31CC262-0F6A-49F5-AD14-71C8F24671CB}" dt="2022-04-04T15:34:29.464" v="1" actId="1076"/>
      <pc:docMkLst>
        <pc:docMk/>
      </pc:docMkLst>
      <pc:sldChg chg="addSp modSp">
        <pc:chgData name="Wiśniewska, Marta" userId="S::h12024155@s.wu.ac.at::52f1ad2f-7602-459b-b990-2c9f466d7473" providerId="AD" clId="Web-{B31CC262-0F6A-49F5-AD14-71C8F24671CB}" dt="2022-04-04T15:34:29.464" v="1" actId="1076"/>
        <pc:sldMkLst>
          <pc:docMk/>
          <pc:sldMk cId="3755987755" sldId="259"/>
        </pc:sldMkLst>
        <pc:spChg chg="add mod">
          <ac:chgData name="Wiśniewska, Marta" userId="S::h12024155@s.wu.ac.at::52f1ad2f-7602-459b-b990-2c9f466d7473" providerId="AD" clId="Web-{B31CC262-0F6A-49F5-AD14-71C8F24671CB}" dt="2022-04-04T15:34:29.464" v="1" actId="1076"/>
          <ac:spMkLst>
            <pc:docMk/>
            <pc:sldMk cId="3755987755" sldId="259"/>
            <ac:spMk id="3" creationId="{CCBA565D-46AD-5D2F-42BF-008641423BAD}"/>
          </ac:spMkLst>
        </pc:spChg>
      </pc:sldChg>
    </pc:docChg>
  </pc:docChgLst>
  <pc:docChgLst>
    <pc:chgData name="Schreiber, Pascal Jakub" userId="S::h12018178@s.wu.ac.at::1aaeee99-3ab5-43f1-9e94-72f3e3268a96" providerId="AD" clId="Web-{CEA11EDF-FE9F-4DB5-8237-85B33A11D65D}"/>
    <pc:docChg chg="modSld">
      <pc:chgData name="Schreiber, Pascal Jakub" userId="S::h12018178@s.wu.ac.at::1aaeee99-3ab5-43f1-9e94-72f3e3268a96" providerId="AD" clId="Web-{CEA11EDF-FE9F-4DB5-8237-85B33A11D65D}" dt="2022-04-05T06:29:58.397" v="10"/>
      <pc:docMkLst>
        <pc:docMk/>
      </pc:docMkLst>
      <pc:sldChg chg="modSp">
        <pc:chgData name="Schreiber, Pascal Jakub" userId="S::h12018178@s.wu.ac.at::1aaeee99-3ab5-43f1-9e94-72f3e3268a96" providerId="AD" clId="Web-{CEA11EDF-FE9F-4DB5-8237-85B33A11D65D}" dt="2022-04-05T06:29:58.397" v="10"/>
        <pc:sldMkLst>
          <pc:docMk/>
          <pc:sldMk cId="1605588735" sldId="269"/>
        </pc:sldMkLst>
        <pc:spChg chg="mod">
          <ac:chgData name="Schreiber, Pascal Jakub" userId="S::h12018178@s.wu.ac.at::1aaeee99-3ab5-43f1-9e94-72f3e3268a96" providerId="AD" clId="Web-{CEA11EDF-FE9F-4DB5-8237-85B33A11D65D}" dt="2022-04-05T06:26:49.823" v="4" actId="20577"/>
          <ac:spMkLst>
            <pc:docMk/>
            <pc:sldMk cId="1605588735" sldId="269"/>
            <ac:spMk id="5" creationId="{57FAE7CE-5864-A4DD-A980-AD837CCC533B}"/>
          </ac:spMkLst>
        </pc:spChg>
        <pc:graphicFrameChg chg="mod modGraphic">
          <ac:chgData name="Schreiber, Pascal Jakub" userId="S::h12018178@s.wu.ac.at::1aaeee99-3ab5-43f1-9e94-72f3e3268a96" providerId="AD" clId="Web-{CEA11EDF-FE9F-4DB5-8237-85B33A11D65D}" dt="2022-04-05T06:29:58.397" v="10"/>
          <ac:graphicFrameMkLst>
            <pc:docMk/>
            <pc:sldMk cId="1605588735" sldId="269"/>
            <ac:graphicFrameMk id="8" creationId="{03EFB9F2-625D-122D-E304-1CB2F28810E5}"/>
          </ac:graphicFrameMkLst>
        </pc:graphicFrameChg>
      </pc:sldChg>
    </pc:docChg>
  </pc:docChgLst>
  <pc:docChgLst>
    <pc:chgData name="Frey, Sebastian" userId="f4dd028a-6b50-4129-91ed-66e4d2273a7f" providerId="ADAL" clId="{B33BCFF4-5A61-4C43-A944-2CACC0C3622C}"/>
    <pc:docChg chg="undo custSel modSld">
      <pc:chgData name="Frey, Sebastian" userId="f4dd028a-6b50-4129-91ed-66e4d2273a7f" providerId="ADAL" clId="{B33BCFF4-5A61-4C43-A944-2CACC0C3622C}" dt="2022-04-04T15:32:44.669" v="1176" actId="403"/>
      <pc:docMkLst>
        <pc:docMk/>
      </pc:docMkLst>
      <pc:sldChg chg="addSp delSp modSp mod">
        <pc:chgData name="Frey, Sebastian" userId="f4dd028a-6b50-4129-91ed-66e4d2273a7f" providerId="ADAL" clId="{B33BCFF4-5A61-4C43-A944-2CACC0C3622C}" dt="2022-04-04T15:01:40.524" v="1073" actId="478"/>
        <pc:sldMkLst>
          <pc:docMk/>
          <pc:sldMk cId="3755987755" sldId="259"/>
        </pc:sldMkLst>
        <pc:spChg chg="add del mod">
          <ac:chgData name="Frey, Sebastian" userId="f4dd028a-6b50-4129-91ed-66e4d2273a7f" providerId="ADAL" clId="{B33BCFF4-5A61-4C43-A944-2CACC0C3622C}" dt="2022-04-04T15:01:40.524" v="1073" actId="478"/>
          <ac:spMkLst>
            <pc:docMk/>
            <pc:sldMk cId="3755987755" sldId="259"/>
            <ac:spMk id="4" creationId="{E1527B81-F856-4FBC-AF29-E6A53F29BB31}"/>
          </ac:spMkLst>
        </pc:spChg>
      </pc:sldChg>
      <pc:sldChg chg="addSp delSp modSp mod">
        <pc:chgData name="Frey, Sebastian" userId="f4dd028a-6b50-4129-91ed-66e4d2273a7f" providerId="ADAL" clId="{B33BCFF4-5A61-4C43-A944-2CACC0C3622C}" dt="2022-04-04T15:32:44.669" v="1176" actId="403"/>
        <pc:sldMkLst>
          <pc:docMk/>
          <pc:sldMk cId="4141301490" sldId="260"/>
        </pc:sldMkLst>
        <pc:spChg chg="mod">
          <ac:chgData name="Frey, Sebastian" userId="f4dd028a-6b50-4129-91ed-66e4d2273a7f" providerId="ADAL" clId="{B33BCFF4-5A61-4C43-A944-2CACC0C3622C}" dt="2022-04-04T15:31:04.322" v="1125" actId="1076"/>
          <ac:spMkLst>
            <pc:docMk/>
            <pc:sldMk cId="4141301490" sldId="260"/>
            <ac:spMk id="2" creationId="{2250FDDD-5903-4832-8E27-BBC8EF0471A1}"/>
          </ac:spMkLst>
        </pc:spChg>
        <pc:spChg chg="del mod">
          <ac:chgData name="Frey, Sebastian" userId="f4dd028a-6b50-4129-91ed-66e4d2273a7f" providerId="ADAL" clId="{B33BCFF4-5A61-4C43-A944-2CACC0C3622C}" dt="2022-04-04T14:58:20.681" v="1061" actId="478"/>
          <ac:spMkLst>
            <pc:docMk/>
            <pc:sldMk cId="4141301490" sldId="260"/>
            <ac:spMk id="5" creationId="{1F42B22B-EFD6-6B48-B02C-AFA264311374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8" creationId="{DF6ECDAF-6085-484C-99FA-9D950F3960F8}"/>
          </ac:spMkLst>
        </pc:spChg>
        <pc:spChg chg="add mod topLvl">
          <ac:chgData name="Frey, Sebastian" userId="f4dd028a-6b50-4129-91ed-66e4d2273a7f" providerId="ADAL" clId="{B33BCFF4-5A61-4C43-A944-2CACC0C3622C}" dt="2022-04-04T14:56:39.989" v="1048" actId="113"/>
          <ac:spMkLst>
            <pc:docMk/>
            <pc:sldMk cId="4141301490" sldId="260"/>
            <ac:spMk id="9" creationId="{C17829F2-08D8-47BD-A385-03319E2D8339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0" creationId="{FB369B54-9AB6-4E98-8020-937FA87E98EC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1" creationId="{D8A1BFE9-3330-4171-8B53-BE3A96A14722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2" creationId="{F80CAF1D-4E1B-4B55-BDCD-62DD31AA05BE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3" creationId="{B93C06C8-3489-461F-B1EE-D02CEFEF5CFE}"/>
          </ac:spMkLst>
        </pc:spChg>
        <pc:spChg chg="add mod topLvl">
          <ac:chgData name="Frey, Sebastian" userId="f4dd028a-6b50-4129-91ed-66e4d2273a7f" providerId="ADAL" clId="{B33BCFF4-5A61-4C43-A944-2CACC0C3622C}" dt="2022-04-04T14:56:35.971" v="1047" actId="113"/>
          <ac:spMkLst>
            <pc:docMk/>
            <pc:sldMk cId="4141301490" sldId="260"/>
            <ac:spMk id="14" creationId="{7C05D41C-F30D-4EAE-9D8B-529EDA4C148B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5" creationId="{ACD3FFB5-515D-44C2-862D-E8DF110C4F03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6" creationId="{E83D0D46-6FD0-433F-A9EC-6967130778A7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7" creationId="{09A43FA3-E924-43F0-9E4D-2E10CB7ABDF5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8" creationId="{D69DE166-C74F-45D7-B82A-56F4298ABABE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19" creationId="{6C058749-8581-422A-AA3C-C7C7135900CF}"/>
          </ac:spMkLst>
        </pc:spChg>
        <pc:spChg chg="add mod topLvl">
          <ac:chgData name="Frey, Sebastian" userId="f4dd028a-6b50-4129-91ed-66e4d2273a7f" providerId="ADAL" clId="{B33BCFF4-5A61-4C43-A944-2CACC0C3622C}" dt="2022-04-04T14:46:35.671" v="464" actId="790"/>
          <ac:spMkLst>
            <pc:docMk/>
            <pc:sldMk cId="4141301490" sldId="260"/>
            <ac:spMk id="20" creationId="{3CE6CCDC-C32A-44A2-8717-4F20B03A752B}"/>
          </ac:spMkLst>
        </pc:spChg>
        <pc:spChg chg="add mod topLvl">
          <ac:chgData name="Frey, Sebastian" userId="f4dd028a-6b50-4129-91ed-66e4d2273a7f" providerId="ADAL" clId="{B33BCFF4-5A61-4C43-A944-2CACC0C3622C}" dt="2022-04-04T14:56:29.440" v="1046" actId="113"/>
          <ac:spMkLst>
            <pc:docMk/>
            <pc:sldMk cId="4141301490" sldId="260"/>
            <ac:spMk id="21" creationId="{48E494C6-1AF0-4460-B5C1-7969D6EF7E53}"/>
          </ac:spMkLst>
        </pc:spChg>
        <pc:spChg chg="add mod">
          <ac:chgData name="Frey, Sebastian" userId="f4dd028a-6b50-4129-91ed-66e4d2273a7f" providerId="ADAL" clId="{B33BCFF4-5A61-4C43-A944-2CACC0C3622C}" dt="2022-04-04T14:52:23.914" v="702" actId="555"/>
          <ac:spMkLst>
            <pc:docMk/>
            <pc:sldMk cId="4141301490" sldId="260"/>
            <ac:spMk id="26" creationId="{3903F83C-F369-4D0F-B9BC-71515D2A46B1}"/>
          </ac:spMkLst>
        </pc:spChg>
        <pc:spChg chg="add mod">
          <ac:chgData name="Frey, Sebastian" userId="f4dd028a-6b50-4129-91ed-66e4d2273a7f" providerId="ADAL" clId="{B33BCFF4-5A61-4C43-A944-2CACC0C3622C}" dt="2022-04-04T14:52:23.914" v="702" actId="555"/>
          <ac:spMkLst>
            <pc:docMk/>
            <pc:sldMk cId="4141301490" sldId="260"/>
            <ac:spMk id="27" creationId="{83BDA7F8-31AF-4879-9AE9-6ED0DA9ABE53}"/>
          </ac:spMkLst>
        </pc:spChg>
        <pc:spChg chg="add mod">
          <ac:chgData name="Frey, Sebastian" userId="f4dd028a-6b50-4129-91ed-66e4d2273a7f" providerId="ADAL" clId="{B33BCFF4-5A61-4C43-A944-2CACC0C3622C}" dt="2022-04-04T14:54:02.781" v="761" actId="1037"/>
          <ac:spMkLst>
            <pc:docMk/>
            <pc:sldMk cId="4141301490" sldId="260"/>
            <ac:spMk id="28" creationId="{B02E1216-B633-4D29-A982-A41FCF22F950}"/>
          </ac:spMkLst>
        </pc:spChg>
        <pc:spChg chg="add mod">
          <ac:chgData name="Frey, Sebastian" userId="f4dd028a-6b50-4129-91ed-66e4d2273a7f" providerId="ADAL" clId="{B33BCFF4-5A61-4C43-A944-2CACC0C3622C}" dt="2022-04-04T15:31:36.062" v="1135" actId="14100"/>
          <ac:spMkLst>
            <pc:docMk/>
            <pc:sldMk cId="4141301490" sldId="260"/>
            <ac:spMk id="29" creationId="{1F489B83-8EA1-42B6-8177-49FE82677019}"/>
          </ac:spMkLst>
        </pc:spChg>
        <pc:spChg chg="add mod">
          <ac:chgData name="Frey, Sebastian" userId="f4dd028a-6b50-4129-91ed-66e4d2273a7f" providerId="ADAL" clId="{B33BCFF4-5A61-4C43-A944-2CACC0C3622C}" dt="2022-04-04T15:32:03.799" v="1138" actId="14100"/>
          <ac:spMkLst>
            <pc:docMk/>
            <pc:sldMk cId="4141301490" sldId="260"/>
            <ac:spMk id="30" creationId="{BFB6B8FF-6A61-462A-A4D1-D69844B61E34}"/>
          </ac:spMkLst>
        </pc:spChg>
        <pc:spChg chg="add mod">
          <ac:chgData name="Frey, Sebastian" userId="f4dd028a-6b50-4129-91ed-66e4d2273a7f" providerId="ADAL" clId="{B33BCFF4-5A61-4C43-A944-2CACC0C3622C}" dt="2022-04-04T15:32:44.669" v="1176" actId="403"/>
          <ac:spMkLst>
            <pc:docMk/>
            <pc:sldMk cId="4141301490" sldId="260"/>
            <ac:spMk id="33" creationId="{E85E3AAC-E867-45AF-9F2A-F271782E724B}"/>
          </ac:spMkLst>
        </pc:spChg>
        <pc:grpChg chg="add del mod">
          <ac:chgData name="Frey, Sebastian" userId="f4dd028a-6b50-4129-91ed-66e4d2273a7f" providerId="ADAL" clId="{B33BCFF4-5A61-4C43-A944-2CACC0C3622C}" dt="2022-04-04T14:44:13.292" v="341" actId="165"/>
          <ac:grpSpMkLst>
            <pc:docMk/>
            <pc:sldMk cId="4141301490" sldId="260"/>
            <ac:grpSpMk id="24" creationId="{F45910F1-ACCE-47DB-9BD8-277173DC77AF}"/>
          </ac:grpSpMkLst>
        </pc:grpChg>
        <pc:grpChg chg="add mod">
          <ac:chgData name="Frey, Sebastian" userId="f4dd028a-6b50-4129-91ed-66e4d2273a7f" providerId="ADAL" clId="{B33BCFF4-5A61-4C43-A944-2CACC0C3622C}" dt="2022-04-04T14:53:21.858" v="741" actId="1037"/>
          <ac:grpSpMkLst>
            <pc:docMk/>
            <pc:sldMk cId="4141301490" sldId="260"/>
            <ac:grpSpMk id="25" creationId="{13DB8C2F-8F08-4284-9C0D-9C63AF6C3B70}"/>
          </ac:grpSpMkLst>
        </pc:grpChg>
        <pc:picChg chg="mod">
          <ac:chgData name="Frey, Sebastian" userId="f4dd028a-6b50-4129-91ed-66e4d2273a7f" providerId="ADAL" clId="{B33BCFF4-5A61-4C43-A944-2CACC0C3622C}" dt="2022-04-04T15:32:07.142" v="1162" actId="1036"/>
          <ac:picMkLst>
            <pc:docMk/>
            <pc:sldMk cId="4141301490" sldId="260"/>
            <ac:picMk id="4" creationId="{C3019313-3ECF-F944-ACA1-D683A6D7CE01}"/>
          </ac:picMkLst>
        </pc:picChg>
        <pc:picChg chg="add mod topLvl modCrop">
          <ac:chgData name="Frey, Sebastian" userId="f4dd028a-6b50-4129-91ed-66e4d2273a7f" providerId="ADAL" clId="{B33BCFF4-5A61-4C43-A944-2CACC0C3622C}" dt="2022-04-04T14:44:20.894" v="342" actId="164"/>
          <ac:picMkLst>
            <pc:docMk/>
            <pc:sldMk cId="4141301490" sldId="260"/>
            <ac:picMk id="6" creationId="{088B25CF-ABB2-4FF2-B43B-0EFE5CB9A89E}"/>
          </ac:picMkLst>
        </pc:picChg>
        <pc:picChg chg="add mod">
          <ac:chgData name="Frey, Sebastian" userId="f4dd028a-6b50-4129-91ed-66e4d2273a7f" providerId="ADAL" clId="{B33BCFF4-5A61-4C43-A944-2CACC0C3622C}" dt="2022-04-04T14:53:34.508" v="750" actId="14100"/>
          <ac:picMkLst>
            <pc:docMk/>
            <pc:sldMk cId="4141301490" sldId="260"/>
            <ac:picMk id="23" creationId="{68D15433-73E7-4E43-A4C3-5E8DAC1F2066}"/>
          </ac:picMkLst>
        </pc:picChg>
        <pc:picChg chg="add del mod modCrop">
          <ac:chgData name="Frey, Sebastian" userId="f4dd028a-6b50-4129-91ed-66e4d2273a7f" providerId="ADAL" clId="{B33BCFF4-5A61-4C43-A944-2CACC0C3622C}" dt="2022-04-04T15:32:34.883" v="1171" actId="12789"/>
          <ac:picMkLst>
            <pc:docMk/>
            <pc:sldMk cId="4141301490" sldId="260"/>
            <ac:picMk id="32" creationId="{EDE194D0-3AE4-45F3-AE93-13CFC8A2E34D}"/>
          </ac:picMkLst>
        </pc:picChg>
        <pc:cxnChg chg="add mod topLvl">
          <ac:chgData name="Frey, Sebastian" userId="f4dd028a-6b50-4129-91ed-66e4d2273a7f" providerId="ADAL" clId="{B33BCFF4-5A61-4C43-A944-2CACC0C3622C}" dt="2022-04-04T14:52:12.865" v="700" actId="12788"/>
          <ac:cxnSpMkLst>
            <pc:docMk/>
            <pc:sldMk cId="4141301490" sldId="260"/>
            <ac:cxnSpMk id="7" creationId="{62727C55-BBA4-47BA-B29D-8A1A464D5896}"/>
          </ac:cxnSpMkLst>
        </pc:cxnChg>
      </pc:sldChg>
    </pc:docChg>
  </pc:docChgLst>
  <pc:docChgLst>
    <pc:chgData name="Schreiber, Pascal Jakub" userId="S::h12018178@s.wu.ac.at::1aaeee99-3ab5-43f1-9e94-72f3e3268a96" providerId="AD" clId="Web-{3FAC3FC1-4C65-40A3-9F81-4A677145FD2B}"/>
    <pc:docChg chg="addSld delSld modSld">
      <pc:chgData name="Schreiber, Pascal Jakub" userId="S::h12018178@s.wu.ac.at::1aaeee99-3ab5-43f1-9e94-72f3e3268a96" providerId="AD" clId="Web-{3FAC3FC1-4C65-40A3-9F81-4A677145FD2B}" dt="2022-04-04T20:20:38.208" v="819"/>
      <pc:docMkLst>
        <pc:docMk/>
      </pc:docMkLst>
      <pc:sldChg chg="addSp delSp modSp mod modClrScheme chgLayout">
        <pc:chgData name="Schreiber, Pascal Jakub" userId="S::h12018178@s.wu.ac.at::1aaeee99-3ab5-43f1-9e94-72f3e3268a96" providerId="AD" clId="Web-{3FAC3FC1-4C65-40A3-9F81-4A677145FD2B}" dt="2022-04-04T18:03:52.736" v="511" actId="14100"/>
        <pc:sldMkLst>
          <pc:docMk/>
          <pc:sldMk cId="1674877584" sldId="261"/>
        </pc:sldMkLst>
        <pc:spChg chg="mod ord">
          <ac:chgData name="Schreiber, Pascal Jakub" userId="S::h12018178@s.wu.ac.at::1aaeee99-3ab5-43f1-9e94-72f3e3268a96" providerId="AD" clId="Web-{3FAC3FC1-4C65-40A3-9F81-4A677145FD2B}" dt="2022-04-04T17:16:22.172" v="107" actId="1076"/>
          <ac:spMkLst>
            <pc:docMk/>
            <pc:sldMk cId="1674877584" sldId="261"/>
            <ac:spMk id="2" creationId="{2250FDDD-5903-4832-8E27-BBC8EF0471A1}"/>
          </ac:spMkLst>
        </pc:spChg>
        <pc:spChg chg="add mod ord">
          <ac:chgData name="Schreiber, Pascal Jakub" userId="S::h12018178@s.wu.ac.at::1aaeee99-3ab5-43f1-9e94-72f3e3268a96" providerId="AD" clId="Web-{3FAC3FC1-4C65-40A3-9F81-4A677145FD2B}" dt="2022-04-04T17:59:08.479" v="489" actId="1076"/>
          <ac:spMkLst>
            <pc:docMk/>
            <pc:sldMk cId="1674877584" sldId="261"/>
            <ac:spMk id="3" creationId="{818B00B0-96C9-2BA7-8759-B391A2EC7B04}"/>
          </ac:spMkLst>
        </pc:spChg>
        <pc:spChg chg="add del mod ord">
          <ac:chgData name="Schreiber, Pascal Jakub" userId="S::h12018178@s.wu.ac.at::1aaeee99-3ab5-43f1-9e94-72f3e3268a96" providerId="AD" clId="Web-{3FAC3FC1-4C65-40A3-9F81-4A677145FD2B}" dt="2022-04-04T17:15:49.171" v="102"/>
          <ac:spMkLst>
            <pc:docMk/>
            <pc:sldMk cId="1674877584" sldId="261"/>
            <ac:spMk id="4" creationId="{EE9AFD5F-1B39-7D96-AE50-37E786A41C0A}"/>
          </ac:spMkLst>
        </pc:spChg>
        <pc:spChg chg="add mod ord">
          <ac:chgData name="Schreiber, Pascal Jakub" userId="S::h12018178@s.wu.ac.at::1aaeee99-3ab5-43f1-9e94-72f3e3268a96" providerId="AD" clId="Web-{3FAC3FC1-4C65-40A3-9F81-4A677145FD2B}" dt="2022-04-04T17:59:02.198" v="488" actId="1076"/>
          <ac:spMkLst>
            <pc:docMk/>
            <pc:sldMk cId="1674877584" sldId="261"/>
            <ac:spMk id="5" creationId="{A5BE3022-0B48-6C4A-2632-32BEEC09C41C}"/>
          </ac:spMkLst>
        </pc:spChg>
        <pc:spChg chg="add del mod ord">
          <ac:chgData name="Schreiber, Pascal Jakub" userId="S::h12018178@s.wu.ac.at::1aaeee99-3ab5-43f1-9e94-72f3e3268a96" providerId="AD" clId="Web-{3FAC3FC1-4C65-40A3-9F81-4A677145FD2B}" dt="2022-04-04T17:23:18.493" v="112"/>
          <ac:spMkLst>
            <pc:docMk/>
            <pc:sldMk cId="1674877584" sldId="261"/>
            <ac:spMk id="6" creationId="{CC850BCE-7EEB-A306-3A2F-708F113C9292}"/>
          </ac:spMkLst>
        </pc:spChg>
        <pc:spChg chg="add del mod">
          <ac:chgData name="Schreiber, Pascal Jakub" userId="S::h12018178@s.wu.ac.at::1aaeee99-3ab5-43f1-9e94-72f3e3268a96" providerId="AD" clId="Web-{3FAC3FC1-4C65-40A3-9F81-4A677145FD2B}" dt="2022-04-04T17:26:32.294" v="156"/>
          <ac:spMkLst>
            <pc:docMk/>
            <pc:sldMk cId="1674877584" sldId="261"/>
            <ac:spMk id="10" creationId="{9BA4E248-D501-CDAA-11E2-C6B05E16751B}"/>
          </ac:spMkLst>
        </pc:spChg>
        <pc:spChg chg="add del mod">
          <ac:chgData name="Schreiber, Pascal Jakub" userId="S::h12018178@s.wu.ac.at::1aaeee99-3ab5-43f1-9e94-72f3e3268a96" providerId="AD" clId="Web-{3FAC3FC1-4C65-40A3-9F81-4A677145FD2B}" dt="2022-04-04T17:59:24.964" v="492"/>
          <ac:spMkLst>
            <pc:docMk/>
            <pc:sldMk cId="1674877584" sldId="261"/>
            <ac:spMk id="12" creationId="{A68029EC-6A76-72FC-61AC-25A01DE074B3}"/>
          </ac:spMkLst>
        </pc:spChg>
        <pc:spChg chg="add del mod">
          <ac:chgData name="Schreiber, Pascal Jakub" userId="S::h12018178@s.wu.ac.at::1aaeee99-3ab5-43f1-9e94-72f3e3268a96" providerId="AD" clId="Web-{3FAC3FC1-4C65-40A3-9F81-4A677145FD2B}" dt="2022-04-04T18:03:45.438" v="508"/>
          <ac:spMkLst>
            <pc:docMk/>
            <pc:sldMk cId="1674877584" sldId="261"/>
            <ac:spMk id="17" creationId="{652A4F18-7256-7078-6C98-4960B52A9BDB}"/>
          </ac:spMkLst>
        </pc:spChg>
        <pc:graphicFrameChg chg="add del mod modGraphic">
          <ac:chgData name="Schreiber, Pascal Jakub" userId="S::h12018178@s.wu.ac.at::1aaeee99-3ab5-43f1-9e94-72f3e3268a96" providerId="AD" clId="Web-{3FAC3FC1-4C65-40A3-9F81-4A677145FD2B}" dt="2022-04-04T17:26:27.419" v="154"/>
          <ac:graphicFrameMkLst>
            <pc:docMk/>
            <pc:sldMk cId="1674877584" sldId="261"/>
            <ac:graphicFrameMk id="9" creationId="{9282A61E-DBCF-8FD4-2383-B3EDC4D2D83B}"/>
          </ac:graphicFrameMkLst>
        </pc:graphicFrameChg>
        <pc:picChg chg="add mod ord">
          <ac:chgData name="Schreiber, Pascal Jakub" userId="S::h12018178@s.wu.ac.at::1aaeee99-3ab5-43f1-9e94-72f3e3268a96" providerId="AD" clId="Web-{3FAC3FC1-4C65-40A3-9F81-4A677145FD2B}" dt="2022-04-04T17:15:56.734" v="104" actId="14100"/>
          <ac:picMkLst>
            <pc:docMk/>
            <pc:sldMk cId="1674877584" sldId="261"/>
            <ac:picMk id="7" creationId="{3EE0A985-D8AA-237F-8750-B78F3A967C46}"/>
          </ac:picMkLst>
        </pc:picChg>
        <pc:picChg chg="add del mod ord">
          <ac:chgData name="Schreiber, Pascal Jakub" userId="S::h12018178@s.wu.ac.at::1aaeee99-3ab5-43f1-9e94-72f3e3268a96" providerId="AD" clId="Web-{3FAC3FC1-4C65-40A3-9F81-4A677145FD2B}" dt="2022-04-04T17:59:22.761" v="491"/>
          <ac:picMkLst>
            <pc:docMk/>
            <pc:sldMk cId="1674877584" sldId="261"/>
            <ac:picMk id="8" creationId="{798AFB9D-772F-345C-766E-1C815CE9385A}"/>
          </ac:picMkLst>
        </pc:picChg>
        <pc:picChg chg="add del mod ord">
          <ac:chgData name="Schreiber, Pascal Jakub" userId="S::h12018178@s.wu.ac.at::1aaeee99-3ab5-43f1-9e94-72f3e3268a96" providerId="AD" clId="Web-{3FAC3FC1-4C65-40A3-9F81-4A677145FD2B}" dt="2022-04-04T18:03:43.673" v="507"/>
          <ac:picMkLst>
            <pc:docMk/>
            <pc:sldMk cId="1674877584" sldId="261"/>
            <ac:picMk id="13" creationId="{EC2C1C49-6678-0675-C0E1-D1136DD9E4CD}"/>
          </ac:picMkLst>
        </pc:picChg>
        <pc:picChg chg="add del mod">
          <ac:chgData name="Schreiber, Pascal Jakub" userId="S::h12018178@s.wu.ac.at::1aaeee99-3ab5-43f1-9e94-72f3e3268a96" providerId="AD" clId="Web-{3FAC3FC1-4C65-40A3-9F81-4A677145FD2B}" dt="2022-04-04T18:03:03.438" v="501"/>
          <ac:picMkLst>
            <pc:docMk/>
            <pc:sldMk cId="1674877584" sldId="261"/>
            <ac:picMk id="14" creationId="{0C0A11CF-8E51-BC14-BA42-FC7EAF9CB041}"/>
          </ac:picMkLst>
        </pc:picChg>
        <pc:picChg chg="add mod">
          <ac:chgData name="Schreiber, Pascal Jakub" userId="S::h12018178@s.wu.ac.at::1aaeee99-3ab5-43f1-9e94-72f3e3268a96" providerId="AD" clId="Web-{3FAC3FC1-4C65-40A3-9F81-4A677145FD2B}" dt="2022-04-04T18:03:14.016" v="506" actId="1076"/>
          <ac:picMkLst>
            <pc:docMk/>
            <pc:sldMk cId="1674877584" sldId="261"/>
            <ac:picMk id="15" creationId="{E5127144-4D6D-EE41-F05D-40A9CD45F732}"/>
          </ac:picMkLst>
        </pc:picChg>
        <pc:picChg chg="add mod ord">
          <ac:chgData name="Schreiber, Pascal Jakub" userId="S::h12018178@s.wu.ac.at::1aaeee99-3ab5-43f1-9e94-72f3e3268a96" providerId="AD" clId="Web-{3FAC3FC1-4C65-40A3-9F81-4A677145FD2B}" dt="2022-04-04T18:03:52.736" v="511" actId="14100"/>
          <ac:picMkLst>
            <pc:docMk/>
            <pc:sldMk cId="1674877584" sldId="261"/>
            <ac:picMk id="18" creationId="{68583704-D706-B6EE-BF3D-6D02572C78E6}"/>
          </ac:picMkLst>
        </pc:picChg>
      </pc:sldChg>
      <pc:sldChg chg="addSp modSp mod modClrScheme chgLayout">
        <pc:chgData name="Schreiber, Pascal Jakub" userId="S::h12018178@s.wu.ac.at::1aaeee99-3ab5-43f1-9e94-72f3e3268a96" providerId="AD" clId="Web-{3FAC3FC1-4C65-40A3-9F81-4A677145FD2B}" dt="2022-04-04T17:17:11.017" v="108"/>
        <pc:sldMkLst>
          <pc:docMk/>
          <pc:sldMk cId="4162462572" sldId="263"/>
        </pc:sldMkLst>
        <pc:spChg chg="mod ord">
          <ac:chgData name="Schreiber, Pascal Jakub" userId="S::h12018178@s.wu.ac.at::1aaeee99-3ab5-43f1-9e94-72f3e3268a96" providerId="AD" clId="Web-{3FAC3FC1-4C65-40A3-9F81-4A677145FD2B}" dt="2022-04-04T17:07:26.723" v="0"/>
          <ac:spMkLst>
            <pc:docMk/>
            <pc:sldMk cId="4162462572" sldId="263"/>
            <ac:spMk id="2" creationId="{2250FDDD-5903-4832-8E27-BBC8EF0471A1}"/>
          </ac:spMkLst>
        </pc:spChg>
        <pc:spChg chg="add mod ord">
          <ac:chgData name="Schreiber, Pascal Jakub" userId="S::h12018178@s.wu.ac.at::1aaeee99-3ab5-43f1-9e94-72f3e3268a96" providerId="AD" clId="Web-{3FAC3FC1-4C65-40A3-9F81-4A677145FD2B}" dt="2022-04-04T17:07:32.301" v="13" actId="20577"/>
          <ac:spMkLst>
            <pc:docMk/>
            <pc:sldMk cId="4162462572" sldId="263"/>
            <ac:spMk id="3" creationId="{ED635E3D-723E-E9D3-A1C8-3E4D5A48F62D}"/>
          </ac:spMkLst>
        </pc:spChg>
        <pc:picChg chg="add mod">
          <ac:chgData name="Schreiber, Pascal Jakub" userId="S::h12018178@s.wu.ac.at::1aaeee99-3ab5-43f1-9e94-72f3e3268a96" providerId="AD" clId="Web-{3FAC3FC1-4C65-40A3-9F81-4A677145FD2B}" dt="2022-04-04T17:17:11.017" v="108"/>
          <ac:picMkLst>
            <pc:docMk/>
            <pc:sldMk cId="4162462572" sldId="263"/>
            <ac:picMk id="3" creationId="{9C380D00-0B3F-DBE1-45C8-A1F7F54A6903}"/>
          </ac:picMkLst>
        </pc:picChg>
      </pc:sldChg>
      <pc:sldChg chg="addSp delSp modSp new">
        <pc:chgData name="Schreiber, Pascal Jakub" userId="S::h12018178@s.wu.ac.at::1aaeee99-3ab5-43f1-9e94-72f3e3268a96" providerId="AD" clId="Web-{3FAC3FC1-4C65-40A3-9F81-4A677145FD2B}" dt="2022-04-04T20:10:23.973" v="814" actId="20577"/>
        <pc:sldMkLst>
          <pc:docMk/>
          <pc:sldMk cId="1605588735" sldId="269"/>
        </pc:sldMkLst>
        <pc:spChg chg="mod">
          <ac:chgData name="Schreiber, Pascal Jakub" userId="S::h12018178@s.wu.ac.at::1aaeee99-3ab5-43f1-9e94-72f3e3268a96" providerId="AD" clId="Web-{3FAC3FC1-4C65-40A3-9F81-4A677145FD2B}" dt="2022-04-04T17:28:16.674" v="180" actId="1076"/>
          <ac:spMkLst>
            <pc:docMk/>
            <pc:sldMk cId="1605588735" sldId="269"/>
            <ac:spMk id="2" creationId="{2D87A018-3B00-4C20-A5C0-83038C9A018E}"/>
          </ac:spMkLst>
        </pc:spChg>
        <pc:spChg chg="mod">
          <ac:chgData name="Schreiber, Pascal Jakub" userId="S::h12018178@s.wu.ac.at::1aaeee99-3ab5-43f1-9e94-72f3e3268a96" providerId="AD" clId="Web-{3FAC3FC1-4C65-40A3-9F81-4A677145FD2B}" dt="2022-04-04T20:06:42.107" v="806" actId="1076"/>
          <ac:spMkLst>
            <pc:docMk/>
            <pc:sldMk cId="1605588735" sldId="269"/>
            <ac:spMk id="3" creationId="{2921CDA0-F64B-F2D1-E84A-2ACDC9413541}"/>
          </ac:spMkLst>
        </pc:spChg>
        <pc:spChg chg="del">
          <ac:chgData name="Schreiber, Pascal Jakub" userId="S::h12018178@s.wu.ac.at::1aaeee99-3ab5-43f1-9e94-72f3e3268a96" providerId="AD" clId="Web-{3FAC3FC1-4C65-40A3-9F81-4A677145FD2B}" dt="2022-04-04T17:28:08.470" v="178"/>
          <ac:spMkLst>
            <pc:docMk/>
            <pc:sldMk cId="1605588735" sldId="269"/>
            <ac:spMk id="4" creationId="{6721E0FA-D34D-CB54-1783-18DF99847549}"/>
          </ac:spMkLst>
        </pc:spChg>
        <pc:spChg chg="mod">
          <ac:chgData name="Schreiber, Pascal Jakub" userId="S::h12018178@s.wu.ac.at::1aaeee99-3ab5-43f1-9e94-72f3e3268a96" providerId="AD" clId="Web-{3FAC3FC1-4C65-40A3-9F81-4A677145FD2B}" dt="2022-04-04T20:10:23.973" v="814" actId="20577"/>
          <ac:spMkLst>
            <pc:docMk/>
            <pc:sldMk cId="1605588735" sldId="269"/>
            <ac:spMk id="5" creationId="{57FAE7CE-5864-A4DD-A980-AD837CCC533B}"/>
          </ac:spMkLst>
        </pc:spChg>
        <pc:spChg chg="del">
          <ac:chgData name="Schreiber, Pascal Jakub" userId="S::h12018178@s.wu.ac.at::1aaeee99-3ab5-43f1-9e94-72f3e3268a96" providerId="AD" clId="Web-{3FAC3FC1-4C65-40A3-9F81-4A677145FD2B}" dt="2022-04-04T17:32:36.804" v="204"/>
          <ac:spMkLst>
            <pc:docMk/>
            <pc:sldMk cId="1605588735" sldId="269"/>
            <ac:spMk id="6" creationId="{38B04A06-288C-D55A-B724-558A0176929D}"/>
          </ac:spMkLst>
        </pc:spChg>
        <pc:spChg chg="add del mod">
          <ac:chgData name="Schreiber, Pascal Jakub" userId="S::h12018178@s.wu.ac.at::1aaeee99-3ab5-43f1-9e94-72f3e3268a96" providerId="AD" clId="Web-{3FAC3FC1-4C65-40A3-9F81-4A677145FD2B}" dt="2022-04-04T18:09:26.352" v="512"/>
          <ac:spMkLst>
            <pc:docMk/>
            <pc:sldMk cId="1605588735" sldId="269"/>
            <ac:spMk id="10" creationId="{EC286FDB-BE45-B9B5-1169-E0235E0EDB73}"/>
          </ac:spMkLst>
        </pc:spChg>
        <pc:graphicFrameChg chg="add mod ord modGraphic">
          <ac:chgData name="Schreiber, Pascal Jakub" userId="S::h12018178@s.wu.ac.at::1aaeee99-3ab5-43f1-9e94-72f3e3268a96" providerId="AD" clId="Web-{3FAC3FC1-4C65-40A3-9F81-4A677145FD2B}" dt="2022-04-04T20:06:37.451" v="804" actId="1076"/>
          <ac:graphicFrameMkLst>
            <pc:docMk/>
            <pc:sldMk cId="1605588735" sldId="269"/>
            <ac:graphicFrameMk id="8" creationId="{03EFB9F2-625D-122D-E304-1CB2F28810E5}"/>
          </ac:graphicFrameMkLst>
        </pc:graphicFrameChg>
        <pc:picChg chg="add del mod ord">
          <ac:chgData name="Schreiber, Pascal Jakub" userId="S::h12018178@s.wu.ac.at::1aaeee99-3ab5-43f1-9e94-72f3e3268a96" providerId="AD" clId="Web-{3FAC3FC1-4C65-40A3-9F81-4A677145FD2B}" dt="2022-04-04T17:59:20.777" v="490"/>
          <ac:picMkLst>
            <pc:docMk/>
            <pc:sldMk cId="1605588735" sldId="269"/>
            <ac:picMk id="7" creationId="{415D0D97-23A6-8925-9C5E-FE646A01393C}"/>
          </ac:picMkLst>
        </pc:picChg>
        <pc:picChg chg="add mod ord">
          <ac:chgData name="Schreiber, Pascal Jakub" userId="S::h12018178@s.wu.ac.at::1aaeee99-3ab5-43f1-9e94-72f3e3268a96" providerId="AD" clId="Web-{3FAC3FC1-4C65-40A3-9F81-4A677145FD2B}" dt="2022-04-04T20:06:45.123" v="807" actId="1076"/>
          <ac:picMkLst>
            <pc:docMk/>
            <pc:sldMk cId="1605588735" sldId="269"/>
            <ac:picMk id="11" creationId="{343DE76B-7DA9-96CE-DFC1-D4ED2D685955}"/>
          </ac:picMkLst>
        </pc:picChg>
        <pc:picChg chg="add mod">
          <ac:chgData name="Schreiber, Pascal Jakub" userId="S::h12018178@s.wu.ac.at::1aaeee99-3ab5-43f1-9e94-72f3e3268a96" providerId="AD" clId="Web-{3FAC3FC1-4C65-40A3-9F81-4A677145FD2B}" dt="2022-04-04T20:06:59.577" v="809" actId="1076"/>
          <ac:picMkLst>
            <pc:docMk/>
            <pc:sldMk cId="1605588735" sldId="269"/>
            <ac:picMk id="12" creationId="{92F14C0D-1702-161A-6A16-3AA6B7186FC1}"/>
          </ac:picMkLst>
        </pc:picChg>
      </pc:sldChg>
      <pc:sldChg chg="modSp new del">
        <pc:chgData name="Schreiber, Pascal Jakub" userId="S::h12018178@s.wu.ac.at::1aaeee99-3ab5-43f1-9e94-72f3e3268a96" providerId="AD" clId="Web-{3FAC3FC1-4C65-40A3-9F81-4A677145FD2B}" dt="2022-04-04T20:06:30.529" v="803"/>
        <pc:sldMkLst>
          <pc:docMk/>
          <pc:sldMk cId="413674669" sldId="271"/>
        </pc:sldMkLst>
        <pc:spChg chg="mod">
          <ac:chgData name="Schreiber, Pascal Jakub" userId="S::h12018178@s.wu.ac.at::1aaeee99-3ab5-43f1-9e94-72f3e3268a96" providerId="AD" clId="Web-{3FAC3FC1-4C65-40A3-9F81-4A677145FD2B}" dt="2022-04-04T19:55:28.636" v="792" actId="20577"/>
          <ac:spMkLst>
            <pc:docMk/>
            <pc:sldMk cId="413674669" sldId="271"/>
            <ac:spMk id="2" creationId="{40860B98-7C4D-5CAF-D394-FCC808FE5A5A}"/>
          </ac:spMkLst>
        </pc:spChg>
      </pc:sldChg>
      <pc:sldChg chg="modSp new del">
        <pc:chgData name="Schreiber, Pascal Jakub" userId="S::h12018178@s.wu.ac.at::1aaeee99-3ab5-43f1-9e94-72f3e3268a96" providerId="AD" clId="Web-{3FAC3FC1-4C65-40A3-9F81-4A677145FD2B}" dt="2022-04-04T20:20:38.208" v="819"/>
        <pc:sldMkLst>
          <pc:docMk/>
          <pc:sldMk cId="1769052172" sldId="273"/>
        </pc:sldMkLst>
        <pc:spChg chg="mod">
          <ac:chgData name="Schreiber, Pascal Jakub" userId="S::h12018178@s.wu.ac.at::1aaeee99-3ab5-43f1-9e94-72f3e3268a96" providerId="AD" clId="Web-{3FAC3FC1-4C65-40A3-9F81-4A677145FD2B}" dt="2022-04-04T20:20:21.911" v="818" actId="20577"/>
          <ac:spMkLst>
            <pc:docMk/>
            <pc:sldMk cId="1769052172" sldId="273"/>
            <ac:spMk id="2" creationId="{DC40B49B-165C-2121-86F5-FB6533228144}"/>
          </ac:spMkLst>
        </pc:spChg>
      </pc:sldChg>
    </pc:docChg>
  </pc:docChgLst>
  <pc:docChgLst>
    <pc:chgData name="Kapui, Henriett" userId="S::h12020926@s.wu.ac.at::0ff2f5ae-90b6-4894-ba6d-391d3d37793e" providerId="AD" clId="Web-{CB94076C-819D-483D-8D78-2105B87A40EE}"/>
    <pc:docChg chg="addSld modSld">
      <pc:chgData name="Kapui, Henriett" userId="S::h12020926@s.wu.ac.at::0ff2f5ae-90b6-4894-ba6d-391d3d37793e" providerId="AD" clId="Web-{CB94076C-819D-483D-8D78-2105B87A40EE}" dt="2022-04-04T20:24:01.411" v="158" actId="1076"/>
      <pc:docMkLst>
        <pc:docMk/>
      </pc:docMkLst>
      <pc:sldChg chg="modSp">
        <pc:chgData name="Kapui, Henriett" userId="S::h12020926@s.wu.ac.at::0ff2f5ae-90b6-4894-ba6d-391d3d37793e" providerId="AD" clId="Web-{CB94076C-819D-483D-8D78-2105B87A40EE}" dt="2022-04-04T19:50:58.649" v="4"/>
        <pc:sldMkLst>
          <pc:docMk/>
          <pc:sldMk cId="605808217" sldId="264"/>
        </pc:sldMkLst>
        <pc:graphicFrameChg chg="mod modGraphic">
          <ac:chgData name="Kapui, Henriett" userId="S::h12020926@s.wu.ac.at::0ff2f5ae-90b6-4894-ba6d-391d3d37793e" providerId="AD" clId="Web-{CB94076C-819D-483D-8D78-2105B87A40EE}" dt="2022-04-04T19:50:58.649" v="4"/>
          <ac:graphicFrameMkLst>
            <pc:docMk/>
            <pc:sldMk cId="605808217" sldId="264"/>
            <ac:graphicFrameMk id="6" creationId="{6534A22E-29CE-F9BF-735F-5696ED9EB246}"/>
          </ac:graphicFrameMkLst>
        </pc:graphicFrameChg>
      </pc:sldChg>
      <pc:sldChg chg="addSp delSp modSp">
        <pc:chgData name="Kapui, Henriett" userId="S::h12020926@s.wu.ac.at::0ff2f5ae-90b6-4894-ba6d-391d3d37793e" providerId="AD" clId="Web-{CB94076C-819D-483D-8D78-2105B87A40EE}" dt="2022-04-04T20:24:01.411" v="158" actId="1076"/>
        <pc:sldMkLst>
          <pc:docMk/>
          <pc:sldMk cId="2210852731" sldId="265"/>
        </pc:sldMkLst>
        <pc:spChg chg="del mod">
          <ac:chgData name="Kapui, Henriett" userId="S::h12020926@s.wu.ac.at::0ff2f5ae-90b6-4894-ba6d-391d3d37793e" providerId="AD" clId="Web-{CB94076C-819D-483D-8D78-2105B87A40EE}" dt="2022-04-04T19:58:11.787" v="41"/>
          <ac:spMkLst>
            <pc:docMk/>
            <pc:sldMk cId="2210852731" sldId="265"/>
            <ac:spMk id="3" creationId="{005E95CF-349B-4CA0-8E42-B2BA02C8E2AB}"/>
          </ac:spMkLst>
        </pc:spChg>
        <pc:spChg chg="add mod">
          <ac:chgData name="Kapui, Henriett" userId="S::h12020926@s.wu.ac.at::0ff2f5ae-90b6-4894-ba6d-391d3d37793e" providerId="AD" clId="Web-{CB94076C-819D-483D-8D78-2105B87A40EE}" dt="2022-04-04T20:06:46.756" v="153" actId="20577"/>
          <ac:spMkLst>
            <pc:docMk/>
            <pc:sldMk cId="2210852731" sldId="265"/>
            <ac:spMk id="4" creationId="{2024A91F-6D37-700E-C565-8CF67776B254}"/>
          </ac:spMkLst>
        </pc:spChg>
        <pc:picChg chg="add mod">
          <ac:chgData name="Kapui, Henriett" userId="S::h12020926@s.wu.ac.at::0ff2f5ae-90b6-4894-ba6d-391d3d37793e" providerId="AD" clId="Web-{CB94076C-819D-483D-8D78-2105B87A40EE}" dt="2022-04-04T20:24:01.411" v="158" actId="1076"/>
          <ac:picMkLst>
            <pc:docMk/>
            <pc:sldMk cId="2210852731" sldId="265"/>
            <ac:picMk id="5" creationId="{23FAB5A1-3C86-EAE8-383E-AABE403659DD}"/>
          </ac:picMkLst>
        </pc:picChg>
      </pc:sldChg>
      <pc:sldChg chg="addSp">
        <pc:chgData name="Kapui, Henriett" userId="S::h12020926@s.wu.ac.at::0ff2f5ae-90b6-4894-ba6d-391d3d37793e" providerId="AD" clId="Web-{CB94076C-819D-483D-8D78-2105B87A40EE}" dt="2022-04-04T20:06:01.160" v="148"/>
        <pc:sldMkLst>
          <pc:docMk/>
          <pc:sldMk cId="4161120526" sldId="270"/>
        </pc:sldMkLst>
        <pc:spChg chg="add">
          <ac:chgData name="Kapui, Henriett" userId="S::h12020926@s.wu.ac.at::0ff2f5ae-90b6-4894-ba6d-391d3d37793e" providerId="AD" clId="Web-{CB94076C-819D-483D-8D78-2105B87A40EE}" dt="2022-04-04T20:05:57.738" v="147"/>
          <ac:spMkLst>
            <pc:docMk/>
            <pc:sldMk cId="4161120526" sldId="270"/>
            <ac:spMk id="3" creationId="{E1992F36-DCE6-86BF-8D1D-33E98F88B5BB}"/>
          </ac:spMkLst>
        </pc:spChg>
        <pc:spChg chg="add">
          <ac:chgData name="Kapui, Henriett" userId="S::h12020926@s.wu.ac.at::0ff2f5ae-90b6-4894-ba6d-391d3d37793e" providerId="AD" clId="Web-{CB94076C-819D-483D-8D78-2105B87A40EE}" dt="2022-04-04T20:06:01.160" v="148"/>
          <ac:spMkLst>
            <pc:docMk/>
            <pc:sldMk cId="4161120526" sldId="270"/>
            <ac:spMk id="5" creationId="{B4676A09-E768-D03F-77DA-7F39636F8287}"/>
          </ac:spMkLst>
        </pc:spChg>
      </pc:sldChg>
      <pc:sldChg chg="addSp delSp modSp new mod setBg">
        <pc:chgData name="Kapui, Henriett" userId="S::h12020926@s.wu.ac.at::0ff2f5ae-90b6-4894-ba6d-391d3d37793e" providerId="AD" clId="Web-{CB94076C-819D-483D-8D78-2105B87A40EE}" dt="2022-04-04T20:05:33.410" v="146"/>
        <pc:sldMkLst>
          <pc:docMk/>
          <pc:sldMk cId="2858804072" sldId="272"/>
        </pc:sldMkLst>
        <pc:spChg chg="mod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2" creationId="{4A6178A5-C8D8-22F9-1CD1-B96D88E91E5E}"/>
          </ac:spMkLst>
        </pc:spChg>
        <pc:spChg chg="add del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7" creationId="{4A70F4F6-8761-4016-931A-4535464E4C26}"/>
          </ac:spMkLst>
        </pc:spChg>
        <pc:spChg chg="add del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9" creationId="{A5271697-90F1-4A23-8EF2-0179F2EAFACB}"/>
          </ac:spMkLst>
        </pc:spChg>
        <pc:spChg chg="add del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33" creationId="{D9F5512A-48E1-4C07-B75E-3CCC517B6804}"/>
          </ac:spMkLst>
        </pc:spChg>
        <pc:spChg chg="add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38" creationId="{CDA1A2E9-63FE-408D-A803-8E306ECAB4B3}"/>
          </ac:spMkLst>
        </pc:spChg>
        <pc:spChg chg="add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40" creationId="{DAE8F46F-D590-45CD-AF41-A04DC11D1BB4}"/>
          </ac:spMkLst>
        </pc:spChg>
        <pc:spChg chg="add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42" creationId="{FBE9F90C-C163-435B-9A68-D15C92D1CF2B}"/>
          </ac:spMkLst>
        </pc:spChg>
        <pc:spChg chg="add">
          <ac:chgData name="Kapui, Henriett" userId="S::h12020926@s.wu.ac.at::0ff2f5ae-90b6-4894-ba6d-391d3d37793e" providerId="AD" clId="Web-{CB94076C-819D-483D-8D78-2105B87A40EE}" dt="2022-04-04T20:05:33.410" v="146"/>
          <ac:spMkLst>
            <pc:docMk/>
            <pc:sldMk cId="2858804072" sldId="272"/>
            <ac:spMk id="44" creationId="{1A882A9F-F4E9-4E23-8F0B-20B5DF42EAA9}"/>
          </ac:spMkLst>
        </pc:spChg>
        <pc:grpChg chg="add del">
          <ac:chgData name="Kapui, Henriett" userId="S::h12020926@s.wu.ac.at::0ff2f5ae-90b6-4894-ba6d-391d3d37793e" providerId="AD" clId="Web-{CB94076C-819D-483D-8D78-2105B87A40EE}" dt="2022-04-04T20:05:33.410" v="146"/>
          <ac:grpSpMkLst>
            <pc:docMk/>
            <pc:sldMk cId="2858804072" sldId="272"/>
            <ac:grpSpMk id="11" creationId="{B4C49FD3-CD95-4BA4-8BD3-B4A4C6844FCC}"/>
          </ac:grpSpMkLst>
        </pc:grpChg>
      </pc:sldChg>
    </pc:docChg>
  </pc:docChgLst>
  <pc:docChgLst>
    <pc:chgData name="Wiśniewska, Marta" userId="S::h12024155@s.wu.ac.at::52f1ad2f-7602-459b-b990-2c9f466d7473" providerId="AD" clId="Web-{D257D5A4-673D-4787-B19C-57F2FC291983}"/>
    <pc:docChg chg="modSld">
      <pc:chgData name="Wiśniewska, Marta" userId="S::h12024155@s.wu.ac.at::52f1ad2f-7602-459b-b990-2c9f466d7473" providerId="AD" clId="Web-{D257D5A4-673D-4787-B19C-57F2FC291983}" dt="2022-04-04T15:31:28.770" v="281" actId="20577"/>
      <pc:docMkLst>
        <pc:docMk/>
      </pc:docMkLst>
      <pc:sldChg chg="modSp">
        <pc:chgData name="Wiśniewska, Marta" userId="S::h12024155@s.wu.ac.at::52f1ad2f-7602-459b-b990-2c9f466d7473" providerId="AD" clId="Web-{D257D5A4-673D-4787-B19C-57F2FC291983}" dt="2022-04-04T15:21:12.553" v="1" actId="20577"/>
        <pc:sldMkLst>
          <pc:docMk/>
          <pc:sldMk cId="3173755840" sldId="256"/>
        </pc:sldMkLst>
        <pc:spChg chg="mod">
          <ac:chgData name="Wiśniewska, Marta" userId="S::h12024155@s.wu.ac.at::52f1ad2f-7602-459b-b990-2c9f466d7473" providerId="AD" clId="Web-{D257D5A4-673D-4787-B19C-57F2FC291983}" dt="2022-04-04T15:21:12.553" v="1" actId="20577"/>
          <ac:spMkLst>
            <pc:docMk/>
            <pc:sldMk cId="3173755840" sldId="256"/>
            <ac:spMk id="2" creationId="{B654177A-1DD0-4DBA-A8DF-787E21725C69}"/>
          </ac:spMkLst>
        </pc:spChg>
      </pc:sldChg>
      <pc:sldChg chg="addSp modSp">
        <pc:chgData name="Wiśniewska, Marta" userId="S::h12024155@s.wu.ac.at::52f1ad2f-7602-459b-b990-2c9f466d7473" providerId="AD" clId="Web-{D257D5A4-673D-4787-B19C-57F2FC291983}" dt="2022-04-04T15:31:20.911" v="276" actId="20577"/>
        <pc:sldMkLst>
          <pc:docMk/>
          <pc:sldMk cId="2569306961" sldId="257"/>
        </pc:sldMkLst>
        <pc:spChg chg="mod">
          <ac:chgData name="Wiśniewska, Marta" userId="S::h12024155@s.wu.ac.at::52f1ad2f-7602-459b-b990-2c9f466d7473" providerId="AD" clId="Web-{D257D5A4-673D-4787-B19C-57F2FC291983}" dt="2022-04-04T15:21:26.257" v="6" actId="20577"/>
          <ac:spMkLst>
            <pc:docMk/>
            <pc:sldMk cId="2569306961" sldId="257"/>
            <ac:spMk id="2" creationId="{2250FDDD-5903-4832-8E27-BBC8EF0471A1}"/>
          </ac:spMkLst>
        </pc:spChg>
        <pc:spChg chg="add mod">
          <ac:chgData name="Wiśniewska, Marta" userId="S::h12024155@s.wu.ac.at::52f1ad2f-7602-459b-b990-2c9f466d7473" providerId="AD" clId="Web-{D257D5A4-673D-4787-B19C-57F2FC291983}" dt="2022-04-04T15:31:20.911" v="276" actId="20577"/>
          <ac:spMkLst>
            <pc:docMk/>
            <pc:sldMk cId="2569306961" sldId="257"/>
            <ac:spMk id="3" creationId="{C615F4DA-D3A6-EC93-C932-FF597E077648}"/>
          </ac:spMkLst>
        </pc:spChg>
      </pc:sldChg>
      <pc:sldChg chg="modSp">
        <pc:chgData name="Wiśniewska, Marta" userId="S::h12024155@s.wu.ac.at::52f1ad2f-7602-459b-b990-2c9f466d7473" providerId="AD" clId="Web-{D257D5A4-673D-4787-B19C-57F2FC291983}" dt="2022-04-04T15:31:28.770" v="281" actId="20577"/>
        <pc:sldMkLst>
          <pc:docMk/>
          <pc:sldMk cId="581719561" sldId="258"/>
        </pc:sldMkLst>
        <pc:spChg chg="mod">
          <ac:chgData name="Wiśniewska, Marta" userId="S::h12024155@s.wu.ac.at::52f1ad2f-7602-459b-b990-2c9f466d7473" providerId="AD" clId="Web-{D257D5A4-673D-4787-B19C-57F2FC291983}" dt="2022-04-04T15:31:28.770" v="281" actId="20577"/>
          <ac:spMkLst>
            <pc:docMk/>
            <pc:sldMk cId="581719561" sldId="258"/>
            <ac:spMk id="2" creationId="{2250FDDD-5903-4832-8E27-BBC8EF0471A1}"/>
          </ac:spMkLst>
        </pc:spChg>
      </pc:sldChg>
    </pc:docChg>
  </pc:docChgLst>
  <pc:docChgLst>
    <pc:chgData name="Adrian Lehrner" userId="f2922f8e-310c-4ac4-bea3-43891139b63a" providerId="ADAL" clId="{80B37D61-FE74-D146-871A-566077EA8436}"/>
    <pc:docChg chg="custSel addSld modSld">
      <pc:chgData name="Adrian Lehrner" userId="f2922f8e-310c-4ac4-bea3-43891139b63a" providerId="ADAL" clId="{80B37D61-FE74-D146-871A-566077EA8436}" dt="2022-04-04T14:17:06.736" v="890" actId="20577"/>
      <pc:docMkLst>
        <pc:docMk/>
      </pc:docMkLst>
      <pc:sldChg chg="addSp modSp mod">
        <pc:chgData name="Adrian Lehrner" userId="f2922f8e-310c-4ac4-bea3-43891139b63a" providerId="ADAL" clId="{80B37D61-FE74-D146-871A-566077EA8436}" dt="2022-04-04T14:02:20.091" v="176" actId="20577"/>
        <pc:sldMkLst>
          <pc:docMk/>
          <pc:sldMk cId="4141301490" sldId="260"/>
        </pc:sldMkLst>
        <pc:spChg chg="add mod">
          <ac:chgData name="Adrian Lehrner" userId="f2922f8e-310c-4ac4-bea3-43891139b63a" providerId="ADAL" clId="{80B37D61-FE74-D146-871A-566077EA8436}" dt="2022-04-04T14:02:20.091" v="176" actId="20577"/>
          <ac:spMkLst>
            <pc:docMk/>
            <pc:sldMk cId="4141301490" sldId="260"/>
            <ac:spMk id="5" creationId="{1F42B22B-EFD6-6B48-B02C-AFA264311374}"/>
          </ac:spMkLst>
        </pc:spChg>
        <pc:picChg chg="add mod">
          <ac:chgData name="Adrian Lehrner" userId="f2922f8e-310c-4ac4-bea3-43891139b63a" providerId="ADAL" clId="{80B37D61-FE74-D146-871A-566077EA8436}" dt="2022-04-04T13:59:00.214" v="3" actId="14100"/>
          <ac:picMkLst>
            <pc:docMk/>
            <pc:sldMk cId="4141301490" sldId="260"/>
            <ac:picMk id="4" creationId="{C3019313-3ECF-F944-ACA1-D683A6D7CE01}"/>
          </ac:picMkLst>
        </pc:picChg>
      </pc:sldChg>
      <pc:sldChg chg="addSp delSp modSp mod">
        <pc:chgData name="Adrian Lehrner" userId="f2922f8e-310c-4ac4-bea3-43891139b63a" providerId="ADAL" clId="{80B37D61-FE74-D146-871A-566077EA8436}" dt="2022-04-04T14:03:27.260" v="179"/>
        <pc:sldMkLst>
          <pc:docMk/>
          <pc:sldMk cId="490937212" sldId="262"/>
        </pc:sldMkLst>
        <pc:spChg chg="add del mod">
          <ac:chgData name="Adrian Lehrner" userId="f2922f8e-310c-4ac4-bea3-43891139b63a" providerId="ADAL" clId="{80B37D61-FE74-D146-871A-566077EA8436}" dt="2022-04-04T14:03:27.260" v="179"/>
          <ac:spMkLst>
            <pc:docMk/>
            <pc:sldMk cId="490937212" sldId="262"/>
            <ac:spMk id="3" creationId="{3A3F336C-022A-0046-B3C3-D6931717F908}"/>
          </ac:spMkLst>
        </pc:spChg>
      </pc:sldChg>
      <pc:sldChg chg="addSp modSp mod">
        <pc:chgData name="Adrian Lehrner" userId="f2922f8e-310c-4ac4-bea3-43891139b63a" providerId="ADAL" clId="{80B37D61-FE74-D146-871A-566077EA8436}" dt="2022-04-04T14:17:06.736" v="890" actId="20577"/>
        <pc:sldMkLst>
          <pc:docMk/>
          <pc:sldMk cId="605808217" sldId="264"/>
        </pc:sldMkLst>
        <pc:spChg chg="add mod">
          <ac:chgData name="Adrian Lehrner" userId="f2922f8e-310c-4ac4-bea3-43891139b63a" providerId="ADAL" clId="{80B37D61-FE74-D146-871A-566077EA8436}" dt="2022-04-04T14:17:06.736" v="890" actId="20577"/>
          <ac:spMkLst>
            <pc:docMk/>
            <pc:sldMk cId="605808217" sldId="264"/>
            <ac:spMk id="3" creationId="{B2DD799C-F565-EA4D-951C-516039BDDE9C}"/>
          </ac:spMkLst>
        </pc:spChg>
      </pc:sldChg>
      <pc:sldChg chg="modSp new mod">
        <pc:chgData name="Adrian Lehrner" userId="f2922f8e-310c-4ac4-bea3-43891139b63a" providerId="ADAL" clId="{80B37D61-FE74-D146-871A-566077EA8436}" dt="2022-04-04T14:14:15.788" v="675" actId="12"/>
        <pc:sldMkLst>
          <pc:docMk/>
          <pc:sldMk cId="4065770866" sldId="266"/>
        </pc:sldMkLst>
        <pc:spChg chg="mod">
          <ac:chgData name="Adrian Lehrner" userId="f2922f8e-310c-4ac4-bea3-43891139b63a" providerId="ADAL" clId="{80B37D61-FE74-D146-871A-566077EA8436}" dt="2022-04-04T14:04:11.973" v="226" actId="20577"/>
          <ac:spMkLst>
            <pc:docMk/>
            <pc:sldMk cId="4065770866" sldId="266"/>
            <ac:spMk id="2" creationId="{957FE964-8FE6-C24D-B77C-E793170918CB}"/>
          </ac:spMkLst>
        </pc:spChg>
        <pc:spChg chg="mod">
          <ac:chgData name="Adrian Lehrner" userId="f2922f8e-310c-4ac4-bea3-43891139b63a" providerId="ADAL" clId="{80B37D61-FE74-D146-871A-566077EA8436}" dt="2022-04-04T14:04:34.070" v="233" actId="20577"/>
          <ac:spMkLst>
            <pc:docMk/>
            <pc:sldMk cId="4065770866" sldId="266"/>
            <ac:spMk id="3" creationId="{BFDC11B7-0DF4-EF47-8AB7-5C0A9DD25717}"/>
          </ac:spMkLst>
        </pc:spChg>
        <pc:spChg chg="mod">
          <ac:chgData name="Adrian Lehrner" userId="f2922f8e-310c-4ac4-bea3-43891139b63a" providerId="ADAL" clId="{80B37D61-FE74-D146-871A-566077EA8436}" dt="2022-04-04T14:08:29.896" v="432" actId="20577"/>
          <ac:spMkLst>
            <pc:docMk/>
            <pc:sldMk cId="4065770866" sldId="266"/>
            <ac:spMk id="4" creationId="{A26D1762-9FF0-2F43-A7F9-38AC6D6EAE13}"/>
          </ac:spMkLst>
        </pc:spChg>
        <pc:spChg chg="mod">
          <ac:chgData name="Adrian Lehrner" userId="f2922f8e-310c-4ac4-bea3-43891139b63a" providerId="ADAL" clId="{80B37D61-FE74-D146-871A-566077EA8436}" dt="2022-04-04T14:04:40.533" v="244" actId="20577"/>
          <ac:spMkLst>
            <pc:docMk/>
            <pc:sldMk cId="4065770866" sldId="266"/>
            <ac:spMk id="5" creationId="{D3436975-75E7-554D-87E7-1BF3C2ECAC03}"/>
          </ac:spMkLst>
        </pc:spChg>
        <pc:spChg chg="mod">
          <ac:chgData name="Adrian Lehrner" userId="f2922f8e-310c-4ac4-bea3-43891139b63a" providerId="ADAL" clId="{80B37D61-FE74-D146-871A-566077EA8436}" dt="2022-04-04T14:14:15.788" v="675" actId="12"/>
          <ac:spMkLst>
            <pc:docMk/>
            <pc:sldMk cId="4065770866" sldId="266"/>
            <ac:spMk id="6" creationId="{3A5EB9B8-2C69-5245-B4CF-FC364B329269}"/>
          </ac:spMkLst>
        </pc:spChg>
      </pc:sldChg>
    </pc:docChg>
  </pc:docChgLst>
  <pc:docChgLst>
    <pc:chgData name="Wiśniewska, Marta" userId="S::h12024155@s.wu.ac.at::52f1ad2f-7602-459b-b990-2c9f466d7473" providerId="AD" clId="Web-{AF9780C4-1E99-4DAD-A7A8-F15A1BBBFBB0}"/>
    <pc:docChg chg="modSld">
      <pc:chgData name="Wiśniewska, Marta" userId="S::h12024155@s.wu.ac.at::52f1ad2f-7602-459b-b990-2c9f466d7473" providerId="AD" clId="Web-{AF9780C4-1E99-4DAD-A7A8-F15A1BBBFBB0}" dt="2022-04-04T15:43:17.584" v="82" actId="20577"/>
      <pc:docMkLst>
        <pc:docMk/>
      </pc:docMkLst>
      <pc:sldChg chg="modSp">
        <pc:chgData name="Wiśniewska, Marta" userId="S::h12024155@s.wu.ac.at::52f1ad2f-7602-459b-b990-2c9f466d7473" providerId="AD" clId="Web-{AF9780C4-1E99-4DAD-A7A8-F15A1BBBFBB0}" dt="2022-04-04T15:41:16.139" v="48" actId="20577"/>
        <pc:sldMkLst>
          <pc:docMk/>
          <pc:sldMk cId="3173755840" sldId="256"/>
        </pc:sldMkLst>
        <pc:spChg chg="mod">
          <ac:chgData name="Wiśniewska, Marta" userId="S::h12024155@s.wu.ac.at::52f1ad2f-7602-459b-b990-2c9f466d7473" providerId="AD" clId="Web-{AF9780C4-1E99-4DAD-A7A8-F15A1BBBFBB0}" dt="2022-04-04T15:41:16.139" v="48" actId="20577"/>
          <ac:spMkLst>
            <pc:docMk/>
            <pc:sldMk cId="3173755840" sldId="256"/>
            <ac:spMk id="2" creationId="{B654177A-1DD0-4DBA-A8DF-787E21725C69}"/>
          </ac:spMkLst>
        </pc:spChg>
        <pc:spChg chg="mod">
          <ac:chgData name="Wiśniewska, Marta" userId="S::h12024155@s.wu.ac.at::52f1ad2f-7602-459b-b990-2c9f466d7473" providerId="AD" clId="Web-{AF9780C4-1E99-4DAD-A7A8-F15A1BBBFBB0}" dt="2022-04-04T15:41:14.874" v="47" actId="20577"/>
          <ac:spMkLst>
            <pc:docMk/>
            <pc:sldMk cId="3173755840" sldId="256"/>
            <ac:spMk id="3" creationId="{7FAEAA10-4A16-4F15-A50C-BDAA89252FC7}"/>
          </ac:spMkLst>
        </pc:spChg>
      </pc:sldChg>
      <pc:sldChg chg="modSp">
        <pc:chgData name="Wiśniewska, Marta" userId="S::h12024155@s.wu.ac.at::52f1ad2f-7602-459b-b990-2c9f466d7473" providerId="AD" clId="Web-{AF9780C4-1E99-4DAD-A7A8-F15A1BBBFBB0}" dt="2022-04-04T15:40:32.183" v="34" actId="20577"/>
        <pc:sldMkLst>
          <pc:docMk/>
          <pc:sldMk cId="581719561" sldId="258"/>
        </pc:sldMkLst>
        <pc:spChg chg="mod">
          <ac:chgData name="Wiśniewska, Marta" userId="S::h12024155@s.wu.ac.at::52f1ad2f-7602-459b-b990-2c9f466d7473" providerId="AD" clId="Web-{AF9780C4-1E99-4DAD-A7A8-F15A1BBBFBB0}" dt="2022-04-04T15:40:32.183" v="34" actId="20577"/>
          <ac:spMkLst>
            <pc:docMk/>
            <pc:sldMk cId="581719561" sldId="258"/>
            <ac:spMk id="3" creationId="{6E9098FB-66B2-2C5B-343F-806E155C3E73}"/>
          </ac:spMkLst>
        </pc:spChg>
      </pc:sldChg>
      <pc:sldChg chg="modSp">
        <pc:chgData name="Wiśniewska, Marta" userId="S::h12024155@s.wu.ac.at::52f1ad2f-7602-459b-b990-2c9f466d7473" providerId="AD" clId="Web-{AF9780C4-1E99-4DAD-A7A8-F15A1BBBFBB0}" dt="2022-04-04T15:43:17.584" v="82" actId="20577"/>
        <pc:sldMkLst>
          <pc:docMk/>
          <pc:sldMk cId="3755987755" sldId="259"/>
        </pc:sldMkLst>
        <pc:spChg chg="mod">
          <ac:chgData name="Wiśniewska, Marta" userId="S::h12024155@s.wu.ac.at::52f1ad2f-7602-459b-b990-2c9f466d7473" providerId="AD" clId="Web-{AF9780C4-1E99-4DAD-A7A8-F15A1BBBFBB0}" dt="2022-04-04T15:43:17.584" v="82" actId="20577"/>
          <ac:spMkLst>
            <pc:docMk/>
            <pc:sldMk cId="3755987755" sldId="259"/>
            <ac:spMk id="3" creationId="{CCBA565D-46AD-5D2F-42BF-008641423BA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9CAAF-96EC-469E-8A9A-5BF33DD05055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A4CAE98-0460-4A09-A330-FF58F8370E9C}">
      <dgm:prSet/>
      <dgm:spPr/>
      <dgm:t>
        <a:bodyPr/>
        <a:lstStyle/>
        <a:p>
          <a:r>
            <a:rPr lang="en-US"/>
            <a:t>Motivation and research question</a:t>
          </a:r>
        </a:p>
      </dgm:t>
    </dgm:pt>
    <dgm:pt modelId="{8A5E61F9-D780-4037-9D9B-DB16C6C4370A}" type="parTrans" cxnId="{47BBC173-5B07-4455-AD00-32D49077E954}">
      <dgm:prSet/>
      <dgm:spPr/>
      <dgm:t>
        <a:bodyPr/>
        <a:lstStyle/>
        <a:p>
          <a:endParaRPr lang="en-US"/>
        </a:p>
      </dgm:t>
    </dgm:pt>
    <dgm:pt modelId="{19700775-CD6E-494A-8BF9-73EB001CD63C}" type="sibTrans" cxnId="{47BBC173-5B07-4455-AD00-32D49077E954}">
      <dgm:prSet/>
      <dgm:spPr/>
      <dgm:t>
        <a:bodyPr/>
        <a:lstStyle/>
        <a:p>
          <a:endParaRPr lang="en-US"/>
        </a:p>
      </dgm:t>
    </dgm:pt>
    <dgm:pt modelId="{11C8E60C-6D75-4504-A0E2-A4708D87F447}">
      <dgm:prSet/>
      <dgm:spPr/>
      <dgm:t>
        <a:bodyPr/>
        <a:lstStyle/>
        <a:p>
          <a:r>
            <a:rPr lang="en-US"/>
            <a:t>Dataset</a:t>
          </a:r>
        </a:p>
      </dgm:t>
    </dgm:pt>
    <dgm:pt modelId="{B23A9A16-DFB5-4F85-9370-1DDD68344BD9}" type="parTrans" cxnId="{646FF181-6130-46A6-966F-3169FB038E71}">
      <dgm:prSet/>
      <dgm:spPr/>
      <dgm:t>
        <a:bodyPr/>
        <a:lstStyle/>
        <a:p>
          <a:endParaRPr lang="en-US"/>
        </a:p>
      </dgm:t>
    </dgm:pt>
    <dgm:pt modelId="{E9E4C006-CDD3-4C3C-BE44-11D8C387778E}" type="sibTrans" cxnId="{646FF181-6130-46A6-966F-3169FB038E71}">
      <dgm:prSet/>
      <dgm:spPr/>
      <dgm:t>
        <a:bodyPr/>
        <a:lstStyle/>
        <a:p>
          <a:endParaRPr lang="en-US"/>
        </a:p>
      </dgm:t>
    </dgm:pt>
    <dgm:pt modelId="{0842651B-B2E1-49E1-94A6-D2A3E38F09FC}">
      <dgm:prSet/>
      <dgm:spPr/>
      <dgm:t>
        <a:bodyPr/>
        <a:lstStyle/>
        <a:p>
          <a:r>
            <a:rPr lang="en-US"/>
            <a:t>Summary</a:t>
          </a:r>
        </a:p>
      </dgm:t>
    </dgm:pt>
    <dgm:pt modelId="{D42846D4-C805-472F-AC4C-B47641D4F6A6}" type="parTrans" cxnId="{06DC0F0C-DE3C-4C21-A66B-C92B3CC2E5CD}">
      <dgm:prSet/>
      <dgm:spPr/>
      <dgm:t>
        <a:bodyPr/>
        <a:lstStyle/>
        <a:p>
          <a:endParaRPr lang="en-US"/>
        </a:p>
      </dgm:t>
    </dgm:pt>
    <dgm:pt modelId="{22543771-BEB8-4513-A429-192E52538308}" type="sibTrans" cxnId="{06DC0F0C-DE3C-4C21-A66B-C92B3CC2E5CD}">
      <dgm:prSet/>
      <dgm:spPr/>
      <dgm:t>
        <a:bodyPr/>
        <a:lstStyle/>
        <a:p>
          <a:endParaRPr lang="en-US"/>
        </a:p>
      </dgm:t>
    </dgm:pt>
    <dgm:pt modelId="{8039CD6C-5395-4D05-8894-BD98BDA24FE5}">
      <dgm:prSet/>
      <dgm:spPr/>
      <dgm:t>
        <a:bodyPr/>
        <a:lstStyle/>
        <a:p>
          <a:r>
            <a:rPr lang="en-US"/>
            <a:t>Models and model evaluation</a:t>
          </a:r>
        </a:p>
      </dgm:t>
    </dgm:pt>
    <dgm:pt modelId="{50E524B6-38FE-4E76-8A67-C9B1A6C52484}" type="parTrans" cxnId="{AC7685EC-B431-4E90-82F0-6A9306B0098E}">
      <dgm:prSet/>
      <dgm:spPr/>
      <dgm:t>
        <a:bodyPr/>
        <a:lstStyle/>
        <a:p>
          <a:endParaRPr lang="en-US"/>
        </a:p>
      </dgm:t>
    </dgm:pt>
    <dgm:pt modelId="{341BB6A6-4496-4A45-B2A3-3D1CD099BFFA}" type="sibTrans" cxnId="{AC7685EC-B431-4E90-82F0-6A9306B0098E}">
      <dgm:prSet/>
      <dgm:spPr/>
      <dgm:t>
        <a:bodyPr/>
        <a:lstStyle/>
        <a:p>
          <a:endParaRPr lang="en-US"/>
        </a:p>
      </dgm:t>
    </dgm:pt>
    <dgm:pt modelId="{8363583B-0111-42BA-862E-120ABC18AB17}">
      <dgm:prSet/>
      <dgm:spPr/>
      <dgm:t>
        <a:bodyPr/>
        <a:lstStyle/>
        <a:p>
          <a:r>
            <a:rPr lang="en-US"/>
            <a:t>Classification: KNN and Naïve Bayes</a:t>
          </a:r>
        </a:p>
      </dgm:t>
    </dgm:pt>
    <dgm:pt modelId="{3498D08F-E492-469B-A57B-D88CBF26D78D}" type="parTrans" cxnId="{B46BFA5A-100A-45E8-AD44-96F36B8ED0E1}">
      <dgm:prSet/>
      <dgm:spPr/>
      <dgm:t>
        <a:bodyPr/>
        <a:lstStyle/>
        <a:p>
          <a:endParaRPr lang="en-US"/>
        </a:p>
      </dgm:t>
    </dgm:pt>
    <dgm:pt modelId="{ACD29069-F061-4DC3-B152-1D8B761D70F0}" type="sibTrans" cxnId="{B46BFA5A-100A-45E8-AD44-96F36B8ED0E1}">
      <dgm:prSet/>
      <dgm:spPr/>
      <dgm:t>
        <a:bodyPr/>
        <a:lstStyle/>
        <a:p>
          <a:endParaRPr lang="en-US"/>
        </a:p>
      </dgm:t>
    </dgm:pt>
    <dgm:pt modelId="{72F312F7-450B-4067-80C0-E93DD8372A38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EE0F494A-0BDE-4032-A0D4-F4B0CEA95F2A}" type="parTrans" cxnId="{4665DC79-4688-457C-A32B-3337541B2896}">
      <dgm:prSet/>
      <dgm:spPr/>
      <dgm:t>
        <a:bodyPr/>
        <a:lstStyle/>
        <a:p>
          <a:endParaRPr lang="en-US"/>
        </a:p>
      </dgm:t>
    </dgm:pt>
    <dgm:pt modelId="{90BCBA64-DC93-42B7-970A-B94270356A36}" type="sibTrans" cxnId="{4665DC79-4688-457C-A32B-3337541B2896}">
      <dgm:prSet/>
      <dgm:spPr/>
      <dgm:t>
        <a:bodyPr/>
        <a:lstStyle/>
        <a:p>
          <a:endParaRPr lang="en-US"/>
        </a:p>
      </dgm:t>
    </dgm:pt>
    <dgm:pt modelId="{EED5056A-AECE-473D-AD01-E4AB070F55FD}">
      <dgm:prSet/>
      <dgm:spPr/>
      <dgm:t>
        <a:bodyPr/>
        <a:lstStyle/>
        <a:p>
          <a:r>
            <a:rPr lang="en-US"/>
            <a:t>Regression trees and random forests</a:t>
          </a:r>
        </a:p>
      </dgm:t>
    </dgm:pt>
    <dgm:pt modelId="{BD598580-D5F7-44A6-BBD7-30B0A5273701}" type="parTrans" cxnId="{51B818FD-522C-4E26-8BA3-A6BB426B7193}">
      <dgm:prSet/>
      <dgm:spPr/>
      <dgm:t>
        <a:bodyPr/>
        <a:lstStyle/>
        <a:p>
          <a:endParaRPr lang="en-US"/>
        </a:p>
      </dgm:t>
    </dgm:pt>
    <dgm:pt modelId="{21FC7D4D-7F33-4AC7-915B-6A98DA5F0BB8}" type="sibTrans" cxnId="{51B818FD-522C-4E26-8BA3-A6BB426B7193}">
      <dgm:prSet/>
      <dgm:spPr/>
      <dgm:t>
        <a:bodyPr/>
        <a:lstStyle/>
        <a:p>
          <a:endParaRPr lang="en-US"/>
        </a:p>
      </dgm:t>
    </dgm:pt>
    <dgm:pt modelId="{8EE6E9E9-BF87-458A-ADA1-D3F800CC3E5A}">
      <dgm:prSet/>
      <dgm:spPr/>
      <dgm:t>
        <a:bodyPr/>
        <a:lstStyle/>
        <a:p>
          <a:r>
            <a:rPr lang="en-US"/>
            <a:t>Model comparison and results</a:t>
          </a:r>
        </a:p>
      </dgm:t>
    </dgm:pt>
    <dgm:pt modelId="{06AFB137-12F3-4871-B704-D4E3527EFDCD}" type="parTrans" cxnId="{6F166326-5812-4709-AE04-7BD6C1D3DF72}">
      <dgm:prSet/>
      <dgm:spPr/>
      <dgm:t>
        <a:bodyPr/>
        <a:lstStyle/>
        <a:p>
          <a:endParaRPr lang="en-US"/>
        </a:p>
      </dgm:t>
    </dgm:pt>
    <dgm:pt modelId="{CEF85BEE-8EF8-4D89-BE83-A958040DB340}" type="sibTrans" cxnId="{6F166326-5812-4709-AE04-7BD6C1D3DF72}">
      <dgm:prSet/>
      <dgm:spPr/>
      <dgm:t>
        <a:bodyPr/>
        <a:lstStyle/>
        <a:p>
          <a:endParaRPr lang="en-US"/>
        </a:p>
      </dgm:t>
    </dgm:pt>
    <dgm:pt modelId="{45BCCF76-A748-44EE-9A89-9EBF9376C8E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Regression tree, Linear regression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vs.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Random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Forests</a:t>
          </a:r>
        </a:p>
      </dgm:t>
    </dgm:pt>
    <dgm:pt modelId="{E4EFB726-C14D-4D6C-ABAE-FDD5EDAAAB00}" type="parTrans" cxnId="{7283C746-20C2-47D5-A91E-389E9C1996D0}">
      <dgm:prSet/>
      <dgm:spPr/>
      <dgm:t>
        <a:bodyPr/>
        <a:lstStyle/>
        <a:p>
          <a:endParaRPr lang="en-US"/>
        </a:p>
      </dgm:t>
    </dgm:pt>
    <dgm:pt modelId="{A016A350-366A-4B72-BF96-3E239B51A2D0}" type="sibTrans" cxnId="{7283C746-20C2-47D5-A91E-389E9C1996D0}">
      <dgm:prSet/>
      <dgm:spPr/>
      <dgm:t>
        <a:bodyPr/>
        <a:lstStyle/>
        <a:p>
          <a:endParaRPr lang="en-US"/>
        </a:p>
      </dgm:t>
    </dgm:pt>
    <dgm:pt modelId="{9CAA03E4-D4C7-422F-B3D4-31D849581126}">
      <dgm:prSet/>
      <dgm:spPr/>
      <dgm:t>
        <a:bodyPr/>
        <a:lstStyle/>
        <a:p>
          <a:r>
            <a:rPr lang="en-US"/>
            <a:t>Discussion and comments</a:t>
          </a:r>
        </a:p>
      </dgm:t>
    </dgm:pt>
    <dgm:pt modelId="{6E99F71E-30E6-464B-9C94-E853B0F8382A}" type="parTrans" cxnId="{A8C3E190-DBFB-4232-8FDE-47FDBEFF3673}">
      <dgm:prSet/>
      <dgm:spPr/>
      <dgm:t>
        <a:bodyPr/>
        <a:lstStyle/>
        <a:p>
          <a:endParaRPr lang="en-US"/>
        </a:p>
      </dgm:t>
    </dgm:pt>
    <dgm:pt modelId="{ADE9E962-F932-4B68-B21A-FA87A2DE1F1D}" type="sibTrans" cxnId="{A8C3E190-DBFB-4232-8FDE-47FDBEFF3673}">
      <dgm:prSet/>
      <dgm:spPr/>
      <dgm:t>
        <a:bodyPr/>
        <a:lstStyle/>
        <a:p>
          <a:endParaRPr lang="en-US"/>
        </a:p>
      </dgm:t>
    </dgm:pt>
    <dgm:pt modelId="{7BC149C4-190E-5D41-A72A-E9FF8D67C200}">
      <dgm:prSet/>
      <dgm:spPr/>
      <dgm:t>
        <a:bodyPr/>
        <a:lstStyle/>
        <a:p>
          <a:r>
            <a:rPr lang="en-US"/>
            <a:t>Correlation matrix/PCA</a:t>
          </a:r>
        </a:p>
      </dgm:t>
    </dgm:pt>
    <dgm:pt modelId="{71A8A28F-F7FF-924B-AF99-C3604CBE7987}" type="parTrans" cxnId="{5C16100C-4BCA-CD4D-B02D-73BC0E7548C2}">
      <dgm:prSet/>
      <dgm:spPr/>
      <dgm:t>
        <a:bodyPr/>
        <a:lstStyle/>
        <a:p>
          <a:endParaRPr lang="en-GB"/>
        </a:p>
      </dgm:t>
    </dgm:pt>
    <dgm:pt modelId="{13B2A108-E823-C945-8A6F-9305DDDD3488}" type="sibTrans" cxnId="{5C16100C-4BCA-CD4D-B02D-73BC0E7548C2}">
      <dgm:prSet/>
      <dgm:spPr/>
      <dgm:t>
        <a:bodyPr/>
        <a:lstStyle/>
        <a:p>
          <a:endParaRPr lang="en-GB"/>
        </a:p>
      </dgm:t>
    </dgm:pt>
    <dgm:pt modelId="{51378229-6FCD-5140-A4E6-18BD594E8FDC}" type="pres">
      <dgm:prSet presAssocID="{7629CAAF-96EC-469E-8A9A-5BF33DD05055}" presName="linear" presStyleCnt="0">
        <dgm:presLayoutVars>
          <dgm:animLvl val="lvl"/>
          <dgm:resizeHandles val="exact"/>
        </dgm:presLayoutVars>
      </dgm:prSet>
      <dgm:spPr/>
    </dgm:pt>
    <dgm:pt modelId="{B30C1BCC-23CB-9240-8900-87DF74B211DD}" type="pres">
      <dgm:prSet presAssocID="{9A4CAE98-0460-4A09-A330-FF58F8370E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B29BDF-1E59-264C-9233-357413EA50D8}" type="pres">
      <dgm:prSet presAssocID="{19700775-CD6E-494A-8BF9-73EB001CD63C}" presName="spacer" presStyleCnt="0"/>
      <dgm:spPr/>
    </dgm:pt>
    <dgm:pt modelId="{6DD6AA65-AE45-2841-90A0-8DFF1740A956}" type="pres">
      <dgm:prSet presAssocID="{11C8E60C-6D75-4504-A0E2-A4708D87F4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F8D23D1-8268-4445-BFBA-851140AFBA48}" type="pres">
      <dgm:prSet presAssocID="{11C8E60C-6D75-4504-A0E2-A4708D87F447}" presName="childText" presStyleLbl="revTx" presStyleIdx="0" presStyleCnt="3">
        <dgm:presLayoutVars>
          <dgm:bulletEnabled val="1"/>
        </dgm:presLayoutVars>
      </dgm:prSet>
      <dgm:spPr/>
    </dgm:pt>
    <dgm:pt modelId="{3D9445AD-1DA0-1C43-B3DF-A49AF4F9BC7D}" type="pres">
      <dgm:prSet presAssocID="{8039CD6C-5395-4D05-8894-BD98BDA24F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A01F79-20B7-D64B-80E1-C93A78CF8169}" type="pres">
      <dgm:prSet presAssocID="{8039CD6C-5395-4D05-8894-BD98BDA24FE5}" presName="childText" presStyleLbl="revTx" presStyleIdx="1" presStyleCnt="3">
        <dgm:presLayoutVars>
          <dgm:bulletEnabled val="1"/>
        </dgm:presLayoutVars>
      </dgm:prSet>
      <dgm:spPr/>
    </dgm:pt>
    <dgm:pt modelId="{089066BD-378E-B14D-8A95-EB4F824A693E}" type="pres">
      <dgm:prSet presAssocID="{8EE6E9E9-BF87-458A-ADA1-D3F800CC3E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AB6E07-EEA1-3840-8BCD-40C5FA4BB02C}" type="pres">
      <dgm:prSet presAssocID="{8EE6E9E9-BF87-458A-ADA1-D3F800CC3E5A}" presName="childText" presStyleLbl="revTx" presStyleIdx="2" presStyleCnt="3">
        <dgm:presLayoutVars>
          <dgm:bulletEnabled val="1"/>
        </dgm:presLayoutVars>
      </dgm:prSet>
      <dgm:spPr/>
    </dgm:pt>
    <dgm:pt modelId="{F32D920E-E8B5-BD4F-97E3-0F300B615964}" type="pres">
      <dgm:prSet presAssocID="{9CAA03E4-D4C7-422F-B3D4-31D84958112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DC0F0C-DE3C-4C21-A66B-C92B3CC2E5CD}" srcId="{11C8E60C-6D75-4504-A0E2-A4708D87F447}" destId="{0842651B-B2E1-49E1-94A6-D2A3E38F09FC}" srcOrd="0" destOrd="0" parTransId="{D42846D4-C805-472F-AC4C-B47641D4F6A6}" sibTransId="{22543771-BEB8-4513-A429-192E52538308}"/>
    <dgm:cxn modelId="{5C16100C-4BCA-CD4D-B02D-73BC0E7548C2}" srcId="{11C8E60C-6D75-4504-A0E2-A4708D87F447}" destId="{7BC149C4-190E-5D41-A72A-E9FF8D67C200}" srcOrd="1" destOrd="0" parTransId="{71A8A28F-F7FF-924B-AF99-C3604CBE7987}" sibTransId="{13B2A108-E823-C945-8A6F-9305DDDD3488}"/>
    <dgm:cxn modelId="{40286C21-0A75-488B-A406-FA2EAE28F1D1}" type="presOf" srcId="{8EE6E9E9-BF87-458A-ADA1-D3F800CC3E5A}" destId="{089066BD-378E-B14D-8A95-EB4F824A693E}" srcOrd="0" destOrd="0" presId="urn:microsoft.com/office/officeart/2005/8/layout/vList2"/>
    <dgm:cxn modelId="{6F166326-5812-4709-AE04-7BD6C1D3DF72}" srcId="{7629CAAF-96EC-469E-8A9A-5BF33DD05055}" destId="{8EE6E9E9-BF87-458A-ADA1-D3F800CC3E5A}" srcOrd="3" destOrd="0" parTransId="{06AFB137-12F3-4871-B704-D4E3527EFDCD}" sibTransId="{CEF85BEE-8EF8-4D89-BE83-A958040DB340}"/>
    <dgm:cxn modelId="{44407A34-BE49-4EB4-9DAA-100BDB639D8E}" type="presOf" srcId="{45BCCF76-A748-44EE-9A89-9EBF9376C8E1}" destId="{73AB6E07-EEA1-3840-8BCD-40C5FA4BB02C}" srcOrd="0" destOrd="0" presId="urn:microsoft.com/office/officeart/2005/8/layout/vList2"/>
    <dgm:cxn modelId="{83DC563A-D20F-40E6-A5D2-B73342D51F80}" type="presOf" srcId="{8039CD6C-5395-4D05-8894-BD98BDA24FE5}" destId="{3D9445AD-1DA0-1C43-B3DF-A49AF4F9BC7D}" srcOrd="0" destOrd="0" presId="urn:microsoft.com/office/officeart/2005/8/layout/vList2"/>
    <dgm:cxn modelId="{7283C746-20C2-47D5-A91E-389E9C1996D0}" srcId="{8EE6E9E9-BF87-458A-ADA1-D3F800CC3E5A}" destId="{45BCCF76-A748-44EE-9A89-9EBF9376C8E1}" srcOrd="0" destOrd="0" parTransId="{E4EFB726-C14D-4D6C-ABAE-FDD5EDAAAB00}" sibTransId="{A016A350-366A-4B72-BF96-3E239B51A2D0}"/>
    <dgm:cxn modelId="{47BBC173-5B07-4455-AD00-32D49077E954}" srcId="{7629CAAF-96EC-469E-8A9A-5BF33DD05055}" destId="{9A4CAE98-0460-4A09-A330-FF58F8370E9C}" srcOrd="0" destOrd="0" parTransId="{8A5E61F9-D780-4037-9D9B-DB16C6C4370A}" sibTransId="{19700775-CD6E-494A-8BF9-73EB001CD63C}"/>
    <dgm:cxn modelId="{4665DC79-4688-457C-A32B-3337541B2896}" srcId="{8039CD6C-5395-4D05-8894-BD98BDA24FE5}" destId="{72F312F7-450B-4067-80C0-E93DD8372A38}" srcOrd="1" destOrd="0" parTransId="{EE0F494A-0BDE-4032-A0D4-F4B0CEA95F2A}" sibTransId="{90BCBA64-DC93-42B7-970A-B94270356A36}"/>
    <dgm:cxn modelId="{B46BFA5A-100A-45E8-AD44-96F36B8ED0E1}" srcId="{8039CD6C-5395-4D05-8894-BD98BDA24FE5}" destId="{8363583B-0111-42BA-862E-120ABC18AB17}" srcOrd="0" destOrd="0" parTransId="{3498D08F-E492-469B-A57B-D88CBF26D78D}" sibTransId="{ACD29069-F061-4DC3-B152-1D8B761D70F0}"/>
    <dgm:cxn modelId="{94148A7B-C4B3-4D51-852F-EA5A3FAB7820}" type="presOf" srcId="{8363583B-0111-42BA-862E-120ABC18AB17}" destId="{E6A01F79-20B7-D64B-80E1-C93A78CF8169}" srcOrd="0" destOrd="0" presId="urn:microsoft.com/office/officeart/2005/8/layout/vList2"/>
    <dgm:cxn modelId="{646FF181-6130-46A6-966F-3169FB038E71}" srcId="{7629CAAF-96EC-469E-8A9A-5BF33DD05055}" destId="{11C8E60C-6D75-4504-A0E2-A4708D87F447}" srcOrd="1" destOrd="0" parTransId="{B23A9A16-DFB5-4F85-9370-1DDD68344BD9}" sibTransId="{E9E4C006-CDD3-4C3C-BE44-11D8C387778E}"/>
    <dgm:cxn modelId="{8001FB81-0838-4C46-8CE7-0878662103B4}" type="presOf" srcId="{7629CAAF-96EC-469E-8A9A-5BF33DD05055}" destId="{51378229-6FCD-5140-A4E6-18BD594E8FDC}" srcOrd="0" destOrd="0" presId="urn:microsoft.com/office/officeart/2005/8/layout/vList2"/>
    <dgm:cxn modelId="{8263E485-B05B-4DD4-8F80-AFE446E9A1F3}" type="presOf" srcId="{72F312F7-450B-4067-80C0-E93DD8372A38}" destId="{E6A01F79-20B7-D64B-80E1-C93A78CF8169}" srcOrd="0" destOrd="1" presId="urn:microsoft.com/office/officeart/2005/8/layout/vList2"/>
    <dgm:cxn modelId="{CCB2998B-1815-4FCA-87CB-A9B9FCDA3CFC}" type="presOf" srcId="{7BC149C4-190E-5D41-A72A-E9FF8D67C200}" destId="{1F8D23D1-8268-4445-BFBA-851140AFBA48}" srcOrd="0" destOrd="1" presId="urn:microsoft.com/office/officeart/2005/8/layout/vList2"/>
    <dgm:cxn modelId="{410C658D-3E0D-4070-9A06-36098A939563}" type="presOf" srcId="{9CAA03E4-D4C7-422F-B3D4-31D849581126}" destId="{F32D920E-E8B5-BD4F-97E3-0F300B615964}" srcOrd="0" destOrd="0" presId="urn:microsoft.com/office/officeart/2005/8/layout/vList2"/>
    <dgm:cxn modelId="{A8C3E190-DBFB-4232-8FDE-47FDBEFF3673}" srcId="{7629CAAF-96EC-469E-8A9A-5BF33DD05055}" destId="{9CAA03E4-D4C7-422F-B3D4-31D849581126}" srcOrd="4" destOrd="0" parTransId="{6E99F71E-30E6-464B-9C94-E853B0F8382A}" sibTransId="{ADE9E962-F932-4B68-B21A-FA87A2DE1F1D}"/>
    <dgm:cxn modelId="{F49BB9BE-5206-491D-89B1-1CFA9A6D12C3}" type="presOf" srcId="{9A4CAE98-0460-4A09-A330-FF58F8370E9C}" destId="{B30C1BCC-23CB-9240-8900-87DF74B211DD}" srcOrd="0" destOrd="0" presId="urn:microsoft.com/office/officeart/2005/8/layout/vList2"/>
    <dgm:cxn modelId="{A7E2A0C4-3F1B-4AC7-9896-3CA7279A1698}" type="presOf" srcId="{EED5056A-AECE-473D-AD01-E4AB070F55FD}" destId="{E6A01F79-20B7-D64B-80E1-C93A78CF8169}" srcOrd="0" destOrd="2" presId="urn:microsoft.com/office/officeart/2005/8/layout/vList2"/>
    <dgm:cxn modelId="{4E88E2D2-98A1-4A3B-AA07-4CA58B285A1D}" type="presOf" srcId="{11C8E60C-6D75-4504-A0E2-A4708D87F447}" destId="{6DD6AA65-AE45-2841-90A0-8DFF1740A956}" srcOrd="0" destOrd="0" presId="urn:microsoft.com/office/officeart/2005/8/layout/vList2"/>
    <dgm:cxn modelId="{94B5FFE1-0B6A-458B-8F64-BB4355E02C74}" type="presOf" srcId="{0842651B-B2E1-49E1-94A6-D2A3E38F09FC}" destId="{1F8D23D1-8268-4445-BFBA-851140AFBA48}" srcOrd="0" destOrd="0" presId="urn:microsoft.com/office/officeart/2005/8/layout/vList2"/>
    <dgm:cxn modelId="{AC7685EC-B431-4E90-82F0-6A9306B0098E}" srcId="{7629CAAF-96EC-469E-8A9A-5BF33DD05055}" destId="{8039CD6C-5395-4D05-8894-BD98BDA24FE5}" srcOrd="2" destOrd="0" parTransId="{50E524B6-38FE-4E76-8A67-C9B1A6C52484}" sibTransId="{341BB6A6-4496-4A45-B2A3-3D1CD099BFFA}"/>
    <dgm:cxn modelId="{51B818FD-522C-4E26-8BA3-A6BB426B7193}" srcId="{8039CD6C-5395-4D05-8894-BD98BDA24FE5}" destId="{EED5056A-AECE-473D-AD01-E4AB070F55FD}" srcOrd="2" destOrd="0" parTransId="{BD598580-D5F7-44A6-BBD7-30B0A5273701}" sibTransId="{21FC7D4D-7F33-4AC7-915B-6A98DA5F0BB8}"/>
    <dgm:cxn modelId="{2373C7E5-E9F7-45CB-9AE5-F4036A59F7C1}" type="presParOf" srcId="{51378229-6FCD-5140-A4E6-18BD594E8FDC}" destId="{B30C1BCC-23CB-9240-8900-87DF74B211DD}" srcOrd="0" destOrd="0" presId="urn:microsoft.com/office/officeart/2005/8/layout/vList2"/>
    <dgm:cxn modelId="{7C9BD50C-1640-4C33-A455-86AB8DEEB24F}" type="presParOf" srcId="{51378229-6FCD-5140-A4E6-18BD594E8FDC}" destId="{F8B29BDF-1E59-264C-9233-357413EA50D8}" srcOrd="1" destOrd="0" presId="urn:microsoft.com/office/officeart/2005/8/layout/vList2"/>
    <dgm:cxn modelId="{4B0B0EDE-A2B9-4415-9181-A5F53239219E}" type="presParOf" srcId="{51378229-6FCD-5140-A4E6-18BD594E8FDC}" destId="{6DD6AA65-AE45-2841-90A0-8DFF1740A956}" srcOrd="2" destOrd="0" presId="urn:microsoft.com/office/officeart/2005/8/layout/vList2"/>
    <dgm:cxn modelId="{25FDA7DA-4226-46B8-963F-3EB29DC4660A}" type="presParOf" srcId="{51378229-6FCD-5140-A4E6-18BD594E8FDC}" destId="{1F8D23D1-8268-4445-BFBA-851140AFBA48}" srcOrd="3" destOrd="0" presId="urn:microsoft.com/office/officeart/2005/8/layout/vList2"/>
    <dgm:cxn modelId="{802AFED9-F388-4CA2-B5DC-4F68819FC87B}" type="presParOf" srcId="{51378229-6FCD-5140-A4E6-18BD594E8FDC}" destId="{3D9445AD-1DA0-1C43-B3DF-A49AF4F9BC7D}" srcOrd="4" destOrd="0" presId="urn:microsoft.com/office/officeart/2005/8/layout/vList2"/>
    <dgm:cxn modelId="{BC6B3685-33A9-4977-80EA-1A599B3153F0}" type="presParOf" srcId="{51378229-6FCD-5140-A4E6-18BD594E8FDC}" destId="{E6A01F79-20B7-D64B-80E1-C93A78CF8169}" srcOrd="5" destOrd="0" presId="urn:microsoft.com/office/officeart/2005/8/layout/vList2"/>
    <dgm:cxn modelId="{51B4A6B9-AADA-4524-B258-EB8DD48322F1}" type="presParOf" srcId="{51378229-6FCD-5140-A4E6-18BD594E8FDC}" destId="{089066BD-378E-B14D-8A95-EB4F824A693E}" srcOrd="6" destOrd="0" presId="urn:microsoft.com/office/officeart/2005/8/layout/vList2"/>
    <dgm:cxn modelId="{92B3577E-A857-41E4-BDDA-159EC2550850}" type="presParOf" srcId="{51378229-6FCD-5140-A4E6-18BD594E8FDC}" destId="{73AB6E07-EEA1-3840-8BCD-40C5FA4BB02C}" srcOrd="7" destOrd="0" presId="urn:microsoft.com/office/officeart/2005/8/layout/vList2"/>
    <dgm:cxn modelId="{6D0924D0-C932-413B-83A0-44BBE97993DF}" type="presParOf" srcId="{51378229-6FCD-5140-A4E6-18BD594E8FDC}" destId="{F32D920E-E8B5-BD4F-97E3-0F300B6159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C1BCC-23CB-9240-8900-87DF74B211DD}">
      <dsp:nvSpPr>
        <dsp:cNvPr id="0" name=""/>
        <dsp:cNvSpPr/>
      </dsp:nvSpPr>
      <dsp:spPr>
        <a:xfrm>
          <a:off x="0" y="22250"/>
          <a:ext cx="105156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Motivation and research question</a:t>
          </a:r>
        </a:p>
      </dsp:txBody>
      <dsp:txXfrm>
        <a:off x="24588" y="46838"/>
        <a:ext cx="10466424" cy="454509"/>
      </dsp:txXfrm>
    </dsp:sp>
    <dsp:sp modelId="{6DD6AA65-AE45-2841-90A0-8DFF1740A956}">
      <dsp:nvSpPr>
        <dsp:cNvPr id="0" name=""/>
        <dsp:cNvSpPr/>
      </dsp:nvSpPr>
      <dsp:spPr>
        <a:xfrm>
          <a:off x="0" y="586415"/>
          <a:ext cx="105156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</a:t>
          </a:r>
        </a:p>
      </dsp:txBody>
      <dsp:txXfrm>
        <a:off x="24588" y="611003"/>
        <a:ext cx="10466424" cy="454509"/>
      </dsp:txXfrm>
    </dsp:sp>
    <dsp:sp modelId="{1F8D23D1-8268-4445-BFBA-851140AFBA48}">
      <dsp:nvSpPr>
        <dsp:cNvPr id="0" name=""/>
        <dsp:cNvSpPr/>
      </dsp:nvSpPr>
      <dsp:spPr>
        <a:xfrm>
          <a:off x="0" y="1090100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Summary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Correlation matrix/PCA</a:t>
          </a:r>
        </a:p>
      </dsp:txBody>
      <dsp:txXfrm>
        <a:off x="0" y="1090100"/>
        <a:ext cx="10515600" cy="554242"/>
      </dsp:txXfrm>
    </dsp:sp>
    <dsp:sp modelId="{3D9445AD-1DA0-1C43-B3DF-A49AF4F9BC7D}">
      <dsp:nvSpPr>
        <dsp:cNvPr id="0" name=""/>
        <dsp:cNvSpPr/>
      </dsp:nvSpPr>
      <dsp:spPr>
        <a:xfrm>
          <a:off x="0" y="1644342"/>
          <a:ext cx="105156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 and model evaluation</a:t>
          </a:r>
        </a:p>
      </dsp:txBody>
      <dsp:txXfrm>
        <a:off x="24588" y="1668930"/>
        <a:ext cx="10466424" cy="454509"/>
      </dsp:txXfrm>
    </dsp:sp>
    <dsp:sp modelId="{E6A01F79-20B7-D64B-80E1-C93A78CF8169}">
      <dsp:nvSpPr>
        <dsp:cNvPr id="0" name=""/>
        <dsp:cNvSpPr/>
      </dsp:nvSpPr>
      <dsp:spPr>
        <a:xfrm>
          <a:off x="0" y="2148027"/>
          <a:ext cx="105156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Classification: KNN and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Linear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Regression trees and random forests</a:t>
          </a:r>
        </a:p>
      </dsp:txBody>
      <dsp:txXfrm>
        <a:off x="0" y="2148027"/>
        <a:ext cx="10515600" cy="825930"/>
      </dsp:txXfrm>
    </dsp:sp>
    <dsp:sp modelId="{089066BD-378E-B14D-8A95-EB4F824A693E}">
      <dsp:nvSpPr>
        <dsp:cNvPr id="0" name=""/>
        <dsp:cNvSpPr/>
      </dsp:nvSpPr>
      <dsp:spPr>
        <a:xfrm>
          <a:off x="0" y="2973957"/>
          <a:ext cx="105156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comparison and results</a:t>
          </a:r>
        </a:p>
      </dsp:txBody>
      <dsp:txXfrm>
        <a:off x="24588" y="2998545"/>
        <a:ext cx="10466424" cy="454509"/>
      </dsp:txXfrm>
    </dsp:sp>
    <dsp:sp modelId="{73AB6E07-EEA1-3840-8BCD-40C5FA4BB02C}">
      <dsp:nvSpPr>
        <dsp:cNvPr id="0" name=""/>
        <dsp:cNvSpPr/>
      </dsp:nvSpPr>
      <dsp:spPr>
        <a:xfrm>
          <a:off x="0" y="3477642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Calibri Light" panose="020F0302020204030204"/>
            </a:rPr>
            <a:t>Regression tree, Linear regression</a:t>
          </a:r>
          <a:r>
            <a:rPr lang="en-US" sz="1600" kern="1200"/>
            <a:t> </a:t>
          </a:r>
          <a:r>
            <a:rPr lang="en-US" sz="1600" kern="1200">
              <a:latin typeface="Calibri Light" panose="020F0302020204030204"/>
            </a:rPr>
            <a:t>vs.</a:t>
          </a:r>
          <a:r>
            <a:rPr lang="en-US" sz="1600" kern="1200"/>
            <a:t> </a:t>
          </a:r>
          <a:r>
            <a:rPr lang="en-US" sz="1600" kern="1200">
              <a:latin typeface="Calibri Light" panose="020F0302020204030204"/>
            </a:rPr>
            <a:t>Random</a:t>
          </a:r>
          <a:r>
            <a:rPr lang="en-US" sz="1600" kern="1200"/>
            <a:t> </a:t>
          </a:r>
          <a:r>
            <a:rPr lang="en-US" sz="1600" kern="1200">
              <a:latin typeface="Calibri Light" panose="020F0302020204030204"/>
            </a:rPr>
            <a:t>Forests</a:t>
          </a:r>
        </a:p>
      </dsp:txBody>
      <dsp:txXfrm>
        <a:off x="0" y="3477642"/>
        <a:ext cx="10515600" cy="347760"/>
      </dsp:txXfrm>
    </dsp:sp>
    <dsp:sp modelId="{F32D920E-E8B5-BD4F-97E3-0F300B615964}">
      <dsp:nvSpPr>
        <dsp:cNvPr id="0" name=""/>
        <dsp:cNvSpPr/>
      </dsp:nvSpPr>
      <dsp:spPr>
        <a:xfrm>
          <a:off x="0" y="3825402"/>
          <a:ext cx="105156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Discussion and comments</a:t>
          </a:r>
        </a:p>
      </dsp:txBody>
      <dsp:txXfrm>
        <a:off x="24588" y="3849990"/>
        <a:ext cx="1046642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B3CD9-716C-5443-B853-53A34A7CDAB5}" type="datetimeFigureOut">
              <a:rPr lang="hu-HU" smtClean="0"/>
              <a:t>2022. 04. 05.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FEC3-8001-444A-8373-4F28FD2096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17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FEC3-8001-444A-8373-4F28FD2096C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7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A6CB-1C28-4494-AB4A-7BE64581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3D449-C6F4-47AB-A2DD-8BB83295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4962-3657-40DD-B0AD-6709FD5E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1458-FB16-4AF8-A58B-9D9D833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5275-3842-4F30-9BC8-AE1CAEB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4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4421-C613-4E95-82AB-2DEFD682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050BC-A99E-44CE-8ACF-9E0A6E18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CF9B-C04B-4696-8602-CD12B7E2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ED67-223A-4908-B16D-EC43E109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BBA7-C77D-4F68-9A87-72A94403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2B997-E62E-4DF4-B4DA-51A193AAE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90226-E570-408D-93E2-A4D6A0DF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B518-6FE7-4689-A17B-F1721D18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B381-990D-43B8-A4F6-88665333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8624-8A20-4B94-9D26-C3209F64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4F30-4F49-4BEA-A487-F54A6A52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A17C-0A63-4BE2-B678-0C85B4F2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EF1E-805C-4BEA-ACF6-166C261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1D63-CD64-4156-A9D8-AC50BB8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2700-01E5-4D45-A83B-59397313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03C9-B25D-463D-B1EF-422257AA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21A09-9B34-4A6B-99F4-32C0625B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2E7B-8C6D-45FD-A2F9-8DF70800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8A89-519F-4106-BAD7-0D269A4C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17D9-A310-4646-91EA-0A6D993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3960-6059-469D-BBC6-3A5960BC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AE4B-633D-4136-B1F3-940770F3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59EE4-2F93-4581-9C40-99F07078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174F-88EE-4633-AB7F-C0BF4F80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D667-CFFF-4B2B-A348-F76B4ADE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C728-97EE-43BB-BA23-18708D1A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6B6-C358-4D3B-998E-8E3C17D1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11FF-9862-4C2F-8014-CD85B313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7A5A-0A54-41E7-ABF1-7B6C57A3D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CED5-D0B7-481A-85B3-665C41078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63C84-94E7-49D9-9501-B99DCF857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191C4-3E06-4D17-AF53-914EA06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9F033-255C-43F4-86A7-A47ACE45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4A04D-9E8E-4736-BCB6-5093EED3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1A5F-79B5-44C8-9C3D-C3287E1C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F479F-C64D-41F2-B28A-C619DD08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6107D-2BD9-4EB7-8784-206CC6A9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0C440-D6A1-4D17-A079-779BA0D7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5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110C8-604E-4DA9-8E37-753900DC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9C641-5E0B-49E9-8CB3-742DB890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F6568-15DF-4D38-A996-252C4E90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47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25C3-881F-4CA0-8D94-36D81622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2915-3634-4F77-B4C6-9AFD709E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60741-9D76-428D-BB1D-7AD1B935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2FAE-DFA6-47C3-AEA1-027EC0D5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2E036-4056-4AC0-8502-8A42FA89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ABCF-66B4-47C3-AFD4-08E794BA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BDBC-FBB8-470C-85C3-EAACA512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7E5D4-88C8-4DD2-9943-35CFB9F7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4FC88-3E74-4C07-9B3B-175207C1E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3F52-85B5-4B32-B7A3-2A4E9CE5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A2E4-EC77-4BFF-BA89-0534648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2500A-9E93-422D-BE7F-1227C8E1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B81F1-6414-4229-8289-C67B6923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0825-58FE-46C2-A758-DCF0C192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7C04-3642-45C1-85EE-60F17680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7297-41AB-411C-9879-22C256562066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8420-8A9B-4C33-A3DB-B88A2DFC8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6C28-F8CC-4E73-B57D-ADB008AE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D925-8F4B-45A9-8055-CD5DC0569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Financial graphs on a dark display">
            <a:extLst>
              <a:ext uri="{FF2B5EF4-FFF2-40B4-BE49-F238E27FC236}">
                <a16:creationId xmlns:a16="http://schemas.microsoft.com/office/drawing/2014/main" id="{0B86B91B-CE17-710B-7F54-CF3190034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76"/>
          <a:stretch/>
        </p:blipFill>
        <p:spPr>
          <a:xfrm>
            <a:off x="2522358" y="0"/>
            <a:ext cx="9669642" cy="6857990"/>
          </a:xfrm>
          <a:prstGeom prst="rect">
            <a:avLst/>
          </a:prstGeom>
        </p:spPr>
      </p:pic>
      <p:sp>
        <p:nvSpPr>
          <p:cNvPr id="87" name="Rectangle 7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4177A-1DD0-4DBA-A8DF-787E21725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200"/>
              <a:t>5596 -Data Analytics</a:t>
            </a:r>
            <a:br>
              <a:rPr lang="en-GB" sz="5200"/>
            </a:br>
            <a:endParaRPr lang="en-GB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EAA10-4A16-4F15-A50C-BDAA89252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GB" sz="1500">
              <a:cs typeface="Calibri"/>
            </a:endParaRPr>
          </a:p>
          <a:p>
            <a:pPr algn="l"/>
            <a:endParaRPr lang="en-GB" sz="1500"/>
          </a:p>
          <a:p>
            <a:pPr algn="l"/>
            <a:r>
              <a:rPr lang="en-GB" sz="1500">
                <a:ea typeface="+mn-lt"/>
                <a:cs typeface="+mn-lt"/>
              </a:rPr>
              <a:t>Group 5: </a:t>
            </a:r>
            <a:r>
              <a:rPr lang="en-GB" sz="1500"/>
              <a:t>Adrian </a:t>
            </a:r>
            <a:r>
              <a:rPr lang="en-GB" sz="1500" err="1"/>
              <a:t>Lehrner</a:t>
            </a:r>
            <a:r>
              <a:rPr lang="en-GB" sz="1500"/>
              <a:t>, Pascal Jakub Schreiber, </a:t>
            </a:r>
            <a:r>
              <a:rPr lang="en-GB" sz="1500" err="1"/>
              <a:t>Henriett</a:t>
            </a:r>
            <a:r>
              <a:rPr lang="en-GB" sz="1500"/>
              <a:t> </a:t>
            </a:r>
            <a:r>
              <a:rPr lang="en-GB" sz="1500" err="1"/>
              <a:t>Kapui</a:t>
            </a:r>
            <a:r>
              <a:rPr lang="en-GB" sz="1500"/>
              <a:t>, Marta Wi</a:t>
            </a:r>
            <a:r>
              <a:rPr lang="de-AT" sz="1500" b="0" err="1">
                <a:effectLst/>
                <a:latin typeface="Segoe UI"/>
                <a:cs typeface="Segoe UI"/>
              </a:rPr>
              <a:t>śniewska</a:t>
            </a:r>
            <a:r>
              <a:rPr lang="de-AT" sz="1500" b="0">
                <a:effectLst/>
                <a:latin typeface="Segoe UI"/>
                <a:cs typeface="Segoe UI"/>
              </a:rPr>
              <a:t>, Sebastian Frey</a:t>
            </a:r>
            <a:endParaRPr lang="en-GB" sz="1500">
              <a:latin typeface="Segoe UI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B4F63-100B-9D47-89D5-D72D666EA0C0}"/>
              </a:ext>
            </a:extLst>
          </p:cNvPr>
          <p:cNvSpPr txBox="1"/>
          <p:nvPr/>
        </p:nvSpPr>
        <p:spPr>
          <a:xfrm>
            <a:off x="949179" y="3978357"/>
            <a:ext cx="30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2400"/>
              <a:t>R for Marketing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C547851-863F-934E-85EC-619CC60F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93108-C39C-7553-0D37-7A21399B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-208500"/>
            <a:ext cx="11047316" cy="10739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Random forests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38B913-7952-7A5A-1C24-04956820F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" t="2284"/>
          <a:stretch/>
        </p:blipFill>
        <p:spPr>
          <a:xfrm>
            <a:off x="2478662" y="2096360"/>
            <a:ext cx="7494932" cy="4702512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E22FF1D-08C9-77D7-BBC5-FC3C52BF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09" y="896045"/>
            <a:ext cx="5044751" cy="10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2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61"/>
            <a:ext cx="10515600" cy="1325563"/>
          </a:xfrm>
        </p:spPr>
        <p:txBody>
          <a:bodyPr/>
          <a:lstStyle/>
          <a:p>
            <a:pPr algn="ctr"/>
            <a:r>
              <a:rPr lang="en-GB"/>
              <a:t>Model comparison</a:t>
            </a:r>
            <a:endParaRPr lang="en-US" sz="32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2DD799C-F565-EA4D-951C-516039BDDE9C}"/>
              </a:ext>
            </a:extLst>
          </p:cNvPr>
          <p:cNvSpPr txBox="1"/>
          <p:nvPr/>
        </p:nvSpPr>
        <p:spPr>
          <a:xfrm>
            <a:off x="745834" y="2068945"/>
            <a:ext cx="51377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>
              <a:cs typeface="Calibri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534A22E-29CE-F9BF-735F-5696ED9E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539157"/>
              </p:ext>
            </p:extLst>
          </p:nvPr>
        </p:nvGraphicFramePr>
        <p:xfrm>
          <a:off x="2543318" y="2006931"/>
          <a:ext cx="7126491" cy="422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97">
                  <a:extLst>
                    <a:ext uri="{9D8B030D-6E8A-4147-A177-3AD203B41FA5}">
                      <a16:colId xmlns:a16="http://schemas.microsoft.com/office/drawing/2014/main" val="3501013998"/>
                    </a:ext>
                  </a:extLst>
                </a:gridCol>
                <a:gridCol w="2375497">
                  <a:extLst>
                    <a:ext uri="{9D8B030D-6E8A-4147-A177-3AD203B41FA5}">
                      <a16:colId xmlns:a16="http://schemas.microsoft.com/office/drawing/2014/main" val="2282091862"/>
                    </a:ext>
                  </a:extLst>
                </a:gridCol>
                <a:gridCol w="2375497">
                  <a:extLst>
                    <a:ext uri="{9D8B030D-6E8A-4147-A177-3AD203B41FA5}">
                      <a16:colId xmlns:a16="http://schemas.microsoft.com/office/drawing/2014/main" val="501569106"/>
                    </a:ext>
                  </a:extLst>
                </a:gridCol>
              </a:tblGrid>
              <a:tr h="105568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(Goodness-of-fit)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R-squared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(% of Variance)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42611"/>
                  </a:ext>
                </a:extLst>
              </a:tr>
              <a:tr h="105568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Random Forest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12657.07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0.7550511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64535"/>
                  </a:ext>
                </a:extLst>
              </a:tr>
              <a:tr h="105568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Regression tree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16978.94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0.5320547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28011"/>
                  </a:ext>
                </a:extLst>
              </a:tr>
              <a:tr h="10556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Linear regression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13553.14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0.7065903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96630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A986EFE6-0C8B-8449-A2C9-9BD0A179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E846C99-D155-9D40-993E-562A2F1E14B5}"/>
              </a:ext>
            </a:extLst>
          </p:cNvPr>
          <p:cNvSpPr txBox="1"/>
          <p:nvPr/>
        </p:nvSpPr>
        <p:spPr>
          <a:xfrm>
            <a:off x="3377989" y="1054150"/>
            <a:ext cx="5428572" cy="7217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lt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lt1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lt1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r>
              <a:rPr lang="en-GB"/>
              <a:t>Regression tree, Random Forest and Linear regression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80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18" y="171186"/>
            <a:ext cx="10515600" cy="1325563"/>
          </a:xfrm>
        </p:spPr>
        <p:txBody>
          <a:bodyPr/>
          <a:lstStyle/>
          <a:p>
            <a:pPr algn="ctr"/>
            <a:r>
              <a:rPr lang="en-GB"/>
              <a:t>Winning Model</a:t>
            </a:r>
            <a:endParaRPr lang="en-GB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4A91F-6D37-700E-C565-8CF67776B254}"/>
              </a:ext>
            </a:extLst>
          </p:cNvPr>
          <p:cNvSpPr txBox="1"/>
          <p:nvPr/>
        </p:nvSpPr>
        <p:spPr>
          <a:xfrm>
            <a:off x="1427825" y="1539583"/>
            <a:ext cx="9802905" cy="7571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lt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lt1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lt1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r>
              <a:rPr lang="en-US"/>
              <a:t>We chose the Random Forests model for the prediction of the missing income values.</a:t>
            </a:r>
          </a:p>
        </p:txBody>
      </p:sp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23FAB5A1-3C86-EAE8-383E-AABE4036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8" y="2339548"/>
            <a:ext cx="5877464" cy="423844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521727-004F-A243-96AE-02EA99DB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5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178A5-C8D8-22F9-1CD1-B96D88E9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E1E9B0-B4A8-1A11-EF11-EF652A158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Table of content</a:t>
            </a:r>
          </a:p>
        </p:txBody>
      </p:sp>
      <p:graphicFrame>
        <p:nvGraphicFramePr>
          <p:cNvPr id="63" name="TextBox 2">
            <a:extLst>
              <a:ext uri="{FF2B5EF4-FFF2-40B4-BE49-F238E27FC236}">
                <a16:creationId xmlns:a16="http://schemas.microsoft.com/office/drawing/2014/main" id="{F8D40139-B650-0790-EDF9-0F0916A6D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615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7A049D08-E12C-2D49-BFA3-5554CBDEF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D6550-7C1C-4047-B8FD-283133C1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8" y="1610678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Motivation and research question</a:t>
            </a:r>
            <a:br>
              <a:rPr lang="en-US" sz="4000"/>
            </a:b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7E4EA782-32AA-E1F7-6D8D-85B29EDEB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8" y="2771368"/>
            <a:ext cx="4743855" cy="474385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DD6DCB7-BD76-8640-A427-212FE22311EE}"/>
              </a:ext>
            </a:extLst>
          </p:cNvPr>
          <p:cNvSpPr/>
          <p:nvPr/>
        </p:nvSpPr>
        <p:spPr>
          <a:xfrm>
            <a:off x="6796609" y="3315142"/>
            <a:ext cx="5372843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/>
              <a:t>Income prediction for marketing purposes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/>
              <a:t>Importance of income predictors such as: Education, Marital Status, Age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FB8B9-8D06-B147-BF22-ABAEB11EFF35}"/>
              </a:ext>
            </a:extLst>
          </p:cNvPr>
          <p:cNvSpPr txBox="1"/>
          <p:nvPr/>
        </p:nvSpPr>
        <p:spPr>
          <a:xfrm>
            <a:off x="4124338" y="3542857"/>
            <a:ext cx="2542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What is the estimated income of customers  who did not state it?​</a:t>
            </a:r>
            <a:endParaRPr lang="en-US" sz="2000" i="1"/>
          </a:p>
          <a:p>
            <a:endParaRPr lang="en-PL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22B45F34-0BC4-5C4C-88A9-F57AB0CC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82" y="-242779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Our data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ACA31C-3AD9-EE4A-8722-B2A1443E3194}"/>
              </a:ext>
            </a:extLst>
          </p:cNvPr>
          <p:cNvSpPr txBox="1"/>
          <p:nvPr/>
        </p:nvSpPr>
        <p:spPr>
          <a:xfrm>
            <a:off x="2679918" y="2387736"/>
            <a:ext cx="28492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AA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985250E4-8943-424C-A2FC-923831EAB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8"/>
          <a:stretch/>
        </p:blipFill>
        <p:spPr>
          <a:xfrm>
            <a:off x="-5171" y="-13252"/>
            <a:ext cx="608421" cy="6858000"/>
          </a:xfrm>
          <a:prstGeom prst="rect">
            <a:avLst/>
          </a:prstGeom>
        </p:spPr>
      </p:pic>
      <p:pic>
        <p:nvPicPr>
          <p:cNvPr id="14" name="Picture 4" descr="Magnifying glass showing decling performance">
            <a:extLst>
              <a:ext uri="{FF2B5EF4-FFF2-40B4-BE49-F238E27FC236}">
                <a16:creationId xmlns:a16="http://schemas.microsoft.com/office/drawing/2014/main" id="{59833879-9B6A-DDBF-D843-7F303F311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1" r="43719" b="-1"/>
          <a:stretch/>
        </p:blipFill>
        <p:spPr>
          <a:xfrm>
            <a:off x="7543640" y="0"/>
            <a:ext cx="4635571" cy="6857990"/>
          </a:xfrm>
          <a:prstGeom prst="rect">
            <a:avLst/>
          </a:prstGeom>
          <a:effectLst/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4792EC1-88AA-6147-8558-F8F8B416B673}"/>
              </a:ext>
            </a:extLst>
          </p:cNvPr>
          <p:cNvSpPr txBox="1"/>
          <p:nvPr/>
        </p:nvSpPr>
        <p:spPr>
          <a:xfrm>
            <a:off x="2361866" y="1305054"/>
            <a:ext cx="3485322" cy="3802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err="1"/>
              <a:t>Summary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565D-46AD-5D2F-42BF-008641423BAD}"/>
              </a:ext>
            </a:extLst>
          </p:cNvPr>
          <p:cNvSpPr>
            <a:spLocks noGrp="1"/>
          </p:cNvSpPr>
          <p:nvPr/>
        </p:nvSpPr>
        <p:spPr>
          <a:xfrm>
            <a:off x="665414" y="2115117"/>
            <a:ext cx="6878226" cy="42671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Our dataset consists of customer’s data collected since their enrollment with the company.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Source: </a:t>
            </a:r>
          </a:p>
          <a:p>
            <a:pPr lvl="1"/>
            <a:r>
              <a:rPr lang="en-US" sz="1600"/>
              <a:t>https://</a:t>
            </a:r>
            <a:r>
              <a:rPr lang="en-US" sz="1600" err="1"/>
              <a:t>www.kaggle.com</a:t>
            </a:r>
            <a:r>
              <a:rPr lang="en-US" sz="1600"/>
              <a:t>/datasets/</a:t>
            </a:r>
            <a:r>
              <a:rPr lang="en-US" sz="1600" err="1"/>
              <a:t>rodsaldanha</a:t>
            </a:r>
            <a:r>
              <a:rPr lang="en-US" sz="1600"/>
              <a:t>/</a:t>
            </a:r>
            <a:r>
              <a:rPr lang="en-US" sz="1600" err="1"/>
              <a:t>arketing</a:t>
            </a:r>
            <a:r>
              <a:rPr lang="en-US" sz="1600"/>
              <a:t>-campaign</a:t>
            </a:r>
          </a:p>
          <a:p>
            <a:r>
              <a:rPr lang="en-US" sz="2000"/>
              <a:t>Size: 220 KB</a:t>
            </a:r>
          </a:p>
          <a:p>
            <a:r>
              <a:rPr lang="en-US" sz="2000"/>
              <a:t>Format: CSV</a:t>
            </a:r>
          </a:p>
          <a:p>
            <a:r>
              <a:rPr lang="en-US" sz="2000"/>
              <a:t>Variables: 2240 Rows x 29 Columns</a:t>
            </a:r>
          </a:p>
          <a:p>
            <a:r>
              <a:rPr lang="en-US" sz="2000"/>
              <a:t>Pre-processing: </a:t>
            </a:r>
          </a:p>
          <a:p>
            <a:pPr lvl="1"/>
            <a:r>
              <a:rPr lang="en-US" sz="2000"/>
              <a:t>Removing attributes not related to customers </a:t>
            </a:r>
          </a:p>
          <a:p>
            <a:pPr lvl="1"/>
            <a:r>
              <a:rPr lang="en-US" sz="2000"/>
              <a:t>Creating new columns</a:t>
            </a:r>
          </a:p>
          <a:p>
            <a:pPr lvl="1"/>
            <a:r>
              <a:rPr lang="en-US" sz="2000"/>
              <a:t>Splitting to train and test</a:t>
            </a:r>
          </a:p>
          <a:p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598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29" y="84496"/>
            <a:ext cx="11091207" cy="1325563"/>
          </a:xfrm>
        </p:spPr>
        <p:txBody>
          <a:bodyPr/>
          <a:lstStyle/>
          <a:p>
            <a:pPr algn="ctr"/>
            <a:r>
              <a:rPr lang="en-GB"/>
              <a:t>PCA, Correlation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019313-3ECF-F944-ACA1-D683A6D7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50" y="3002494"/>
            <a:ext cx="5181592" cy="25998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727C55-BBA4-47BA-B29D-8A1A464D5896}"/>
              </a:ext>
            </a:extLst>
          </p:cNvPr>
          <p:cNvCxnSpPr>
            <a:cxnSpLocks/>
          </p:cNvCxnSpPr>
          <p:nvPr/>
        </p:nvCxnSpPr>
        <p:spPr>
          <a:xfrm>
            <a:off x="6096000" y="1927756"/>
            <a:ext cx="0" cy="445008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B8C2F-8F08-4284-9C0D-9C63AF6C3B70}"/>
              </a:ext>
            </a:extLst>
          </p:cNvPr>
          <p:cNvGrpSpPr/>
          <p:nvPr/>
        </p:nvGrpSpPr>
        <p:grpSpPr>
          <a:xfrm>
            <a:off x="1958623" y="1733804"/>
            <a:ext cx="2849278" cy="4837984"/>
            <a:chOff x="1206255" y="1342183"/>
            <a:chExt cx="2960829" cy="5062180"/>
          </a:xfrm>
        </p:grpSpPr>
        <p:pic>
          <p:nvPicPr>
            <p:cNvPr id="6" name="Picture 5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088B25CF-ABB2-4FF2-B43B-0EFE5CB9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35" t="2803" r="40518"/>
            <a:stretch/>
          </p:blipFill>
          <p:spPr>
            <a:xfrm>
              <a:off x="2440250" y="1342183"/>
              <a:ext cx="1726834" cy="506218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6ECDAF-6085-484C-99FA-9D950F3960F8}"/>
                </a:ext>
              </a:extLst>
            </p:cNvPr>
            <p:cNvSpPr/>
            <p:nvPr/>
          </p:nvSpPr>
          <p:spPr>
            <a:xfrm>
              <a:off x="1206255" y="186266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KidsHome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7829F2-08D8-47BD-A385-03319E2D8339}"/>
                </a:ext>
              </a:extLst>
            </p:cNvPr>
            <p:cNvSpPr/>
            <p:nvPr/>
          </p:nvSpPr>
          <p:spPr>
            <a:xfrm>
              <a:off x="1206255" y="2175544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b="1" noProof="1">
                  <a:solidFill>
                    <a:schemeClr val="tx1"/>
                  </a:solidFill>
                </a:rPr>
                <a:t>MntWines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369B54-9AB6-4E98-8020-937FA87E98EC}"/>
                </a:ext>
              </a:extLst>
            </p:cNvPr>
            <p:cNvSpPr/>
            <p:nvPr/>
          </p:nvSpPr>
          <p:spPr>
            <a:xfrm>
              <a:off x="1206255" y="248841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MntFruits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A1BFE9-3330-4171-8B53-BE3A96A14722}"/>
                </a:ext>
              </a:extLst>
            </p:cNvPr>
            <p:cNvSpPr/>
            <p:nvPr/>
          </p:nvSpPr>
          <p:spPr>
            <a:xfrm>
              <a:off x="1206255" y="2801294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MntMeatProducts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0CAF1D-4E1B-4B55-BDCD-62DD31AA05BE}"/>
                </a:ext>
              </a:extLst>
            </p:cNvPr>
            <p:cNvSpPr/>
            <p:nvPr/>
          </p:nvSpPr>
          <p:spPr>
            <a:xfrm>
              <a:off x="1206255" y="311416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MntFishProducts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3C06C8-3489-461F-B1EE-D02CEFEF5CFE}"/>
                </a:ext>
              </a:extLst>
            </p:cNvPr>
            <p:cNvSpPr/>
            <p:nvPr/>
          </p:nvSpPr>
          <p:spPr>
            <a:xfrm>
              <a:off x="1206255" y="3427044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MntSweetProducts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5D41C-F30D-4EAE-9D8B-529EDA4C148B}"/>
                </a:ext>
              </a:extLst>
            </p:cNvPr>
            <p:cNvSpPr/>
            <p:nvPr/>
          </p:nvSpPr>
          <p:spPr>
            <a:xfrm>
              <a:off x="1206255" y="373991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b="1" noProof="1">
                  <a:solidFill>
                    <a:schemeClr val="tx1"/>
                  </a:solidFill>
                </a:rPr>
                <a:t>MntGoldProducts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D3FFB5-515D-44C2-862D-E8DF110C4F03}"/>
                </a:ext>
              </a:extLst>
            </p:cNvPr>
            <p:cNvSpPr/>
            <p:nvPr/>
          </p:nvSpPr>
          <p:spPr>
            <a:xfrm>
              <a:off x="1206255" y="4052794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NumWebPurchases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3D0D46-6FD0-433F-A9EC-6967130778A7}"/>
                </a:ext>
              </a:extLst>
            </p:cNvPr>
            <p:cNvSpPr/>
            <p:nvPr/>
          </p:nvSpPr>
          <p:spPr>
            <a:xfrm>
              <a:off x="1206255" y="436566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NumCatalogPurchases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A43FA3-E924-43F0-9E4D-2E10CB7ABDF5}"/>
                </a:ext>
              </a:extLst>
            </p:cNvPr>
            <p:cNvSpPr/>
            <p:nvPr/>
          </p:nvSpPr>
          <p:spPr>
            <a:xfrm>
              <a:off x="1206255" y="4678544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NumStorePurchases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9DE166-C74F-45D7-B82A-56F4298ABABE}"/>
                </a:ext>
              </a:extLst>
            </p:cNvPr>
            <p:cNvSpPr/>
            <p:nvPr/>
          </p:nvSpPr>
          <p:spPr>
            <a:xfrm>
              <a:off x="1206255" y="499141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NumWebVisitsMonth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058749-8581-422A-AA3C-C7C7135900CF}"/>
                </a:ext>
              </a:extLst>
            </p:cNvPr>
            <p:cNvSpPr/>
            <p:nvPr/>
          </p:nvSpPr>
          <p:spPr>
            <a:xfrm>
              <a:off x="1206255" y="5304294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Accepted Cmp5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E6CCDC-C32A-44A2-8717-4F20B03A752B}"/>
                </a:ext>
              </a:extLst>
            </p:cNvPr>
            <p:cNvSpPr/>
            <p:nvPr/>
          </p:nvSpPr>
          <p:spPr>
            <a:xfrm>
              <a:off x="1206255" y="5617169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noProof="1">
                  <a:solidFill>
                    <a:schemeClr val="tx1"/>
                  </a:solidFill>
                </a:rPr>
                <a:t>Accepted Cmp1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E494C6-1AF0-4460-B5C1-7969D6EF7E53}"/>
                </a:ext>
              </a:extLst>
            </p:cNvPr>
            <p:cNvSpPr/>
            <p:nvPr/>
          </p:nvSpPr>
          <p:spPr>
            <a:xfrm>
              <a:off x="1206255" y="5930047"/>
              <a:ext cx="237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400" b="1" noProof="1">
                  <a:solidFill>
                    <a:schemeClr val="tx1"/>
                  </a:solidFill>
                </a:rPr>
                <a:t>Basic education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8D15433-73E7-4E43-A4C3-5E8DAC1F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071" y="2140103"/>
            <a:ext cx="468918" cy="40253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903F83C-F369-4D0F-B9BC-71515D2A46B1}"/>
              </a:ext>
            </a:extLst>
          </p:cNvPr>
          <p:cNvSpPr/>
          <p:nvPr/>
        </p:nvSpPr>
        <p:spPr>
          <a:xfrm>
            <a:off x="615827" y="1464846"/>
            <a:ext cx="5181593" cy="3566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Only variables with a Correlation &gt; 0.2 are considered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DA7F8-31AF-4879-9AE9-6ED0DA9ABE53}"/>
              </a:ext>
            </a:extLst>
          </p:cNvPr>
          <p:cNvSpPr/>
          <p:nvPr/>
        </p:nvSpPr>
        <p:spPr>
          <a:xfrm>
            <a:off x="6546049" y="1464846"/>
            <a:ext cx="5181593" cy="3566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PCAs vs. 5 Income quantiles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E1216-B633-4D29-A982-A41FCF22F950}"/>
              </a:ext>
            </a:extLst>
          </p:cNvPr>
          <p:cNvSpPr/>
          <p:nvPr/>
        </p:nvSpPr>
        <p:spPr>
          <a:xfrm>
            <a:off x="4283246" y="1864657"/>
            <a:ext cx="895555" cy="2739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489B83-8EA1-42B6-8177-49FE82677019}"/>
              </a:ext>
            </a:extLst>
          </p:cNvPr>
          <p:cNvSpPr/>
          <p:nvPr/>
        </p:nvSpPr>
        <p:spPr>
          <a:xfrm>
            <a:off x="615827" y="2231238"/>
            <a:ext cx="1843717" cy="4146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Interpretation might not be that straight forward/intuitive for some of the variables but it does appear reasonable</a:t>
            </a:r>
            <a:r>
              <a:rPr lang="en-GB" sz="1600" b="1">
                <a:solidFill>
                  <a:schemeClr val="tx1"/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that</a:t>
            </a:r>
            <a:r>
              <a:rPr lang="en-GB" sz="1600" b="1">
                <a:solidFill>
                  <a:schemeClr val="tx1"/>
                </a:solidFill>
              </a:rPr>
              <a:t> Gold purchases</a:t>
            </a:r>
            <a:r>
              <a:rPr lang="en-GB" sz="1600">
                <a:solidFill>
                  <a:schemeClr val="tx1"/>
                </a:solidFill>
              </a:rPr>
              <a:t> and </a:t>
            </a:r>
            <a:r>
              <a:rPr lang="en-GB" sz="1600" b="1">
                <a:solidFill>
                  <a:schemeClr val="tx1"/>
                </a:solidFill>
              </a:rPr>
              <a:t>Wine purchases </a:t>
            </a:r>
            <a:r>
              <a:rPr lang="en-GB" sz="1600">
                <a:solidFill>
                  <a:schemeClr val="tx1"/>
                </a:solidFill>
              </a:rPr>
              <a:t>correlate positively with Income while </a:t>
            </a:r>
            <a:r>
              <a:rPr lang="en-GB" sz="1600" b="1">
                <a:solidFill>
                  <a:schemeClr val="tx1"/>
                </a:solidFill>
              </a:rPr>
              <a:t>Basic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b="1">
                <a:solidFill>
                  <a:schemeClr val="tx1"/>
                </a:solidFill>
              </a:rPr>
              <a:t>education</a:t>
            </a:r>
            <a:r>
              <a:rPr lang="en-GB" sz="1600">
                <a:solidFill>
                  <a:schemeClr val="tx1"/>
                </a:solidFill>
              </a:rPr>
              <a:t> has a negative effect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B6B8FF-6A61-462A-A4D1-D69844B61E34}"/>
              </a:ext>
            </a:extLst>
          </p:cNvPr>
          <p:cNvSpPr/>
          <p:nvPr/>
        </p:nvSpPr>
        <p:spPr>
          <a:xfrm>
            <a:off x="6546050" y="5601903"/>
            <a:ext cx="5181590" cy="77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After </a:t>
            </a:r>
            <a:r>
              <a:rPr lang="de-DE" sz="1600" b="1" err="1">
                <a:solidFill>
                  <a:schemeClr val="tx1"/>
                </a:solidFill>
              </a:rPr>
              <a:t>reducing</a:t>
            </a:r>
            <a:r>
              <a:rPr lang="de-DE" sz="1600" b="1">
                <a:solidFill>
                  <a:schemeClr val="tx1"/>
                </a:solidFill>
              </a:rPr>
              <a:t> </a:t>
            </a:r>
            <a:r>
              <a:rPr lang="de-DE" sz="1600" b="1" err="1">
                <a:solidFill>
                  <a:schemeClr val="tx1"/>
                </a:solidFill>
              </a:rPr>
              <a:t>the</a:t>
            </a:r>
            <a:r>
              <a:rPr lang="de-DE" sz="1600" b="1">
                <a:solidFill>
                  <a:schemeClr val="tx1"/>
                </a:solidFill>
              </a:rPr>
              <a:t> </a:t>
            </a:r>
            <a:r>
              <a:rPr lang="de-DE" sz="1600" b="1" err="1">
                <a:solidFill>
                  <a:schemeClr val="tx1"/>
                </a:solidFill>
              </a:rPr>
              <a:t>complexity</a:t>
            </a:r>
            <a:r>
              <a:rPr lang="de-DE" sz="1600" b="1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of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the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data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through</a:t>
            </a:r>
            <a:r>
              <a:rPr lang="de-DE" sz="1600">
                <a:solidFill>
                  <a:schemeClr val="tx1"/>
                </a:solidFill>
              </a:rPr>
              <a:t> PCA a </a:t>
            </a:r>
            <a:r>
              <a:rPr lang="de-DE" sz="1600" err="1">
                <a:solidFill>
                  <a:schemeClr val="tx1"/>
                </a:solidFill>
              </a:rPr>
              <a:t>clear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b="1" err="1">
                <a:solidFill>
                  <a:schemeClr val="tx1"/>
                </a:solidFill>
              </a:rPr>
              <a:t>pattern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of</a:t>
            </a:r>
            <a:r>
              <a:rPr lang="de-DE" sz="1600">
                <a:solidFill>
                  <a:schemeClr val="tx1"/>
                </a:solidFill>
              </a:rPr>
              <a:t> different </a:t>
            </a:r>
            <a:r>
              <a:rPr lang="de-DE" sz="1600" b="1" err="1">
                <a:solidFill>
                  <a:schemeClr val="tx1"/>
                </a:solidFill>
              </a:rPr>
              <a:t>subgroups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regarding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income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is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b="1">
                <a:solidFill>
                  <a:schemeClr val="tx1"/>
                </a:solidFill>
              </a:rPr>
              <a:t>visible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EDE194D0-3AE4-45F3-AE93-13CFC8A2E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3" t="2197" r="17018" b="6267"/>
          <a:stretch/>
        </p:blipFill>
        <p:spPr>
          <a:xfrm>
            <a:off x="7013200" y="1883463"/>
            <a:ext cx="1211912" cy="10793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5E3AAC-E867-45AF-9F2A-F271782E724B}"/>
              </a:ext>
            </a:extLst>
          </p:cNvPr>
          <p:cNvSpPr/>
          <p:nvPr/>
        </p:nvSpPr>
        <p:spPr>
          <a:xfrm>
            <a:off x="8335478" y="2145638"/>
            <a:ext cx="2544387" cy="554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Lets simplify</a:t>
            </a:r>
          </a:p>
        </p:txBody>
      </p:sp>
      <p:pic>
        <p:nvPicPr>
          <p:cNvPr id="31" name="Kép 30">
            <a:extLst>
              <a:ext uri="{FF2B5EF4-FFF2-40B4-BE49-F238E27FC236}">
                <a16:creationId xmlns:a16="http://schemas.microsoft.com/office/drawing/2014/main" id="{AC905587-B5FF-8346-8BB3-78ADA001F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FE964-8FE6-C24D-B77C-E7931709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Comparing data via a classification approach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C11B7-0DF4-EF47-8AB7-5C0A9DD25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46" y="1734586"/>
            <a:ext cx="5160959" cy="611462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>
                <a:solidFill>
                  <a:schemeClr val="lt1"/>
                </a:solidFill>
              </a:rPr>
              <a:t>KNN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6D1762-9FF0-2F43-A7F9-38AC6D6EA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Overall better performance of KNN</a:t>
            </a:r>
          </a:p>
          <a:p>
            <a:r>
              <a:rPr lang="en-GB"/>
              <a:t>If income is split into a binary variable accuracy of 91%</a:t>
            </a:r>
          </a:p>
          <a:p>
            <a:r>
              <a:rPr lang="en-GB"/>
              <a:t>If income is split into 5 quantiles reduction of accuracy, but still accuracy of 73%	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436975-75E7-554D-87E7-1BF3C2ECA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750" y="1734586"/>
            <a:ext cx="5160959" cy="611462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>
                <a:solidFill>
                  <a:schemeClr val="lt1"/>
                </a:solidFill>
              </a:rPr>
              <a:t>Naive Bayes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5EB9B8-2C69-5245-B4CF-FC364B3292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/>
              <a:t>Naive Bayes approach is worse than KNN in every metric except precision, here they are approximately equal</a:t>
            </a:r>
          </a:p>
          <a:p>
            <a:r>
              <a:rPr lang="en-GB"/>
              <a:t>KNN is preferable over Naive Bayes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245921-BDEA-6041-A309-455E92C8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377AB421-8954-CA4C-B49D-4F6AFD9D154F}"/>
              </a:ext>
            </a:extLst>
          </p:cNvPr>
          <p:cNvCxnSpPr>
            <a:cxnSpLocks/>
          </p:cNvCxnSpPr>
          <p:nvPr/>
        </p:nvCxnSpPr>
        <p:spPr>
          <a:xfrm>
            <a:off x="6082748" y="1681163"/>
            <a:ext cx="0" cy="445008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233"/>
            <a:ext cx="10515600" cy="1325563"/>
          </a:xfrm>
        </p:spPr>
        <p:txBody>
          <a:bodyPr/>
          <a:lstStyle/>
          <a:p>
            <a:pPr algn="ctr"/>
            <a:r>
              <a:rPr lang="en-GB"/>
              <a:t>Linear Regression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00B0-96C9-2BA7-8759-B391A2EC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265" y="927938"/>
            <a:ext cx="3900575" cy="419793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Full </a:t>
            </a:r>
            <a:r>
              <a:rPr lang="en-US"/>
              <a:t>model</a:t>
            </a:r>
            <a:r>
              <a:rPr lang="en-US">
                <a:solidFill>
                  <a:schemeClr val="lt1"/>
                </a:solidFill>
              </a:rPr>
              <a:t> with all variables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EE0A985-D8AA-237F-8750-B78F3A967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5248" y="1466733"/>
            <a:ext cx="4485735" cy="52574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E3022-0B48-6C4A-2632-32BEEC09C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1846" y="903280"/>
            <a:ext cx="3876124" cy="469108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Stepwise model by AIC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E5127144-4D6D-EE41-F05D-40A9CD45F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29" y="5257795"/>
            <a:ext cx="4639733" cy="1425722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68583704-D706-B6EE-BF3D-6D02572C78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82277" y="1489809"/>
            <a:ext cx="4665002" cy="3752322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BFB142E-743F-B840-BC70-F57CAAE1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A018-3B00-4C20-A5C0-83038C9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4" y="3663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CDA0-F64B-F2D1-E84A-2ACDC941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634" y="1094926"/>
            <a:ext cx="4621547" cy="528669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Log-Linear Stepwise model by AIC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AE7CE-5864-A4DD-A980-AD837CCC5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1819" y="1094925"/>
            <a:ext cx="4621547" cy="528669"/>
          </a:xfr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Comparison test/train set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3EFB9F2-625D-122D-E304-1CB2F28810E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57754834"/>
              </p:ext>
            </p:extLst>
          </p:nvPr>
        </p:nvGraphicFramePr>
        <p:xfrm>
          <a:off x="6096000" y="2238962"/>
          <a:ext cx="5700995" cy="336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99">
                  <a:extLst>
                    <a:ext uri="{9D8B030D-6E8A-4147-A177-3AD203B41FA5}">
                      <a16:colId xmlns:a16="http://schemas.microsoft.com/office/drawing/2014/main" val="3501013998"/>
                    </a:ext>
                  </a:extLst>
                </a:gridCol>
                <a:gridCol w="1140199">
                  <a:extLst>
                    <a:ext uri="{9D8B030D-6E8A-4147-A177-3AD203B41FA5}">
                      <a16:colId xmlns:a16="http://schemas.microsoft.com/office/drawing/2014/main" val="2282091862"/>
                    </a:ext>
                  </a:extLst>
                </a:gridCol>
                <a:gridCol w="1182076">
                  <a:extLst>
                    <a:ext uri="{9D8B030D-6E8A-4147-A177-3AD203B41FA5}">
                      <a16:colId xmlns:a16="http://schemas.microsoft.com/office/drawing/2014/main" val="501569106"/>
                    </a:ext>
                  </a:extLst>
                </a:gridCol>
                <a:gridCol w="1098322">
                  <a:extLst>
                    <a:ext uri="{9D8B030D-6E8A-4147-A177-3AD203B41FA5}">
                      <a16:colId xmlns:a16="http://schemas.microsoft.com/office/drawing/2014/main" val="2217931376"/>
                    </a:ext>
                  </a:extLst>
                </a:gridCol>
                <a:gridCol w="1140199">
                  <a:extLst>
                    <a:ext uri="{9D8B030D-6E8A-4147-A177-3AD203B41FA5}">
                      <a16:colId xmlns:a16="http://schemas.microsoft.com/office/drawing/2014/main" val="726924877"/>
                    </a:ext>
                  </a:extLst>
                </a:gridCol>
              </a:tblGrid>
              <a:tr h="39807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AIC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BIC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Adj R^2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42611"/>
                  </a:ext>
                </a:extLst>
              </a:tr>
              <a:tr h="990557">
                <a:tc>
                  <a:txBody>
                    <a:bodyPr/>
                    <a:lstStyle/>
                    <a:p>
                      <a:r>
                        <a:rPr lang="en-US"/>
                        <a:t>Full with all variables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49476,93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49659,44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54,73%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17948.93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64535"/>
                  </a:ext>
                </a:extLst>
              </a:tr>
              <a:tr h="1286797">
                <a:tc>
                  <a:txBody>
                    <a:bodyPr/>
                    <a:lstStyle/>
                    <a:p>
                      <a:r>
                        <a:rPr lang="en-US"/>
                        <a:t>Log-Linear stepwise by AIC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751,04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870,81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68,21%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18546.47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28011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r>
                        <a:rPr lang="en-US"/>
                        <a:t>Stepwise by AIC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49459,34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49567,71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54,83%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17805.81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5271"/>
                  </a:ext>
                </a:extLst>
              </a:tr>
            </a:tbl>
          </a:graphicData>
        </a:graphic>
      </p:graphicFrame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343DE76B-7DA9-96CE-DFC1-D4ED2D685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8170" y="1790619"/>
            <a:ext cx="4525532" cy="3972454"/>
          </a:xfr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92F14C0D-1702-161A-6A16-3AA6B718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63" y="5641629"/>
            <a:ext cx="3970866" cy="118163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AE4450B2-D0F7-0641-9CC4-4D3418B3E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1" y="0"/>
            <a:ext cx="64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353BD3B-D578-5665-2B65-B37334A9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9" y="810331"/>
            <a:ext cx="6751053" cy="3905172"/>
          </a:xfrm>
          <a:prstGeom prst="rect">
            <a:avLst/>
          </a:prstGeom>
        </p:spPr>
      </p:pic>
      <p:sp>
        <p:nvSpPr>
          <p:cNvPr id="86" name="Rectangle 6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E45431B6-9B6C-F3F8-7F55-0EF57E421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6" r="3290" b="316"/>
          <a:stretch/>
        </p:blipFill>
        <p:spPr>
          <a:xfrm>
            <a:off x="6965726" y="1000654"/>
            <a:ext cx="5225686" cy="3624015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6DEEBC-5544-4261-4205-307ABDC19C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81" r="-145" b="4286"/>
          <a:stretch/>
        </p:blipFill>
        <p:spPr>
          <a:xfrm>
            <a:off x="1468827" y="4564434"/>
            <a:ext cx="9972786" cy="2209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50FDDD-5903-4832-8E27-BBC8EF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-162609"/>
            <a:ext cx="10904652" cy="972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416246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A1A8551B1CAE4ABA92FBB62FF21F66" ma:contentTypeVersion="2" ma:contentTypeDescription="Ein neues Dokument erstellen." ma:contentTypeScope="" ma:versionID="cfd4c4f79cff987b00e767f360e63ae7">
  <xsd:schema xmlns:xsd="http://www.w3.org/2001/XMLSchema" xmlns:xs="http://www.w3.org/2001/XMLSchema" xmlns:p="http://schemas.microsoft.com/office/2006/metadata/properties" xmlns:ns2="c318ea6d-708d-40c4-a58b-631eba402815" targetNamespace="http://schemas.microsoft.com/office/2006/metadata/properties" ma:root="true" ma:fieldsID="c2fa1cc3aed5ec1a570014f3bd3ced11" ns2:_="">
    <xsd:import namespace="c318ea6d-708d-40c4-a58b-631eba4028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8ea6d-708d-40c4-a58b-631eba4028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E30968-C695-44F9-9AB8-85ED4035D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745C4-9181-4CFD-9532-39ED63DA6E1F}">
  <ds:schemaRefs>
    <ds:schemaRef ds:uri="c318ea6d-708d-40c4-a58b-631eba4028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8C31DD-B9D4-4FF7-A294-76903B930B3C}">
  <ds:schemaRefs>
    <ds:schemaRef ds:uri="c318ea6d-708d-40c4-a58b-631eba40281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5596 -Data Analytics </vt:lpstr>
      <vt:lpstr>Table of content</vt:lpstr>
      <vt:lpstr>Motivation and research question  </vt:lpstr>
      <vt:lpstr>Our data</vt:lpstr>
      <vt:lpstr>PCA, Correlation matrix</vt:lpstr>
      <vt:lpstr>Comparing data via a classification approach</vt:lpstr>
      <vt:lpstr>Linear Regression</vt:lpstr>
      <vt:lpstr>Linear Regression</vt:lpstr>
      <vt:lpstr>Regression trees</vt:lpstr>
      <vt:lpstr>Random forests</vt:lpstr>
      <vt:lpstr>Model comparison</vt:lpstr>
      <vt:lpstr>Winning Model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Sebastian Frey</dc:creator>
  <cp:revision>1</cp:revision>
  <dcterms:created xsi:type="dcterms:W3CDTF">2022-03-26T12:25:54Z</dcterms:created>
  <dcterms:modified xsi:type="dcterms:W3CDTF">2022-04-05T07:00:14Z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0x01010048A1A8551B1CAE4ABA92FBB62FF21F66</vt:lpwstr>
  </property>
</Properties>
</file>