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sldIdLst>
    <p:sldId id="256" r:id="rId3"/>
    <p:sldId id="266" r:id="rId4"/>
    <p:sldId id="267" r:id="rId5"/>
    <p:sldId id="268" r:id="rId6"/>
    <p:sldId id="275" r:id="rId7"/>
    <p:sldId id="274" r:id="rId8"/>
    <p:sldId id="276" r:id="rId9"/>
    <p:sldId id="277" r:id="rId10"/>
    <p:sldId id="278" r:id="rId11"/>
    <p:sldId id="269" r:id="rId12"/>
    <p:sldId id="270" r:id="rId13"/>
    <p:sldId id="271" r:id="rId14"/>
    <p:sldId id="272" r:id="rId15"/>
    <p:sldId id="279" r:id="rId16"/>
    <p:sldId id="265" r:id="rId17"/>
    <p:sldId id="281" r:id="rId18"/>
    <p:sldId id="28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5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1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TW"/>
        </a:p>
      </dgm:t>
    </dgm:pt>
    <dgm:pt modelId="{6803AE33-8C4D-49FF-A701-3AEB5FFD114C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Input</a:t>
          </a:r>
          <a:endParaRPr lang="zh-TW" dirty="0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zh-TW" alt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zh-TW" altLang="en-US"/>
        </a:p>
      </dgm:t>
    </dgm:pt>
    <dgm:pt modelId="{17DD9A22-3560-4887-9CD0-4328EC1893F2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Documents with CKIP-Tag</a:t>
          </a:r>
          <a:endParaRPr lang="zh-TW" dirty="0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zh-TW" alt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zh-TW" altLang="en-US"/>
        </a:p>
      </dgm:t>
    </dgm:pt>
    <dgm:pt modelId="{21E99324-078C-4308-B67B-F30AFE4A54BE}">
      <dgm:prSet/>
      <dgm:spPr/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endParaRPr lang="zh-TW" dirty="0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zh-TW" alt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zh-TW" altLang="en-US"/>
        </a:p>
      </dgm:t>
    </dgm:pt>
    <dgm:pt modelId="{37E1ABB8-6CE1-4E86-9566-E3FCEF859A5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Root Concept</a:t>
          </a:r>
          <a:endParaRPr lang="zh-TW" dirty="0"/>
        </a:p>
      </dgm:t>
    </dgm:pt>
    <dgm:pt modelId="{551756E5-1468-4879-9691-3D9E4CD255EE}" type="parTrans" cxnId="{AA5BA965-7FB9-4396-9A01-E39E9C6B2089}">
      <dgm:prSet/>
      <dgm:spPr/>
      <dgm:t>
        <a:bodyPr/>
        <a:lstStyle/>
        <a:p>
          <a:endParaRPr lang="zh-TW" altLang="en-US"/>
        </a:p>
      </dgm:t>
    </dgm:pt>
    <dgm:pt modelId="{D66FD835-80A6-433E-8359-88E56D246547}" type="sibTrans" cxnId="{AA5BA965-7FB9-4396-9A01-E39E9C6B2089}">
      <dgm:prSet/>
      <dgm:spPr/>
      <dgm:t>
        <a:bodyPr/>
        <a:lstStyle/>
        <a:p>
          <a:endParaRPr lang="zh-TW" altLang="en-US"/>
        </a:p>
      </dgm:t>
    </dgm:pt>
    <dgm:pt modelId="{D5BDCD57-3FE2-4364-8697-EF0B3F551B8B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Output</a:t>
          </a:r>
          <a:endParaRPr lang="zh-TW" dirty="0"/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zh-TW" alt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zh-TW" altLang="en-US"/>
        </a:p>
      </dgm:t>
    </dgm:pt>
    <dgm:pt modelId="{82650E3F-D6E2-4296-921D-7DB7037AB09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Ontology of the Concept</a:t>
          </a:r>
          <a:endParaRPr lang="zh-TW" dirty="0">
            <a:ea typeface="+mn-ea"/>
            <a:cs typeface="+mn-cs"/>
          </a:endParaRP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zh-TW" alt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zh-TW" alt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2F34548-649E-485B-B7F3-A9D720F8884B}" type="presOf" srcId="{B7B4D503-0B80-4460-922F-678D7B3B9A0D}" destId="{01DD0F12-12F5-4D40-B8E1-50F8BA73202A}" srcOrd="0" destOrd="0" presId="urn:microsoft.com/office/officeart/2005/8/layout/list1#1"/>
    <dgm:cxn modelId="{DFABB27C-4212-4769-8862-DA401CD23424}" type="presOf" srcId="{37E1ABB8-6CE1-4E86-9566-E3FCEF859A5E}" destId="{64F3F243-0CC4-4CEF-93F2-5776498F90DB}" srcOrd="0" destOrd="2" presId="urn:microsoft.com/office/officeart/2005/8/layout/list1#1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12D065CD-72A7-4974-960A-A7A0BB38282A}" type="presOf" srcId="{D5BDCD57-3FE2-4364-8697-EF0B3F551B8B}" destId="{D2B8060E-5C25-48B8-8A2C-C7E31B9A4C0B}" srcOrd="1" destOrd="0" presId="urn:microsoft.com/office/officeart/2005/8/layout/list1#1"/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97D034B9-6628-472E-AE71-B0D50C452D32}" type="presOf" srcId="{21E99324-078C-4308-B67B-F30AFE4A54BE}" destId="{64F3F243-0CC4-4CEF-93F2-5776498F90DB}" srcOrd="0" destOrd="1" presId="urn:microsoft.com/office/officeart/2005/8/layout/list1#1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FF97CF08-21C8-42C7-A432-445E0785FE4A}" type="presOf" srcId="{6803AE33-8C4D-49FF-A701-3AEB5FFD114C}" destId="{76495F65-323E-4916-B636-C8D6D15ABDE0}" srcOrd="0" destOrd="0" presId="urn:microsoft.com/office/officeart/2005/8/layout/list1#1"/>
    <dgm:cxn modelId="{60FBCE10-2844-4796-8638-ADAE71A03DF7}" type="presOf" srcId="{D5BDCD57-3FE2-4364-8697-EF0B3F551B8B}" destId="{A4395476-9DE8-4F6F-8320-3E3F1F0BB7B7}" srcOrd="0" destOrd="0" presId="urn:microsoft.com/office/officeart/2005/8/layout/list1#1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369287EC-14DD-4F76-A660-23C3BC220F66}" type="presOf" srcId="{6803AE33-8C4D-49FF-A701-3AEB5FFD114C}" destId="{9D1AF6DF-8EBD-4BA9-AB1C-83666B416551}" srcOrd="1" destOrd="0" presId="urn:microsoft.com/office/officeart/2005/8/layout/list1#1"/>
    <dgm:cxn modelId="{0BCBA8CE-4ACC-4A23-95A7-95EDEFC06FC7}" type="presOf" srcId="{82650E3F-D6E2-4296-921D-7DB7037AB094}" destId="{84309B57-9335-4504-ADE7-0F6F02733EE1}" srcOrd="0" destOrd="0" presId="urn:microsoft.com/office/officeart/2005/8/layout/list1#1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B53E7BC1-23A3-4F85-A08E-B6BC5E097EE3}" type="presOf" srcId="{17DD9A22-3560-4887-9CD0-4328EC1893F2}" destId="{64F3F243-0CC4-4CEF-93F2-5776498F90DB}" srcOrd="0" destOrd="0" presId="urn:microsoft.com/office/officeart/2005/8/layout/list1#1"/>
    <dgm:cxn modelId="{FC5677AB-C969-4338-8D60-9DD90AA2B538}" type="presParOf" srcId="{01DD0F12-12F5-4D40-B8E1-50F8BA73202A}" destId="{709D80A6-72FB-4616-B5E3-B5DD741D5F23}" srcOrd="0" destOrd="0" presId="urn:microsoft.com/office/officeart/2005/8/layout/list1#1"/>
    <dgm:cxn modelId="{F925CA6F-5890-48D3-9E74-E28CF49E63A3}" type="presParOf" srcId="{709D80A6-72FB-4616-B5E3-B5DD741D5F23}" destId="{76495F65-323E-4916-B636-C8D6D15ABDE0}" srcOrd="0" destOrd="0" presId="urn:microsoft.com/office/officeart/2005/8/layout/list1#1"/>
    <dgm:cxn modelId="{289CD174-933B-4D2E-B443-CECE97344E9F}" type="presParOf" srcId="{709D80A6-72FB-4616-B5E3-B5DD741D5F23}" destId="{9D1AF6DF-8EBD-4BA9-AB1C-83666B416551}" srcOrd="1" destOrd="0" presId="urn:microsoft.com/office/officeart/2005/8/layout/list1#1"/>
    <dgm:cxn modelId="{0545D00D-36F5-458F-BD74-EA527B67F4A5}" type="presParOf" srcId="{01DD0F12-12F5-4D40-B8E1-50F8BA73202A}" destId="{71934524-F682-452D-88D9-5DEC2E6B5015}" srcOrd="1" destOrd="0" presId="urn:microsoft.com/office/officeart/2005/8/layout/list1#1"/>
    <dgm:cxn modelId="{5F0C89D5-FE69-4A8E-87B6-E53D910E0993}" type="presParOf" srcId="{01DD0F12-12F5-4D40-B8E1-50F8BA73202A}" destId="{64F3F243-0CC4-4CEF-93F2-5776498F90DB}" srcOrd="2" destOrd="0" presId="urn:microsoft.com/office/officeart/2005/8/layout/list1#1"/>
    <dgm:cxn modelId="{D9628EC9-7A02-4498-87D5-E8D28DA4693E}" type="presParOf" srcId="{01DD0F12-12F5-4D40-B8E1-50F8BA73202A}" destId="{45C074A4-D50D-4582-A1CA-82DFC52CD331}" srcOrd="3" destOrd="0" presId="urn:microsoft.com/office/officeart/2005/8/layout/list1#1"/>
    <dgm:cxn modelId="{EC79F2FB-63BA-44E2-88B3-6E65078493B1}" type="presParOf" srcId="{01DD0F12-12F5-4D40-B8E1-50F8BA73202A}" destId="{E4533D0C-9DAF-48DA-84A6-520527060381}" srcOrd="4" destOrd="0" presId="urn:microsoft.com/office/officeart/2005/8/layout/list1#1"/>
    <dgm:cxn modelId="{F7191BBA-687C-4689-8EF7-A38778E857EA}" type="presParOf" srcId="{E4533D0C-9DAF-48DA-84A6-520527060381}" destId="{A4395476-9DE8-4F6F-8320-3E3F1F0BB7B7}" srcOrd="0" destOrd="0" presId="urn:microsoft.com/office/officeart/2005/8/layout/list1#1"/>
    <dgm:cxn modelId="{A0A8AD81-BD36-4EA5-BB3E-7DD9DB2DD51D}" type="presParOf" srcId="{E4533D0C-9DAF-48DA-84A6-520527060381}" destId="{D2B8060E-5C25-48B8-8A2C-C7E31B9A4C0B}" srcOrd="1" destOrd="0" presId="urn:microsoft.com/office/officeart/2005/8/layout/list1#1"/>
    <dgm:cxn modelId="{B861DD34-62D6-4D89-81DE-0B84C9647B32}" type="presParOf" srcId="{01DD0F12-12F5-4D40-B8E1-50F8BA73202A}" destId="{34E5DCBF-B6A4-4E52-90C6-8639E330299B}" srcOrd="5" destOrd="0" presId="urn:microsoft.com/office/officeart/2005/8/layout/list1#1"/>
    <dgm:cxn modelId="{FF560387-8593-4924-B8ED-4F963BE7EF83}" type="presParOf" srcId="{01DD0F12-12F5-4D40-B8E1-50F8BA73202A}" destId="{84309B57-9335-4504-ADE7-0F6F02733EE1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Process2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TW"/>
        </a:p>
      </dgm:t>
    </dgm:pt>
    <dgm:pt modelId="{96F225B3-2268-4CB1-9A6D-DD3D78235A9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Categories</a:t>
          </a:r>
          <a:endParaRPr lang="zh-TW" dirty="0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73381DCD-C269-4E6D-9AFB-BECEE2749D18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Sub Concepts</a:t>
          </a:r>
          <a:endParaRPr lang="zh-TW" dirty="0"/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4B2578D1-1315-46DD-B6BA-9146A0A1C44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Unique</a:t>
          </a:r>
          <a:endParaRPr lang="zh-TW" dirty="0"/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270810E-5EDA-493C-94A3-CD56D6BDC20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Attributes</a:t>
          </a:r>
          <a:endParaRPr lang="zh-TW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6A69E878-6E4C-4840-B8F1-E395DA9854AF}">
      <dgm:prSet/>
      <dgm:spPr/>
      <dgm:t>
        <a:bodyPr/>
        <a:lstStyle/>
        <a:p>
          <a:r>
            <a:rPr lang="en-US" altLang="zh-TW" dirty="0" smtClean="0"/>
            <a:t>Related Concepts</a:t>
          </a:r>
          <a:endParaRPr lang="zh-TW" dirty="0"/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C08368D-FB80-4EA7-8460-B8157F8B01AE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altLang="zh-TW" i="1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m:t>≠</m:t>
                  </m:r>
                </m:oMath>
              </a14:m>
              <a:r>
                <a:rPr lang="en-US" altLang="zh-TW" dirty="0" smtClean="0">
                  <a:ea typeface="+mn-ea"/>
                  <a:cs typeface="+mn-cs"/>
                </a:rPr>
                <a:t> Hyponym </a:t>
              </a:r>
              <a:endParaRPr lang="zh-TW" dirty="0"/>
            </a:p>
          </dgm:t>
        </dgm:pt>
      </mc:Choice>
      <mc:Fallback>
        <dgm:pt modelId="{2C08368D-FB80-4EA7-8460-B8157F8B01AE}">
          <dgm:prSet/>
          <dgm:spPr/>
          <dgm:t>
            <a:bodyPr/>
            <a:lstStyle/>
            <a:p>
              <a:r>
                <a:rPr lang="en-US" altLang="zh-TW" i="0" smtClean="0"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≠</a:t>
              </a:r>
              <a:r>
                <a:rPr lang="en-US" altLang="zh-TW" dirty="0" smtClean="0">
                  <a:ea typeface="+mn-ea"/>
                  <a:cs typeface="+mn-cs"/>
                </a:rPr>
                <a:t> Hyponym </a:t>
              </a:r>
              <a:endParaRPr lang="zh-TW" dirty="0"/>
            </a:p>
          </dgm:t>
        </dgm:pt>
      </mc:Fallback>
    </mc:AlternateContent>
    <dgm:pt modelId="{9FED48B3-4081-4565-892A-3A0DF75280B0}" type="par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5AF0176C-8F9A-4E8D-8D39-3FD43F45BE0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Not Unique</a:t>
          </a:r>
          <a:endParaRPr lang="zh-TW" dirty="0">
            <a:ea typeface="+mn-ea"/>
            <a:cs typeface="+mn-cs"/>
          </a:endParaRP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BE1D709F-8426-4CD6-B91E-B5566C2FC9D6}" type="pres">
      <dgm:prSet presAssocID="{1E11E206-3F6C-4535-B4C2-1852A117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743508-3CBA-4827-9A78-16420F60F8B8}" type="pres">
      <dgm:prSet presAssocID="{96F225B3-2268-4CB1-9A6D-DD3D78235A90}" presName="compNode" presStyleCnt="0"/>
      <dgm:spPr/>
    </dgm:pt>
    <dgm:pt modelId="{F146003F-8059-4D47-80D9-9DBB8BBD625E}" type="pres">
      <dgm:prSet presAssocID="{96F225B3-2268-4CB1-9A6D-DD3D78235A90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D461F7BB-3B77-4F95-B46A-7FF08A71FE23}" type="pres">
      <dgm:prSet presAssocID="{96F225B3-2268-4CB1-9A6D-DD3D78235A90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75B23651-6A52-4ACD-987E-CF5BCA194692}" type="pres">
      <dgm:prSet presAssocID="{96F225B3-2268-4CB1-9A6D-DD3D78235A90}" presName="compChildNode" presStyleCnt="0"/>
      <dgm:spPr/>
    </dgm:pt>
    <dgm:pt modelId="{18763D12-E753-49D7-9979-D94FE53773BE}" type="pres">
      <dgm:prSet presAssocID="{96F225B3-2268-4CB1-9A6D-DD3D78235A90}" presName="theInnerList" presStyleCnt="0"/>
      <dgm:spPr/>
    </dgm:pt>
    <dgm:pt modelId="{74CFD51A-5E10-4179-ACD2-C4993AE893AE}" type="pres">
      <dgm:prSet presAssocID="{73381DCD-C269-4E6D-9AFB-BECEE2749D1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2AB798-17E9-4D42-8BC8-E7DB7EFD92E5}" type="pres">
      <dgm:prSet presAssocID="{73381DCD-C269-4E6D-9AFB-BECEE2749D18}" presName="aSpace2" presStyleCnt="0"/>
      <dgm:spPr/>
    </dgm:pt>
    <dgm:pt modelId="{87270A9B-AA9D-4460-9C44-522AB853E0DF}" type="pres">
      <dgm:prSet presAssocID="{4B2578D1-1315-46DD-B6BA-9146A0A1C44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28D5C7-B989-43FA-896F-56EDD9481D31}" type="pres">
      <dgm:prSet presAssocID="{96F225B3-2268-4CB1-9A6D-DD3D78235A90}" presName="aSpace" presStyleCnt="0"/>
      <dgm:spPr/>
    </dgm:pt>
    <dgm:pt modelId="{A7808B54-FD86-4868-B875-DAE54FF64EDA}" type="pres">
      <dgm:prSet presAssocID="{9270810E-5EDA-493C-94A3-CD56D6BDC201}" presName="compNode" presStyleCnt="0"/>
      <dgm:spPr/>
    </dgm:pt>
    <dgm:pt modelId="{EBA1EFD1-9403-4F88-A908-BEEEB03E8DA4}" type="pres">
      <dgm:prSet presAssocID="{9270810E-5EDA-493C-94A3-CD56D6BDC201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265B3E78-4722-4066-BE9F-8D4390368572}" type="pres">
      <dgm:prSet presAssocID="{9270810E-5EDA-493C-94A3-CD56D6BDC201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0F5EFF47-9F0B-49AD-B424-ABDF2190395F}" type="pres">
      <dgm:prSet presAssocID="{9270810E-5EDA-493C-94A3-CD56D6BDC201}" presName="compChildNode" presStyleCnt="0"/>
      <dgm:spPr/>
    </dgm:pt>
    <dgm:pt modelId="{7860A91B-B42E-4005-97A1-85DBDEB9F7E7}" type="pres">
      <dgm:prSet presAssocID="{9270810E-5EDA-493C-94A3-CD56D6BDC201}" presName="theInnerList" presStyleCnt="0"/>
      <dgm:spPr/>
    </dgm:pt>
    <dgm:pt modelId="{EDF72615-0715-4061-B359-9884AF0F7B16}" type="pres">
      <dgm:prSet presAssocID="{6A69E878-6E4C-4840-B8F1-E395DA9854AF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F367D6-0C3F-4E13-A163-DF5FFF139C52}" type="pres">
      <dgm:prSet presAssocID="{6A69E878-6E4C-4840-B8F1-E395DA9854AF}" presName="aSpace2" presStyleCnt="0"/>
      <dgm:spPr/>
    </dgm:pt>
    <dgm:pt modelId="{1A58FB3C-35FD-40DE-B927-EDCC1C9F1B16}" type="pres">
      <dgm:prSet presAssocID="{2C08368D-FB80-4EA7-8460-B8157F8B01A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1D1600-ACD4-42C0-A7BD-DC7478233835}" type="pres">
      <dgm:prSet presAssocID="{2C08368D-FB80-4EA7-8460-B8157F8B01AE}" presName="aSpace2" presStyleCnt="0"/>
      <dgm:spPr/>
    </dgm:pt>
    <dgm:pt modelId="{7755B4AC-4A8F-4EF2-9DCD-6704CD311665}" type="pres">
      <dgm:prSet presAssocID="{5AF0176C-8F9A-4E8D-8D39-3FD43F45BE0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B5273DDE-85BF-43F7-9648-81649A159F9D}" type="presOf" srcId="{73381DCD-C269-4E6D-9AFB-BECEE2749D18}" destId="{74CFD51A-5E10-4179-ACD2-C4993AE893AE}" srcOrd="0" destOrd="0" presId="urn:microsoft.com/office/officeart/2005/8/layout/lProcess2#1"/>
    <dgm:cxn modelId="{D9A2FA0C-B31A-447F-98F0-DCB665E3373E}" type="presOf" srcId="{1E11E206-3F6C-4535-B4C2-1852A1175E7D}" destId="{BE1D709F-8426-4CD6-B91E-B5566C2FC9D6}" srcOrd="0" destOrd="0" presId="urn:microsoft.com/office/officeart/2005/8/layout/lProcess2#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4E8332DC-EDED-43C7-9EBA-4DB189C6B9AE}" type="presOf" srcId="{96F225B3-2268-4CB1-9A6D-DD3D78235A90}" destId="{F146003F-8059-4D47-80D9-9DBB8BBD625E}" srcOrd="0" destOrd="0" presId="urn:microsoft.com/office/officeart/2005/8/layout/lProcess2#1"/>
    <dgm:cxn modelId="{D3AC722F-418D-4CCD-8618-907059F334A8}" type="presOf" srcId="{96F225B3-2268-4CB1-9A6D-DD3D78235A90}" destId="{D461F7BB-3B77-4F95-B46A-7FF08A71FE23}" srcOrd="1" destOrd="0" presId="urn:microsoft.com/office/officeart/2005/8/layout/lProcess2#1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9C985163-145E-4E48-AAD0-A893132711D6}" type="presOf" srcId="{5AF0176C-8F9A-4E8D-8D39-3FD43F45BE00}" destId="{7755B4AC-4A8F-4EF2-9DCD-6704CD311665}" srcOrd="0" destOrd="0" presId="urn:microsoft.com/office/officeart/2005/8/layout/lProcess2#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9ABADA07-EC10-43A3-B7C0-2351ABC71D3C}" type="presOf" srcId="{2C08368D-FB80-4EA7-8460-B8157F8B01AE}" destId="{1A58FB3C-35FD-40DE-B927-EDCC1C9F1B16}" srcOrd="0" destOrd="0" presId="urn:microsoft.com/office/officeart/2005/8/layout/lProcess2#1"/>
    <dgm:cxn modelId="{E98CB008-DA92-4775-A257-8C64B2A0568B}" type="presOf" srcId="{9270810E-5EDA-493C-94A3-CD56D6BDC201}" destId="{265B3E78-4722-4066-BE9F-8D4390368572}" srcOrd="1" destOrd="0" presId="urn:microsoft.com/office/officeart/2005/8/layout/lProcess2#1"/>
    <dgm:cxn modelId="{EF9431CC-6512-4CC2-9561-18C32D1A27EB}" type="presOf" srcId="{4B2578D1-1315-46DD-B6BA-9146A0A1C441}" destId="{87270A9B-AA9D-4460-9C44-522AB853E0DF}" srcOrd="0" destOrd="0" presId="urn:microsoft.com/office/officeart/2005/8/layout/lProcess2#1"/>
    <dgm:cxn modelId="{A60058A4-EBE1-443D-823F-1C1CCFC17604}" type="presOf" srcId="{9270810E-5EDA-493C-94A3-CD56D6BDC201}" destId="{EBA1EFD1-9403-4F88-A908-BEEEB03E8DA4}" srcOrd="0" destOrd="0" presId="urn:microsoft.com/office/officeart/2005/8/layout/lProcess2#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F90FF8BA-F5CA-4AA7-8BC4-CB98D4A4280C}" type="presOf" srcId="{6A69E878-6E4C-4840-B8F1-E395DA9854AF}" destId="{EDF72615-0715-4061-B359-9884AF0F7B16}" srcOrd="0" destOrd="0" presId="urn:microsoft.com/office/officeart/2005/8/layout/lProcess2#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EA8DAC3-2185-4A2D-9705-DB47A8335031}" type="presParOf" srcId="{BE1D709F-8426-4CD6-B91E-B5566C2FC9D6}" destId="{A1743508-3CBA-4827-9A78-16420F60F8B8}" srcOrd="0" destOrd="0" presId="urn:microsoft.com/office/officeart/2005/8/layout/lProcess2#1"/>
    <dgm:cxn modelId="{AC810310-91F2-4892-8F4B-4CEB59C2036A}" type="presParOf" srcId="{A1743508-3CBA-4827-9A78-16420F60F8B8}" destId="{F146003F-8059-4D47-80D9-9DBB8BBD625E}" srcOrd="0" destOrd="0" presId="urn:microsoft.com/office/officeart/2005/8/layout/lProcess2#1"/>
    <dgm:cxn modelId="{9586A7ED-B6A9-4EFC-958C-4E4C4D7812AF}" type="presParOf" srcId="{A1743508-3CBA-4827-9A78-16420F60F8B8}" destId="{D461F7BB-3B77-4F95-B46A-7FF08A71FE23}" srcOrd="1" destOrd="0" presId="urn:microsoft.com/office/officeart/2005/8/layout/lProcess2#1"/>
    <dgm:cxn modelId="{48040614-512A-4CC4-B48A-F23503E279D3}" type="presParOf" srcId="{A1743508-3CBA-4827-9A78-16420F60F8B8}" destId="{75B23651-6A52-4ACD-987E-CF5BCA194692}" srcOrd="2" destOrd="0" presId="urn:microsoft.com/office/officeart/2005/8/layout/lProcess2#1"/>
    <dgm:cxn modelId="{E2FBB0F2-5B12-4018-91D7-ADAE7AC13F23}" type="presParOf" srcId="{75B23651-6A52-4ACD-987E-CF5BCA194692}" destId="{18763D12-E753-49D7-9979-D94FE53773BE}" srcOrd="0" destOrd="0" presId="urn:microsoft.com/office/officeart/2005/8/layout/lProcess2#1"/>
    <dgm:cxn modelId="{90E79B66-3A98-4517-AC35-91FDA8C33AA2}" type="presParOf" srcId="{18763D12-E753-49D7-9979-D94FE53773BE}" destId="{74CFD51A-5E10-4179-ACD2-C4993AE893AE}" srcOrd="0" destOrd="0" presId="urn:microsoft.com/office/officeart/2005/8/layout/lProcess2#1"/>
    <dgm:cxn modelId="{2498F84A-0405-4720-93C5-10698690894B}" type="presParOf" srcId="{18763D12-E753-49D7-9979-D94FE53773BE}" destId="{292AB798-17E9-4D42-8BC8-E7DB7EFD92E5}" srcOrd="1" destOrd="0" presId="urn:microsoft.com/office/officeart/2005/8/layout/lProcess2#1"/>
    <dgm:cxn modelId="{B154B809-675A-48DC-B0ED-40199E62F4AB}" type="presParOf" srcId="{18763D12-E753-49D7-9979-D94FE53773BE}" destId="{87270A9B-AA9D-4460-9C44-522AB853E0DF}" srcOrd="2" destOrd="0" presId="urn:microsoft.com/office/officeart/2005/8/layout/lProcess2#1"/>
    <dgm:cxn modelId="{DD85A0AF-45C5-48A5-AB2C-76615BF9B38B}" type="presParOf" srcId="{BE1D709F-8426-4CD6-B91E-B5566C2FC9D6}" destId="{7328D5C7-B989-43FA-896F-56EDD9481D31}" srcOrd="1" destOrd="0" presId="urn:microsoft.com/office/officeart/2005/8/layout/lProcess2#1"/>
    <dgm:cxn modelId="{7B74E392-B12D-453A-98E2-ADB11B1E361D}" type="presParOf" srcId="{BE1D709F-8426-4CD6-B91E-B5566C2FC9D6}" destId="{A7808B54-FD86-4868-B875-DAE54FF64EDA}" srcOrd="2" destOrd="0" presId="urn:microsoft.com/office/officeart/2005/8/layout/lProcess2#1"/>
    <dgm:cxn modelId="{729773B6-3EDA-40B4-82B5-133EDAB24248}" type="presParOf" srcId="{A7808B54-FD86-4868-B875-DAE54FF64EDA}" destId="{EBA1EFD1-9403-4F88-A908-BEEEB03E8DA4}" srcOrd="0" destOrd="0" presId="urn:microsoft.com/office/officeart/2005/8/layout/lProcess2#1"/>
    <dgm:cxn modelId="{CA360941-0A67-457B-9B26-27251B258527}" type="presParOf" srcId="{A7808B54-FD86-4868-B875-DAE54FF64EDA}" destId="{265B3E78-4722-4066-BE9F-8D4390368572}" srcOrd="1" destOrd="0" presId="urn:microsoft.com/office/officeart/2005/8/layout/lProcess2#1"/>
    <dgm:cxn modelId="{284753FB-3279-4AE7-8371-B23DCDB54F07}" type="presParOf" srcId="{A7808B54-FD86-4868-B875-DAE54FF64EDA}" destId="{0F5EFF47-9F0B-49AD-B424-ABDF2190395F}" srcOrd="2" destOrd="0" presId="urn:microsoft.com/office/officeart/2005/8/layout/lProcess2#1"/>
    <dgm:cxn modelId="{F6A2B626-05FC-4D19-AE2E-5F629015631C}" type="presParOf" srcId="{0F5EFF47-9F0B-49AD-B424-ABDF2190395F}" destId="{7860A91B-B42E-4005-97A1-85DBDEB9F7E7}" srcOrd="0" destOrd="0" presId="urn:microsoft.com/office/officeart/2005/8/layout/lProcess2#1"/>
    <dgm:cxn modelId="{0223DCDD-194D-4A38-8998-53A6C24FA695}" type="presParOf" srcId="{7860A91B-B42E-4005-97A1-85DBDEB9F7E7}" destId="{EDF72615-0715-4061-B359-9884AF0F7B16}" srcOrd="0" destOrd="0" presId="urn:microsoft.com/office/officeart/2005/8/layout/lProcess2#1"/>
    <dgm:cxn modelId="{8077727E-5542-4442-B5D3-3EB83DC4FC02}" type="presParOf" srcId="{7860A91B-B42E-4005-97A1-85DBDEB9F7E7}" destId="{0DF367D6-0C3F-4E13-A163-DF5FFF139C52}" srcOrd="1" destOrd="0" presId="urn:microsoft.com/office/officeart/2005/8/layout/lProcess2#1"/>
    <dgm:cxn modelId="{49F56D85-7191-4580-A5CF-DC8AB483C3FD}" type="presParOf" srcId="{7860A91B-B42E-4005-97A1-85DBDEB9F7E7}" destId="{1A58FB3C-35FD-40DE-B927-EDCC1C9F1B16}" srcOrd="2" destOrd="0" presId="urn:microsoft.com/office/officeart/2005/8/layout/lProcess2#1"/>
    <dgm:cxn modelId="{73A979AA-8615-4AF1-ADF8-D4E01260282B}" type="presParOf" srcId="{7860A91B-B42E-4005-97A1-85DBDEB9F7E7}" destId="{FA1D1600-ACD4-42C0-A7BD-DC7478233835}" srcOrd="3" destOrd="0" presId="urn:microsoft.com/office/officeart/2005/8/layout/lProcess2#1"/>
    <dgm:cxn modelId="{838A82BB-401D-4DD3-A6D5-8B6D51C3B90B}" type="presParOf" srcId="{7860A91B-B42E-4005-97A1-85DBDEB9F7E7}" destId="{7755B4AC-4A8F-4EF2-9DCD-6704CD311665}" srcOrd="4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Process2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TW"/>
        </a:p>
      </dgm:t>
    </dgm:pt>
    <dgm:pt modelId="{96F225B3-2268-4CB1-9A6D-DD3D78235A9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Categories</a:t>
          </a:r>
          <a:endParaRPr lang="zh-TW" dirty="0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73381DCD-C269-4E6D-9AFB-BECEE2749D18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Sub Concepts</a:t>
          </a:r>
          <a:endParaRPr lang="zh-TW" dirty="0"/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4B2578D1-1315-46DD-B6BA-9146A0A1C44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Unique</a:t>
          </a:r>
          <a:endParaRPr lang="zh-TW" dirty="0"/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270810E-5EDA-493C-94A3-CD56D6BDC20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Attributes</a:t>
          </a:r>
          <a:endParaRPr lang="zh-TW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6A69E878-6E4C-4840-B8F1-E395DA9854AF}">
      <dgm:prSet/>
      <dgm:spPr/>
      <dgm:t>
        <a:bodyPr/>
        <a:lstStyle/>
        <a:p>
          <a:r>
            <a:rPr lang="en-US" altLang="zh-TW" dirty="0" smtClean="0"/>
            <a:t>Related Concepts</a:t>
          </a:r>
          <a:endParaRPr lang="zh-TW" dirty="0"/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C08368D-FB80-4EA7-8460-B8157F8B01AE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5AF0176C-8F9A-4E8D-8D39-3FD43F45BE0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Not Unique</a:t>
          </a:r>
          <a:endParaRPr lang="zh-TW" dirty="0">
            <a:ea typeface="+mn-ea"/>
            <a:cs typeface="+mn-cs"/>
          </a:endParaRP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BE1D709F-8426-4CD6-B91E-B5566C2FC9D6}" type="pres">
      <dgm:prSet presAssocID="{1E11E206-3F6C-4535-B4C2-1852A117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743508-3CBA-4827-9A78-16420F60F8B8}" type="pres">
      <dgm:prSet presAssocID="{96F225B3-2268-4CB1-9A6D-DD3D78235A90}" presName="compNode" presStyleCnt="0"/>
      <dgm:spPr/>
    </dgm:pt>
    <dgm:pt modelId="{F146003F-8059-4D47-80D9-9DBB8BBD625E}" type="pres">
      <dgm:prSet presAssocID="{96F225B3-2268-4CB1-9A6D-DD3D78235A90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D461F7BB-3B77-4F95-B46A-7FF08A71FE23}" type="pres">
      <dgm:prSet presAssocID="{96F225B3-2268-4CB1-9A6D-DD3D78235A90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75B23651-6A52-4ACD-987E-CF5BCA194692}" type="pres">
      <dgm:prSet presAssocID="{96F225B3-2268-4CB1-9A6D-DD3D78235A90}" presName="compChildNode" presStyleCnt="0"/>
      <dgm:spPr/>
    </dgm:pt>
    <dgm:pt modelId="{18763D12-E753-49D7-9979-D94FE53773BE}" type="pres">
      <dgm:prSet presAssocID="{96F225B3-2268-4CB1-9A6D-DD3D78235A90}" presName="theInnerList" presStyleCnt="0"/>
      <dgm:spPr/>
    </dgm:pt>
    <dgm:pt modelId="{74CFD51A-5E10-4179-ACD2-C4993AE893AE}" type="pres">
      <dgm:prSet presAssocID="{73381DCD-C269-4E6D-9AFB-BECEE2749D1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2AB798-17E9-4D42-8BC8-E7DB7EFD92E5}" type="pres">
      <dgm:prSet presAssocID="{73381DCD-C269-4E6D-9AFB-BECEE2749D18}" presName="aSpace2" presStyleCnt="0"/>
      <dgm:spPr/>
    </dgm:pt>
    <dgm:pt modelId="{87270A9B-AA9D-4460-9C44-522AB853E0DF}" type="pres">
      <dgm:prSet presAssocID="{4B2578D1-1315-46DD-B6BA-9146A0A1C44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28D5C7-B989-43FA-896F-56EDD9481D31}" type="pres">
      <dgm:prSet presAssocID="{96F225B3-2268-4CB1-9A6D-DD3D78235A90}" presName="aSpace" presStyleCnt="0"/>
      <dgm:spPr/>
    </dgm:pt>
    <dgm:pt modelId="{A7808B54-FD86-4868-B875-DAE54FF64EDA}" type="pres">
      <dgm:prSet presAssocID="{9270810E-5EDA-493C-94A3-CD56D6BDC201}" presName="compNode" presStyleCnt="0"/>
      <dgm:spPr/>
    </dgm:pt>
    <dgm:pt modelId="{EBA1EFD1-9403-4F88-A908-BEEEB03E8DA4}" type="pres">
      <dgm:prSet presAssocID="{9270810E-5EDA-493C-94A3-CD56D6BDC201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265B3E78-4722-4066-BE9F-8D4390368572}" type="pres">
      <dgm:prSet presAssocID="{9270810E-5EDA-493C-94A3-CD56D6BDC201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0F5EFF47-9F0B-49AD-B424-ABDF2190395F}" type="pres">
      <dgm:prSet presAssocID="{9270810E-5EDA-493C-94A3-CD56D6BDC201}" presName="compChildNode" presStyleCnt="0"/>
      <dgm:spPr/>
    </dgm:pt>
    <dgm:pt modelId="{7860A91B-B42E-4005-97A1-85DBDEB9F7E7}" type="pres">
      <dgm:prSet presAssocID="{9270810E-5EDA-493C-94A3-CD56D6BDC201}" presName="theInnerList" presStyleCnt="0"/>
      <dgm:spPr/>
    </dgm:pt>
    <dgm:pt modelId="{EDF72615-0715-4061-B359-9884AF0F7B16}" type="pres">
      <dgm:prSet presAssocID="{6A69E878-6E4C-4840-B8F1-E395DA9854AF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F367D6-0C3F-4E13-A163-DF5FFF139C52}" type="pres">
      <dgm:prSet presAssocID="{6A69E878-6E4C-4840-B8F1-E395DA9854AF}" presName="aSpace2" presStyleCnt="0"/>
      <dgm:spPr/>
    </dgm:pt>
    <dgm:pt modelId="{1A58FB3C-35FD-40DE-B927-EDCC1C9F1B16}" type="pres">
      <dgm:prSet presAssocID="{2C08368D-FB80-4EA7-8460-B8157F8B01A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1D1600-ACD4-42C0-A7BD-DC7478233835}" type="pres">
      <dgm:prSet presAssocID="{2C08368D-FB80-4EA7-8460-B8157F8B01AE}" presName="aSpace2" presStyleCnt="0"/>
      <dgm:spPr/>
    </dgm:pt>
    <dgm:pt modelId="{7755B4AC-4A8F-4EF2-9DCD-6704CD311665}" type="pres">
      <dgm:prSet presAssocID="{5AF0176C-8F9A-4E8D-8D39-3FD43F45BE0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B5273DDE-85BF-43F7-9648-81649A159F9D}" type="presOf" srcId="{73381DCD-C269-4E6D-9AFB-BECEE2749D18}" destId="{74CFD51A-5E10-4179-ACD2-C4993AE893AE}" srcOrd="0" destOrd="0" presId="urn:microsoft.com/office/officeart/2005/8/layout/lProcess2#1"/>
    <dgm:cxn modelId="{D9A2FA0C-B31A-447F-98F0-DCB665E3373E}" type="presOf" srcId="{1E11E206-3F6C-4535-B4C2-1852A1175E7D}" destId="{BE1D709F-8426-4CD6-B91E-B5566C2FC9D6}" srcOrd="0" destOrd="0" presId="urn:microsoft.com/office/officeart/2005/8/layout/lProcess2#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4E8332DC-EDED-43C7-9EBA-4DB189C6B9AE}" type="presOf" srcId="{96F225B3-2268-4CB1-9A6D-DD3D78235A90}" destId="{F146003F-8059-4D47-80D9-9DBB8BBD625E}" srcOrd="0" destOrd="0" presId="urn:microsoft.com/office/officeart/2005/8/layout/lProcess2#1"/>
    <dgm:cxn modelId="{D3AC722F-418D-4CCD-8618-907059F334A8}" type="presOf" srcId="{96F225B3-2268-4CB1-9A6D-DD3D78235A90}" destId="{D461F7BB-3B77-4F95-B46A-7FF08A71FE23}" srcOrd="1" destOrd="0" presId="urn:microsoft.com/office/officeart/2005/8/layout/lProcess2#1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9C985163-145E-4E48-AAD0-A893132711D6}" type="presOf" srcId="{5AF0176C-8F9A-4E8D-8D39-3FD43F45BE00}" destId="{7755B4AC-4A8F-4EF2-9DCD-6704CD311665}" srcOrd="0" destOrd="0" presId="urn:microsoft.com/office/officeart/2005/8/layout/lProcess2#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9ABADA07-EC10-43A3-B7C0-2351ABC71D3C}" type="presOf" srcId="{2C08368D-FB80-4EA7-8460-B8157F8B01AE}" destId="{1A58FB3C-35FD-40DE-B927-EDCC1C9F1B16}" srcOrd="0" destOrd="0" presId="urn:microsoft.com/office/officeart/2005/8/layout/lProcess2#1"/>
    <dgm:cxn modelId="{E98CB008-DA92-4775-A257-8C64B2A0568B}" type="presOf" srcId="{9270810E-5EDA-493C-94A3-CD56D6BDC201}" destId="{265B3E78-4722-4066-BE9F-8D4390368572}" srcOrd="1" destOrd="0" presId="urn:microsoft.com/office/officeart/2005/8/layout/lProcess2#1"/>
    <dgm:cxn modelId="{EF9431CC-6512-4CC2-9561-18C32D1A27EB}" type="presOf" srcId="{4B2578D1-1315-46DD-B6BA-9146A0A1C441}" destId="{87270A9B-AA9D-4460-9C44-522AB853E0DF}" srcOrd="0" destOrd="0" presId="urn:microsoft.com/office/officeart/2005/8/layout/lProcess2#1"/>
    <dgm:cxn modelId="{A60058A4-EBE1-443D-823F-1C1CCFC17604}" type="presOf" srcId="{9270810E-5EDA-493C-94A3-CD56D6BDC201}" destId="{EBA1EFD1-9403-4F88-A908-BEEEB03E8DA4}" srcOrd="0" destOrd="0" presId="urn:microsoft.com/office/officeart/2005/8/layout/lProcess2#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F90FF8BA-F5CA-4AA7-8BC4-CB98D4A4280C}" type="presOf" srcId="{6A69E878-6E4C-4840-B8F1-E395DA9854AF}" destId="{EDF72615-0715-4061-B359-9884AF0F7B16}" srcOrd="0" destOrd="0" presId="urn:microsoft.com/office/officeart/2005/8/layout/lProcess2#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EA8DAC3-2185-4A2D-9705-DB47A8335031}" type="presParOf" srcId="{BE1D709F-8426-4CD6-B91E-B5566C2FC9D6}" destId="{A1743508-3CBA-4827-9A78-16420F60F8B8}" srcOrd="0" destOrd="0" presId="urn:microsoft.com/office/officeart/2005/8/layout/lProcess2#1"/>
    <dgm:cxn modelId="{AC810310-91F2-4892-8F4B-4CEB59C2036A}" type="presParOf" srcId="{A1743508-3CBA-4827-9A78-16420F60F8B8}" destId="{F146003F-8059-4D47-80D9-9DBB8BBD625E}" srcOrd="0" destOrd="0" presId="urn:microsoft.com/office/officeart/2005/8/layout/lProcess2#1"/>
    <dgm:cxn modelId="{9586A7ED-B6A9-4EFC-958C-4E4C4D7812AF}" type="presParOf" srcId="{A1743508-3CBA-4827-9A78-16420F60F8B8}" destId="{D461F7BB-3B77-4F95-B46A-7FF08A71FE23}" srcOrd="1" destOrd="0" presId="urn:microsoft.com/office/officeart/2005/8/layout/lProcess2#1"/>
    <dgm:cxn modelId="{48040614-512A-4CC4-B48A-F23503E279D3}" type="presParOf" srcId="{A1743508-3CBA-4827-9A78-16420F60F8B8}" destId="{75B23651-6A52-4ACD-987E-CF5BCA194692}" srcOrd="2" destOrd="0" presId="urn:microsoft.com/office/officeart/2005/8/layout/lProcess2#1"/>
    <dgm:cxn modelId="{E2FBB0F2-5B12-4018-91D7-ADAE7AC13F23}" type="presParOf" srcId="{75B23651-6A52-4ACD-987E-CF5BCA194692}" destId="{18763D12-E753-49D7-9979-D94FE53773BE}" srcOrd="0" destOrd="0" presId="urn:microsoft.com/office/officeart/2005/8/layout/lProcess2#1"/>
    <dgm:cxn modelId="{90E79B66-3A98-4517-AC35-91FDA8C33AA2}" type="presParOf" srcId="{18763D12-E753-49D7-9979-D94FE53773BE}" destId="{74CFD51A-5E10-4179-ACD2-C4993AE893AE}" srcOrd="0" destOrd="0" presId="urn:microsoft.com/office/officeart/2005/8/layout/lProcess2#1"/>
    <dgm:cxn modelId="{2498F84A-0405-4720-93C5-10698690894B}" type="presParOf" srcId="{18763D12-E753-49D7-9979-D94FE53773BE}" destId="{292AB798-17E9-4D42-8BC8-E7DB7EFD92E5}" srcOrd="1" destOrd="0" presId="urn:microsoft.com/office/officeart/2005/8/layout/lProcess2#1"/>
    <dgm:cxn modelId="{B154B809-675A-48DC-B0ED-40199E62F4AB}" type="presParOf" srcId="{18763D12-E753-49D7-9979-D94FE53773BE}" destId="{87270A9B-AA9D-4460-9C44-522AB853E0DF}" srcOrd="2" destOrd="0" presId="urn:microsoft.com/office/officeart/2005/8/layout/lProcess2#1"/>
    <dgm:cxn modelId="{DD85A0AF-45C5-48A5-AB2C-76615BF9B38B}" type="presParOf" srcId="{BE1D709F-8426-4CD6-B91E-B5566C2FC9D6}" destId="{7328D5C7-B989-43FA-896F-56EDD9481D31}" srcOrd="1" destOrd="0" presId="urn:microsoft.com/office/officeart/2005/8/layout/lProcess2#1"/>
    <dgm:cxn modelId="{7B74E392-B12D-453A-98E2-ADB11B1E361D}" type="presParOf" srcId="{BE1D709F-8426-4CD6-B91E-B5566C2FC9D6}" destId="{A7808B54-FD86-4868-B875-DAE54FF64EDA}" srcOrd="2" destOrd="0" presId="urn:microsoft.com/office/officeart/2005/8/layout/lProcess2#1"/>
    <dgm:cxn modelId="{729773B6-3EDA-40B4-82B5-133EDAB24248}" type="presParOf" srcId="{A7808B54-FD86-4868-B875-DAE54FF64EDA}" destId="{EBA1EFD1-9403-4F88-A908-BEEEB03E8DA4}" srcOrd="0" destOrd="0" presId="urn:microsoft.com/office/officeart/2005/8/layout/lProcess2#1"/>
    <dgm:cxn modelId="{CA360941-0A67-457B-9B26-27251B258527}" type="presParOf" srcId="{A7808B54-FD86-4868-B875-DAE54FF64EDA}" destId="{265B3E78-4722-4066-BE9F-8D4390368572}" srcOrd="1" destOrd="0" presId="urn:microsoft.com/office/officeart/2005/8/layout/lProcess2#1"/>
    <dgm:cxn modelId="{284753FB-3279-4AE7-8371-B23DCDB54F07}" type="presParOf" srcId="{A7808B54-FD86-4868-B875-DAE54FF64EDA}" destId="{0F5EFF47-9F0B-49AD-B424-ABDF2190395F}" srcOrd="2" destOrd="0" presId="urn:microsoft.com/office/officeart/2005/8/layout/lProcess2#1"/>
    <dgm:cxn modelId="{F6A2B626-05FC-4D19-AE2E-5F629015631C}" type="presParOf" srcId="{0F5EFF47-9F0B-49AD-B424-ABDF2190395F}" destId="{7860A91B-B42E-4005-97A1-85DBDEB9F7E7}" srcOrd="0" destOrd="0" presId="urn:microsoft.com/office/officeart/2005/8/layout/lProcess2#1"/>
    <dgm:cxn modelId="{0223DCDD-194D-4A38-8998-53A6C24FA695}" type="presParOf" srcId="{7860A91B-B42E-4005-97A1-85DBDEB9F7E7}" destId="{EDF72615-0715-4061-B359-9884AF0F7B16}" srcOrd="0" destOrd="0" presId="urn:microsoft.com/office/officeart/2005/8/layout/lProcess2#1"/>
    <dgm:cxn modelId="{8077727E-5542-4442-B5D3-3EB83DC4FC02}" type="presParOf" srcId="{7860A91B-B42E-4005-97A1-85DBDEB9F7E7}" destId="{0DF367D6-0C3F-4E13-A163-DF5FFF139C52}" srcOrd="1" destOrd="0" presId="urn:microsoft.com/office/officeart/2005/8/layout/lProcess2#1"/>
    <dgm:cxn modelId="{49F56D85-7191-4580-A5CF-DC8AB483C3FD}" type="presParOf" srcId="{7860A91B-B42E-4005-97A1-85DBDEB9F7E7}" destId="{1A58FB3C-35FD-40DE-B927-EDCC1C9F1B16}" srcOrd="2" destOrd="0" presId="urn:microsoft.com/office/officeart/2005/8/layout/lProcess2#1"/>
    <dgm:cxn modelId="{73A979AA-8615-4AF1-ADF8-D4E01260282B}" type="presParOf" srcId="{7860A91B-B42E-4005-97A1-85DBDEB9F7E7}" destId="{FA1D1600-ACD4-42C0-A7BD-DC7478233835}" srcOrd="3" destOrd="0" presId="urn:microsoft.com/office/officeart/2005/8/layout/lProcess2#1"/>
    <dgm:cxn modelId="{838A82BB-401D-4DD3-A6D5-8B6D51C3B90B}" type="presParOf" srcId="{7860A91B-B42E-4005-97A1-85DBDEB9F7E7}" destId="{7755B4AC-4A8F-4EF2-9DCD-6704CD311665}" srcOrd="4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/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Relationship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Relationship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Complete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B8A1D5EA-4B57-4629-8790-23DCC335A6E4}" type="presOf" srcId="{95D8AF2A-AF24-415A-80F9-34462F2D060E}" destId="{D9459C83-93CA-4ACA-8B77-029242E791FF}" srcOrd="0" destOrd="0" presId="urn:microsoft.com/office/officeart/2005/8/layout/process4#1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EB056C2F-FDF1-458D-98EE-93EC4699136C}" type="presOf" srcId="{3067D422-6457-44E1-A642-F660805CB472}" destId="{7EE725D8-20E2-4A22-95B6-D24E228F672F}" srcOrd="0" destOrd="0" presId="urn:microsoft.com/office/officeart/2005/8/layout/process4#1"/>
    <dgm:cxn modelId="{1CADF3AE-C6C4-4E4A-9A26-D0576DC74441}" type="presOf" srcId="{9259B59C-792E-4CA8-B1E0-B33DC9080563}" destId="{C5584186-AECA-48DF-B0DC-7CDF9F546B41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E561DA4F-90AC-4705-8315-07C06F2F53B6}" type="presOf" srcId="{8096E04E-1E46-4AF7-A16A-DDC9FDB66DC3}" destId="{6095CD52-EFD9-42D4-AF38-91DFE56A438C}" srcOrd="0" destOrd="0" presId="urn:microsoft.com/office/officeart/2005/8/layout/process4#1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67A5F8D4-1157-4914-AA16-8F5F272CF87D}" type="presOf" srcId="{D834E3BD-03E5-4C32-A08E-7D8D64961ED4}" destId="{9D19CD67-811C-4D81-80D1-5C199FCED338}" srcOrd="0" destOrd="0" presId="urn:microsoft.com/office/officeart/2005/8/layout/process4#1"/>
    <dgm:cxn modelId="{67BF55D0-2893-4D8C-8457-A7A9258C80A7}" type="presParOf" srcId="{6095CD52-EFD9-42D4-AF38-91DFE56A438C}" destId="{9F41B7F1-1786-4321-90A4-C72448BDB5BD}" srcOrd="0" destOrd="0" presId="urn:microsoft.com/office/officeart/2005/8/layout/process4#1"/>
    <dgm:cxn modelId="{6B326793-3BF0-4A31-8183-CF48A056675C}" type="presParOf" srcId="{9F41B7F1-1786-4321-90A4-C72448BDB5BD}" destId="{9D19CD67-811C-4D81-80D1-5C199FCED338}" srcOrd="0" destOrd="0" presId="urn:microsoft.com/office/officeart/2005/8/layout/process4#1"/>
    <dgm:cxn modelId="{9020209E-0526-4F11-BCDF-6C8655D89F09}" type="presParOf" srcId="{6095CD52-EFD9-42D4-AF38-91DFE56A438C}" destId="{3EBEA3E0-A57D-437D-9569-D668EA82B4A0}" srcOrd="1" destOrd="0" presId="urn:microsoft.com/office/officeart/2005/8/layout/process4#1"/>
    <dgm:cxn modelId="{B685FD36-790C-4835-867E-38AF5FAAD7C8}" type="presParOf" srcId="{6095CD52-EFD9-42D4-AF38-91DFE56A438C}" destId="{96B9B0FF-9DC2-4C6A-BAC6-324653AE4712}" srcOrd="2" destOrd="0" presId="urn:microsoft.com/office/officeart/2005/8/layout/process4#1"/>
    <dgm:cxn modelId="{6718C3BC-1B54-4456-B07B-EB091F27C5B7}" type="presParOf" srcId="{96B9B0FF-9DC2-4C6A-BAC6-324653AE4712}" destId="{D9459C83-93CA-4ACA-8B77-029242E791FF}" srcOrd="0" destOrd="0" presId="urn:microsoft.com/office/officeart/2005/8/layout/process4#1"/>
    <dgm:cxn modelId="{E5BBA36D-8050-4F42-8649-3B148F9D23E8}" type="presParOf" srcId="{6095CD52-EFD9-42D4-AF38-91DFE56A438C}" destId="{3AF15CA9-6CC3-45BC-9327-F873E2F2E570}" srcOrd="3" destOrd="0" presId="urn:microsoft.com/office/officeart/2005/8/layout/process4#1"/>
    <dgm:cxn modelId="{DD6D32F8-E247-4DD6-993C-62A22F9B5816}" type="presParOf" srcId="{6095CD52-EFD9-42D4-AF38-91DFE56A438C}" destId="{08BAF4CF-E9EB-46F5-918C-2079BA2170F7}" srcOrd="4" destOrd="0" presId="urn:microsoft.com/office/officeart/2005/8/layout/process4#1"/>
    <dgm:cxn modelId="{87BFC3C2-CB5F-4267-BD56-DC367C6A507E}" type="presParOf" srcId="{08BAF4CF-E9EB-46F5-918C-2079BA2170F7}" destId="{C5584186-AECA-48DF-B0DC-7CDF9F546B41}" srcOrd="0" destOrd="0" presId="urn:microsoft.com/office/officeart/2005/8/layout/process4#1"/>
    <dgm:cxn modelId="{1632433F-86DD-44B1-927C-C1F9B94207E5}" type="presParOf" srcId="{6095CD52-EFD9-42D4-AF38-91DFE56A438C}" destId="{7BA1F00E-2462-4645-8B42-9E20A5363F7C}" srcOrd="5" destOrd="0" presId="urn:microsoft.com/office/officeart/2005/8/layout/process4#1"/>
    <dgm:cxn modelId="{9BA7F48E-A24B-48F8-B4E4-75F0E0051302}" type="presParOf" srcId="{6095CD52-EFD9-42D4-AF38-91DFE56A438C}" destId="{4D5BBCEA-46D6-4E56-A514-323D7F8B4091}" srcOrd="6" destOrd="0" presId="urn:microsoft.com/office/officeart/2005/8/layout/process4#1"/>
    <dgm:cxn modelId="{B52797F0-6DA9-439A-A7C5-0EDA226743A7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Relationship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Relationship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Complete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0460BC42-DC80-4269-936D-E9511B1E55FB}" type="presOf" srcId="{8096E04E-1E46-4AF7-A16A-DDC9FDB66DC3}" destId="{6095CD52-EFD9-42D4-AF38-91DFE56A438C}" srcOrd="0" destOrd="0" presId="urn:microsoft.com/office/officeart/2005/8/layout/process4#1"/>
    <dgm:cxn modelId="{FA4BE518-934F-43EE-8F93-406D035625D8}" type="presOf" srcId="{D834E3BD-03E5-4C32-A08E-7D8D64961ED4}" destId="{9D19CD67-811C-4D81-80D1-5C199FCED338}" srcOrd="0" destOrd="0" presId="urn:microsoft.com/office/officeart/2005/8/layout/process4#1"/>
    <dgm:cxn modelId="{1BA751E6-919D-45D3-8964-2E346737B49E}" type="presOf" srcId="{3067D422-6457-44E1-A642-F660805CB472}" destId="{7EE725D8-20E2-4A22-95B6-D24E228F672F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3AB3FDB4-5CA6-4CE0-A263-7CF4449A049E}" type="presOf" srcId="{95D8AF2A-AF24-415A-80F9-34462F2D060E}" destId="{D9459C83-93CA-4ACA-8B77-029242E791FF}" srcOrd="0" destOrd="0" presId="urn:microsoft.com/office/officeart/2005/8/layout/process4#1"/>
    <dgm:cxn modelId="{AFC19AF4-BB0F-4ECD-BFE2-D0CE1310F314}" type="presOf" srcId="{9259B59C-792E-4CA8-B1E0-B33DC9080563}" destId="{C5584186-AECA-48DF-B0DC-7CDF9F546B41}" srcOrd="0" destOrd="0" presId="urn:microsoft.com/office/officeart/2005/8/layout/process4#1"/>
    <dgm:cxn modelId="{4DF3B33F-41C2-4181-9A72-DC7FA40BB120}" type="presParOf" srcId="{6095CD52-EFD9-42D4-AF38-91DFE56A438C}" destId="{9F41B7F1-1786-4321-90A4-C72448BDB5BD}" srcOrd="0" destOrd="0" presId="urn:microsoft.com/office/officeart/2005/8/layout/process4#1"/>
    <dgm:cxn modelId="{C4BB7286-92A0-4C27-9861-23CC5ABB54CF}" type="presParOf" srcId="{9F41B7F1-1786-4321-90A4-C72448BDB5BD}" destId="{9D19CD67-811C-4D81-80D1-5C199FCED338}" srcOrd="0" destOrd="0" presId="urn:microsoft.com/office/officeart/2005/8/layout/process4#1"/>
    <dgm:cxn modelId="{E82AB8AF-A58A-4311-BEB5-6188BF745103}" type="presParOf" srcId="{6095CD52-EFD9-42D4-AF38-91DFE56A438C}" destId="{3EBEA3E0-A57D-437D-9569-D668EA82B4A0}" srcOrd="1" destOrd="0" presId="urn:microsoft.com/office/officeart/2005/8/layout/process4#1"/>
    <dgm:cxn modelId="{FA0EFF5C-6F2A-4205-9626-F5147E434B23}" type="presParOf" srcId="{6095CD52-EFD9-42D4-AF38-91DFE56A438C}" destId="{96B9B0FF-9DC2-4C6A-BAC6-324653AE4712}" srcOrd="2" destOrd="0" presId="urn:microsoft.com/office/officeart/2005/8/layout/process4#1"/>
    <dgm:cxn modelId="{09B48434-F03D-4242-B873-B2ED8058012A}" type="presParOf" srcId="{96B9B0FF-9DC2-4C6A-BAC6-324653AE4712}" destId="{D9459C83-93CA-4ACA-8B77-029242E791FF}" srcOrd="0" destOrd="0" presId="urn:microsoft.com/office/officeart/2005/8/layout/process4#1"/>
    <dgm:cxn modelId="{C39AD4E2-AECC-4D21-829B-0CE8092023F7}" type="presParOf" srcId="{6095CD52-EFD9-42D4-AF38-91DFE56A438C}" destId="{3AF15CA9-6CC3-45BC-9327-F873E2F2E570}" srcOrd="3" destOrd="0" presId="urn:microsoft.com/office/officeart/2005/8/layout/process4#1"/>
    <dgm:cxn modelId="{E8AAF7A7-194C-4F00-AA66-079D446CA6C9}" type="presParOf" srcId="{6095CD52-EFD9-42D4-AF38-91DFE56A438C}" destId="{08BAF4CF-E9EB-46F5-918C-2079BA2170F7}" srcOrd="4" destOrd="0" presId="urn:microsoft.com/office/officeart/2005/8/layout/process4#1"/>
    <dgm:cxn modelId="{A3C6CEDA-ECD6-4ACC-9FE5-660A7D208AE1}" type="presParOf" srcId="{08BAF4CF-E9EB-46F5-918C-2079BA2170F7}" destId="{C5584186-AECA-48DF-B0DC-7CDF9F546B41}" srcOrd="0" destOrd="0" presId="urn:microsoft.com/office/officeart/2005/8/layout/process4#1"/>
    <dgm:cxn modelId="{91A63190-3411-4E11-9BE8-5A6093433F62}" type="presParOf" srcId="{6095CD52-EFD9-42D4-AF38-91DFE56A438C}" destId="{7BA1F00E-2462-4645-8B42-9E20A5363F7C}" srcOrd="5" destOrd="0" presId="urn:microsoft.com/office/officeart/2005/8/layout/process4#1"/>
    <dgm:cxn modelId="{903645FC-0C22-4ABF-8782-A9D0E498A32A}" type="presParOf" srcId="{6095CD52-EFD9-42D4-AF38-91DFE56A438C}" destId="{4D5BBCEA-46D6-4E56-A514-323D7F8B4091}" srcOrd="6" destOrd="0" presId="urn:microsoft.com/office/officeart/2005/8/layout/process4#1"/>
    <dgm:cxn modelId="{0754F0FB-A88D-4D91-9C16-966002E1F5B2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Relationship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Relationship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Complete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FA931880-759B-4289-ABD8-50751B0FF627}" type="presOf" srcId="{9259B59C-792E-4CA8-B1E0-B33DC9080563}" destId="{C5584186-AECA-48DF-B0DC-7CDF9F546B41}" srcOrd="0" destOrd="0" presId="urn:microsoft.com/office/officeart/2005/8/layout/process4#1"/>
    <dgm:cxn modelId="{C7CF1BE4-D04D-481F-A5B1-4FB9C892D408}" type="presOf" srcId="{3067D422-6457-44E1-A642-F660805CB472}" destId="{7EE725D8-20E2-4A22-95B6-D24E228F672F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90DA5F90-E822-4E28-B9C1-8E567A2F6769}" type="presOf" srcId="{95D8AF2A-AF24-415A-80F9-34462F2D060E}" destId="{D9459C83-93CA-4ACA-8B77-029242E791FF}" srcOrd="0" destOrd="0" presId="urn:microsoft.com/office/officeart/2005/8/layout/process4#1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F55C19A2-A577-4B34-9F73-72EA2379E7CD}" type="presOf" srcId="{D834E3BD-03E5-4C32-A08E-7D8D64961ED4}" destId="{9D19CD67-811C-4D81-80D1-5C199FCED338}" srcOrd="0" destOrd="0" presId="urn:microsoft.com/office/officeart/2005/8/layout/process4#1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83850174-3D25-4232-BFE9-23E57C31037B}" type="presOf" srcId="{8096E04E-1E46-4AF7-A16A-DDC9FDB66DC3}" destId="{6095CD52-EFD9-42D4-AF38-91DFE56A438C}" srcOrd="0" destOrd="0" presId="urn:microsoft.com/office/officeart/2005/8/layout/process4#1"/>
    <dgm:cxn modelId="{EFF4AB95-2651-4861-9F8E-EF5A1AAD8416}" type="presParOf" srcId="{6095CD52-EFD9-42D4-AF38-91DFE56A438C}" destId="{9F41B7F1-1786-4321-90A4-C72448BDB5BD}" srcOrd="0" destOrd="0" presId="urn:microsoft.com/office/officeart/2005/8/layout/process4#1"/>
    <dgm:cxn modelId="{6EF0E6ED-8A4F-4F53-9E1F-2300E2DE2478}" type="presParOf" srcId="{9F41B7F1-1786-4321-90A4-C72448BDB5BD}" destId="{9D19CD67-811C-4D81-80D1-5C199FCED338}" srcOrd="0" destOrd="0" presId="urn:microsoft.com/office/officeart/2005/8/layout/process4#1"/>
    <dgm:cxn modelId="{276DB9FE-E7B5-4406-B10C-84853D6EFC9E}" type="presParOf" srcId="{6095CD52-EFD9-42D4-AF38-91DFE56A438C}" destId="{3EBEA3E0-A57D-437D-9569-D668EA82B4A0}" srcOrd="1" destOrd="0" presId="urn:microsoft.com/office/officeart/2005/8/layout/process4#1"/>
    <dgm:cxn modelId="{4E4B02FC-9D53-40B6-BAB4-1885C6039931}" type="presParOf" srcId="{6095CD52-EFD9-42D4-AF38-91DFE56A438C}" destId="{96B9B0FF-9DC2-4C6A-BAC6-324653AE4712}" srcOrd="2" destOrd="0" presId="urn:microsoft.com/office/officeart/2005/8/layout/process4#1"/>
    <dgm:cxn modelId="{642440E9-5917-4C05-AA32-6F551C0F4519}" type="presParOf" srcId="{96B9B0FF-9DC2-4C6A-BAC6-324653AE4712}" destId="{D9459C83-93CA-4ACA-8B77-029242E791FF}" srcOrd="0" destOrd="0" presId="urn:microsoft.com/office/officeart/2005/8/layout/process4#1"/>
    <dgm:cxn modelId="{CE8B5794-1D8B-4FA4-B32F-A3627B58B671}" type="presParOf" srcId="{6095CD52-EFD9-42D4-AF38-91DFE56A438C}" destId="{3AF15CA9-6CC3-45BC-9327-F873E2F2E570}" srcOrd="3" destOrd="0" presId="urn:microsoft.com/office/officeart/2005/8/layout/process4#1"/>
    <dgm:cxn modelId="{AB5764D2-8014-4E5B-B8DF-5A68A6184190}" type="presParOf" srcId="{6095CD52-EFD9-42D4-AF38-91DFE56A438C}" destId="{08BAF4CF-E9EB-46F5-918C-2079BA2170F7}" srcOrd="4" destOrd="0" presId="urn:microsoft.com/office/officeart/2005/8/layout/process4#1"/>
    <dgm:cxn modelId="{672B41B3-5C56-40BB-9DD1-913315AC7331}" type="presParOf" srcId="{08BAF4CF-E9EB-46F5-918C-2079BA2170F7}" destId="{C5584186-AECA-48DF-B0DC-7CDF9F546B41}" srcOrd="0" destOrd="0" presId="urn:microsoft.com/office/officeart/2005/8/layout/process4#1"/>
    <dgm:cxn modelId="{956F05D4-2DAB-4F06-8A09-CC170F7826B7}" type="presParOf" srcId="{6095CD52-EFD9-42D4-AF38-91DFE56A438C}" destId="{7BA1F00E-2462-4645-8B42-9E20A5363F7C}" srcOrd="5" destOrd="0" presId="urn:microsoft.com/office/officeart/2005/8/layout/process4#1"/>
    <dgm:cxn modelId="{274B2A14-CEC7-432F-909B-DFEDF1F416F4}" type="presParOf" srcId="{6095CD52-EFD9-42D4-AF38-91DFE56A438C}" destId="{4D5BBCEA-46D6-4E56-A514-323D7F8B4091}" srcOrd="6" destOrd="0" presId="urn:microsoft.com/office/officeart/2005/8/layout/process4#1"/>
    <dgm:cxn modelId="{7C8E993F-0661-4016-AF2C-154068369344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/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Relationship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Relationship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Complete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44EEE491-B274-40CD-B66C-0DFF5A7FB778}" type="presOf" srcId="{3067D422-6457-44E1-A642-F660805CB472}" destId="{7EE725D8-20E2-4A22-95B6-D24E228F672F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9E68974F-BA50-4058-9755-BA7390C453B6}" type="presOf" srcId="{95D8AF2A-AF24-415A-80F9-34462F2D060E}" destId="{D9459C83-93CA-4ACA-8B77-029242E791FF}" srcOrd="0" destOrd="0" presId="urn:microsoft.com/office/officeart/2005/8/layout/process4#1"/>
    <dgm:cxn modelId="{F22CFF71-3900-4D49-9BEA-C3F5B14F6FA6}" type="presOf" srcId="{9259B59C-792E-4CA8-B1E0-B33DC9080563}" destId="{C5584186-AECA-48DF-B0DC-7CDF9F546B41}" srcOrd="0" destOrd="0" presId="urn:microsoft.com/office/officeart/2005/8/layout/process4#1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F1560C99-1C16-445B-A7EB-03FB103EFC25}" type="presOf" srcId="{D834E3BD-03E5-4C32-A08E-7D8D64961ED4}" destId="{9D19CD67-811C-4D81-80D1-5C199FCED338}" srcOrd="0" destOrd="0" presId="urn:microsoft.com/office/officeart/2005/8/layout/process4#1"/>
    <dgm:cxn modelId="{4DAAD09C-A0D0-4D25-959C-63E39D3A3DEE}" type="presOf" srcId="{8096E04E-1E46-4AF7-A16A-DDC9FDB66DC3}" destId="{6095CD52-EFD9-42D4-AF38-91DFE56A438C}" srcOrd="0" destOrd="0" presId="urn:microsoft.com/office/officeart/2005/8/layout/process4#1"/>
    <dgm:cxn modelId="{316FC8DA-3275-41F2-AE87-1981AE6A6776}" type="presParOf" srcId="{6095CD52-EFD9-42D4-AF38-91DFE56A438C}" destId="{9F41B7F1-1786-4321-90A4-C72448BDB5BD}" srcOrd="0" destOrd="0" presId="urn:microsoft.com/office/officeart/2005/8/layout/process4#1"/>
    <dgm:cxn modelId="{FD544136-02B0-4ADE-9381-5ECFD6924A0E}" type="presParOf" srcId="{9F41B7F1-1786-4321-90A4-C72448BDB5BD}" destId="{9D19CD67-811C-4D81-80D1-5C199FCED338}" srcOrd="0" destOrd="0" presId="urn:microsoft.com/office/officeart/2005/8/layout/process4#1"/>
    <dgm:cxn modelId="{AB46DB5D-3779-4E57-9291-09D11A092872}" type="presParOf" srcId="{6095CD52-EFD9-42D4-AF38-91DFE56A438C}" destId="{3EBEA3E0-A57D-437D-9569-D668EA82B4A0}" srcOrd="1" destOrd="0" presId="urn:microsoft.com/office/officeart/2005/8/layout/process4#1"/>
    <dgm:cxn modelId="{CDD38D9B-677E-49CC-A4F0-8FFC2D20F6FD}" type="presParOf" srcId="{6095CD52-EFD9-42D4-AF38-91DFE56A438C}" destId="{96B9B0FF-9DC2-4C6A-BAC6-324653AE4712}" srcOrd="2" destOrd="0" presId="urn:microsoft.com/office/officeart/2005/8/layout/process4#1"/>
    <dgm:cxn modelId="{AB64BBE7-4C00-4708-AC7C-9E0C825DA3BB}" type="presParOf" srcId="{96B9B0FF-9DC2-4C6A-BAC6-324653AE4712}" destId="{D9459C83-93CA-4ACA-8B77-029242E791FF}" srcOrd="0" destOrd="0" presId="urn:microsoft.com/office/officeart/2005/8/layout/process4#1"/>
    <dgm:cxn modelId="{6E7F161F-6BAD-4A40-A6D1-7F6C2B7159F8}" type="presParOf" srcId="{6095CD52-EFD9-42D4-AF38-91DFE56A438C}" destId="{3AF15CA9-6CC3-45BC-9327-F873E2F2E570}" srcOrd="3" destOrd="0" presId="urn:microsoft.com/office/officeart/2005/8/layout/process4#1"/>
    <dgm:cxn modelId="{3C86A92B-4A5E-430A-8E09-DF756F404314}" type="presParOf" srcId="{6095CD52-EFD9-42D4-AF38-91DFE56A438C}" destId="{08BAF4CF-E9EB-46F5-918C-2079BA2170F7}" srcOrd="4" destOrd="0" presId="urn:microsoft.com/office/officeart/2005/8/layout/process4#1"/>
    <dgm:cxn modelId="{2C330912-C07B-4687-AA79-B30D3E7210B6}" type="presParOf" srcId="{08BAF4CF-E9EB-46F5-918C-2079BA2170F7}" destId="{C5584186-AECA-48DF-B0DC-7CDF9F546B41}" srcOrd="0" destOrd="0" presId="urn:microsoft.com/office/officeart/2005/8/layout/process4#1"/>
    <dgm:cxn modelId="{E58EA0E7-10AA-420A-82A2-B13691D70505}" type="presParOf" srcId="{6095CD52-EFD9-42D4-AF38-91DFE56A438C}" destId="{7BA1F00E-2462-4645-8B42-9E20A5363F7C}" srcOrd="5" destOrd="0" presId="urn:microsoft.com/office/officeart/2005/8/layout/process4#1"/>
    <dgm:cxn modelId="{4362D6CB-5AAB-4F82-B0A4-6CB040DBF022}" type="presParOf" srcId="{6095CD52-EFD9-42D4-AF38-91DFE56A438C}" destId="{4D5BBCEA-46D6-4E56-A514-323D7F8B4091}" srcOrd="6" destOrd="0" presId="urn:microsoft.com/office/officeart/2005/8/layout/process4#1"/>
    <dgm:cxn modelId="{7DA63FE7-CE99-4DF6-861E-041C735D5B82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D3496-3AF3-4332-8B7C-45AA3CE368C7}" type="doc">
      <dgm:prSet loTypeId="urn:microsoft.com/office/officeart/2005/8/layout/hList6#1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TW"/>
        </a:p>
      </dgm:t>
    </dgm:pt>
    <dgm:pt modelId="{2654E278-C52D-4FC1-B63F-01A3EA264927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Use Association Rules to optimize the Ontology </a:t>
          </a:r>
          <a:endParaRPr lang="zh-TW" dirty="0"/>
        </a:p>
      </dgm:t>
    </dgm:pt>
    <dgm:pt modelId="{A263C302-C000-4E1C-B615-208DEF56C9F5}" type="parTrans" cxnId="{4CFBB0BF-4BC4-4C48-A2C4-54AB1D004104}">
      <dgm:prSet/>
      <dgm:spPr/>
      <dgm:t>
        <a:bodyPr/>
        <a:lstStyle/>
        <a:p>
          <a:endParaRPr lang="zh-TW" altLang="en-US"/>
        </a:p>
      </dgm:t>
    </dgm:pt>
    <dgm:pt modelId="{151E2960-8519-4946-BBE3-50E03AFF8B81}" type="sibTrans" cxnId="{4CFBB0BF-4BC4-4C48-A2C4-54AB1D004104}">
      <dgm:prSet/>
      <dgm:spPr/>
      <dgm:t>
        <a:bodyPr/>
        <a:lstStyle/>
        <a:p>
          <a:endParaRPr lang="zh-TW"/>
        </a:p>
      </dgm:t>
    </dgm:pt>
    <dgm:pt modelId="{2FDE1719-8446-4585-9D03-FC5CF2A63F8E}">
      <dgm:prSet/>
      <dgm:spPr/>
      <dgm:t>
        <a:bodyPr/>
        <a:lstStyle/>
        <a:p>
          <a:r>
            <a:rPr lang="en-US" i="0" dirty="0" smtClean="0"/>
            <a:t>Improve the accuracy of document frequency with the help of Zero Anaphor</a:t>
          </a:r>
          <a:endParaRPr lang="zh-TW" i="0" dirty="0">
            <a:ea typeface="+mn-ea"/>
            <a:cs typeface="+mn-cs"/>
          </a:endParaRPr>
        </a:p>
      </dgm:t>
    </dgm:pt>
    <dgm:pt modelId="{9AB3AEB5-90F5-4CC0-ADA6-F9E09A0ECE6F}" type="parTrans" cxnId="{9D145984-011C-41B6-8C22-D8432E1D43A2}">
      <dgm:prSet/>
      <dgm:spPr/>
      <dgm:t>
        <a:bodyPr/>
        <a:lstStyle/>
        <a:p>
          <a:endParaRPr lang="zh-TW" altLang="en-US"/>
        </a:p>
      </dgm:t>
    </dgm:pt>
    <dgm:pt modelId="{9FD58DE4-C335-4830-8353-6F8AD364BAAA}" type="sibTrans" cxnId="{9D145984-011C-41B6-8C22-D8432E1D43A2}">
      <dgm:prSet/>
      <dgm:spPr/>
      <dgm:t>
        <a:bodyPr/>
        <a:lstStyle/>
        <a:p>
          <a:endParaRPr lang="zh-TW"/>
        </a:p>
      </dgm:t>
    </dgm:pt>
    <dgm:pt modelId="{2DBFB35B-F833-4E9C-A12E-A3376AB4F394}" type="pres">
      <dgm:prSet presAssocID="{77CD3496-3AF3-4332-8B7C-45AA3CE368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A932FA0-4CF2-4A47-A9E5-C1A045D9DA4F}" type="pres">
      <dgm:prSet presAssocID="{2654E278-C52D-4FC1-B63F-01A3EA264927}" presName="node" presStyleLbl="node1" presStyleIdx="0" presStyleCnt="2" custScaleX="354938" custLinFactX="-20003" custLinFactNeighborX="-100000" custLinFactNeighborY="23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015BA3-87D5-4886-BB3C-8130C5644E32}" type="pres">
      <dgm:prSet presAssocID="{151E2960-8519-4946-BBE3-50E03AFF8B81}" presName="sibTrans" presStyleCnt="0"/>
      <dgm:spPr/>
    </dgm:pt>
    <dgm:pt modelId="{BD047AB2-47B5-4DE0-8267-27E7F1DA84CC}" type="pres">
      <dgm:prSet presAssocID="{2FDE1719-8446-4585-9D03-FC5CF2A63F8E}" presName="node" presStyleLbl="node1" presStyleIdx="1" presStyleCnt="2" custScaleX="3508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CFBB0BF-4BC4-4C48-A2C4-54AB1D004104}" srcId="{77CD3496-3AF3-4332-8B7C-45AA3CE368C7}" destId="{2654E278-C52D-4FC1-B63F-01A3EA264927}" srcOrd="0" destOrd="0" parTransId="{A263C302-C000-4E1C-B615-208DEF56C9F5}" sibTransId="{151E2960-8519-4946-BBE3-50E03AFF8B81}"/>
    <dgm:cxn modelId="{9D145984-011C-41B6-8C22-D8432E1D43A2}" srcId="{77CD3496-3AF3-4332-8B7C-45AA3CE368C7}" destId="{2FDE1719-8446-4585-9D03-FC5CF2A63F8E}" srcOrd="1" destOrd="0" parTransId="{9AB3AEB5-90F5-4CC0-ADA6-F9E09A0ECE6F}" sibTransId="{9FD58DE4-C335-4830-8353-6F8AD364BAAA}"/>
    <dgm:cxn modelId="{029E5605-D3BE-4168-A565-6F290CF8AFE8}" type="presOf" srcId="{77CD3496-3AF3-4332-8B7C-45AA3CE368C7}" destId="{2DBFB35B-F833-4E9C-A12E-A3376AB4F394}" srcOrd="0" destOrd="0" presId="urn:microsoft.com/office/officeart/2005/8/layout/hList6#1"/>
    <dgm:cxn modelId="{07B0672A-1F42-4464-970E-190EF65D5AF4}" type="presOf" srcId="{2654E278-C52D-4FC1-B63F-01A3EA264927}" destId="{0A932FA0-4CF2-4A47-A9E5-C1A045D9DA4F}" srcOrd="0" destOrd="0" presId="urn:microsoft.com/office/officeart/2005/8/layout/hList6#1"/>
    <dgm:cxn modelId="{B4E3276F-57B9-4358-B314-A1615F8E8F84}" type="presOf" srcId="{2FDE1719-8446-4585-9D03-FC5CF2A63F8E}" destId="{BD047AB2-47B5-4DE0-8267-27E7F1DA84CC}" srcOrd="0" destOrd="0" presId="urn:microsoft.com/office/officeart/2005/8/layout/hList6#1"/>
    <dgm:cxn modelId="{5BB74D70-5000-4F5E-B5E0-EB50BBF8044A}" type="presParOf" srcId="{2DBFB35B-F833-4E9C-A12E-A3376AB4F394}" destId="{0A932FA0-4CF2-4A47-A9E5-C1A045D9DA4F}" srcOrd="0" destOrd="0" presId="urn:microsoft.com/office/officeart/2005/8/layout/hList6#1"/>
    <dgm:cxn modelId="{57AB6279-26A4-4CAA-A65A-747C3C260A1A}" type="presParOf" srcId="{2DBFB35B-F833-4E9C-A12E-A3376AB4F394}" destId="{B4015BA3-87D5-4886-BB3C-8130C5644E32}" srcOrd="1" destOrd="0" presId="urn:microsoft.com/office/officeart/2005/8/layout/hList6#1"/>
    <dgm:cxn modelId="{EE78BECA-8574-43CC-8FFA-F3424F4C2C5E}" type="presParOf" srcId="{2DBFB35B-F833-4E9C-A12E-A3376AB4F394}" destId="{BD047AB2-47B5-4DE0-8267-27E7F1DA84CC}" srcOrd="2" destOrd="0" presId="urn:microsoft.com/office/officeart/2005/8/layout/hList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94887"/>
          <a:ext cx="82296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Documents with CKIP-Tag</a:t>
          </a:r>
          <a:endParaRPr lang="zh-TW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err="1" smtClean="0">
              <a:ea typeface="+mn-ea"/>
              <a:cs typeface="+mn-cs"/>
            </a:rPr>
            <a:t>EHowNet</a:t>
          </a:r>
          <a:endParaRPr lang="zh-TW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Root Concept</a:t>
          </a:r>
          <a:endParaRPr lang="zh-TW" sz="2900" kern="1200" dirty="0"/>
        </a:p>
      </dsp:txBody>
      <dsp:txXfrm>
        <a:off x="0" y="494887"/>
        <a:ext cx="8229600" cy="2192400"/>
      </dsp:txXfrm>
    </dsp:sp>
    <dsp:sp modelId="{9D1AF6DF-8EBD-4BA9-AB1C-83666B416551}">
      <dsp:nvSpPr>
        <dsp:cNvPr id="0" name=""/>
        <dsp:cNvSpPr/>
      </dsp:nvSpPr>
      <dsp:spPr>
        <a:xfrm>
          <a:off x="411480" y="6684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>
              <a:ea typeface="+mn-ea"/>
              <a:cs typeface="+mn-cs"/>
            </a:rPr>
            <a:t>Input</a:t>
          </a:r>
          <a:endParaRPr lang="zh-TW" sz="2900" kern="1200" dirty="0"/>
        </a:p>
      </dsp:txBody>
      <dsp:txXfrm>
        <a:off x="453270" y="108637"/>
        <a:ext cx="5677140" cy="772500"/>
      </dsp:txXfrm>
    </dsp:sp>
    <dsp:sp modelId="{84309B57-9335-4504-ADE7-0F6F02733EE1}">
      <dsp:nvSpPr>
        <dsp:cNvPr id="0" name=""/>
        <dsp:cNvSpPr/>
      </dsp:nvSpPr>
      <dsp:spPr>
        <a:xfrm>
          <a:off x="0" y="3271927"/>
          <a:ext cx="8229600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Ontology of the Concept</a:t>
          </a:r>
          <a:endParaRPr lang="zh-TW" sz="2900" kern="1200" dirty="0">
            <a:ea typeface="+mn-ea"/>
            <a:cs typeface="+mn-cs"/>
          </a:endParaRPr>
        </a:p>
      </dsp:txBody>
      <dsp:txXfrm>
        <a:off x="0" y="3271927"/>
        <a:ext cx="8229600" cy="1233225"/>
      </dsp:txXfrm>
    </dsp:sp>
    <dsp:sp modelId="{D2B8060E-5C25-48B8-8A2C-C7E31B9A4C0B}">
      <dsp:nvSpPr>
        <dsp:cNvPr id="0" name=""/>
        <dsp:cNvSpPr/>
      </dsp:nvSpPr>
      <dsp:spPr>
        <a:xfrm>
          <a:off x="411480" y="284388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>
              <a:ea typeface="+mn-ea"/>
              <a:cs typeface="+mn-cs"/>
            </a:rPr>
            <a:t>Output</a:t>
          </a:r>
          <a:endParaRPr lang="zh-TW" sz="2900" kern="1200" dirty="0"/>
        </a:p>
      </dsp:txBody>
      <dsp:txXfrm>
        <a:off x="453270" y="2885677"/>
        <a:ext cx="56771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6003F-8059-4D47-80D9-9DBB8BBD625E}">
      <dsp:nvSpPr>
        <dsp:cNvPr id="0" name=""/>
        <dsp:cNvSpPr/>
      </dsp:nvSpPr>
      <dsp:spPr>
        <a:xfrm>
          <a:off x="2278" y="0"/>
          <a:ext cx="4050506" cy="457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0" tIns="298704" rIns="800100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>
              <a:ea typeface="+mn-ea"/>
              <a:cs typeface="+mn-cs"/>
            </a:rPr>
            <a:t>Categories</a:t>
          </a:r>
          <a:endParaRPr lang="zh-TW" sz="4200" kern="1200" dirty="0"/>
        </a:p>
      </dsp:txBody>
      <dsp:txXfrm>
        <a:off x="42451" y="40173"/>
        <a:ext cx="3970160" cy="1291254"/>
      </dsp:txXfrm>
    </dsp:sp>
    <dsp:sp modelId="{74CFD51A-5E10-4179-ACD2-C4993AE893AE}">
      <dsp:nvSpPr>
        <dsp:cNvPr id="0" name=""/>
        <dsp:cNvSpPr/>
      </dsp:nvSpPr>
      <dsp:spPr>
        <a:xfrm>
          <a:off x="407328" y="1372398"/>
          <a:ext cx="3240404" cy="140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Sub Concepts</a:t>
          </a:r>
          <a:endParaRPr lang="zh-TW" sz="3000" kern="1200" dirty="0"/>
        </a:p>
      </dsp:txBody>
      <dsp:txXfrm>
        <a:off x="448341" y="1413411"/>
        <a:ext cx="3158378" cy="1318260"/>
      </dsp:txXfrm>
    </dsp:sp>
    <dsp:sp modelId="{87270A9B-AA9D-4460-9C44-522AB853E0DF}">
      <dsp:nvSpPr>
        <dsp:cNvPr id="0" name=""/>
        <dsp:cNvSpPr/>
      </dsp:nvSpPr>
      <dsp:spPr>
        <a:xfrm>
          <a:off x="407328" y="2942314"/>
          <a:ext cx="3240404" cy="140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Unique</a:t>
          </a:r>
          <a:endParaRPr lang="zh-TW" sz="3000" kern="1200" dirty="0"/>
        </a:p>
      </dsp:txBody>
      <dsp:txXfrm>
        <a:off x="448341" y="2983327"/>
        <a:ext cx="3158378" cy="1318260"/>
      </dsp:txXfrm>
    </dsp:sp>
    <dsp:sp modelId="{EBA1EFD1-9403-4F88-A908-BEEEB03E8DA4}">
      <dsp:nvSpPr>
        <dsp:cNvPr id="0" name=""/>
        <dsp:cNvSpPr/>
      </dsp:nvSpPr>
      <dsp:spPr>
        <a:xfrm>
          <a:off x="4176815" y="0"/>
          <a:ext cx="4050506" cy="457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0" tIns="298704" rIns="800100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>
              <a:ea typeface="+mn-ea"/>
              <a:cs typeface="+mn-cs"/>
            </a:rPr>
            <a:t>Attributes</a:t>
          </a:r>
          <a:endParaRPr lang="zh-TW" sz="4200" kern="1200" dirty="0"/>
        </a:p>
      </dsp:txBody>
      <dsp:txXfrm>
        <a:off x="4216988" y="40173"/>
        <a:ext cx="3970160" cy="1291254"/>
      </dsp:txXfrm>
    </dsp:sp>
    <dsp:sp modelId="{EDF72615-0715-4061-B359-9884AF0F7B16}">
      <dsp:nvSpPr>
        <dsp:cNvPr id="0" name=""/>
        <dsp:cNvSpPr/>
      </dsp:nvSpPr>
      <dsp:spPr>
        <a:xfrm>
          <a:off x="4581866" y="1373140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Related Concepts</a:t>
          </a:r>
          <a:endParaRPr lang="zh-TW" sz="3000" kern="1200" dirty="0"/>
        </a:p>
      </dsp:txBody>
      <dsp:txXfrm>
        <a:off x="4608684" y="1399958"/>
        <a:ext cx="3186768" cy="861991"/>
      </dsp:txXfrm>
    </dsp:sp>
    <dsp:sp modelId="{1A58FB3C-35FD-40DE-B927-EDCC1C9F1B16}">
      <dsp:nvSpPr>
        <dsp:cNvPr id="0" name=""/>
        <dsp:cNvSpPr/>
      </dsp:nvSpPr>
      <dsp:spPr>
        <a:xfrm>
          <a:off x="4581866" y="2399686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altLang="zh-TW" sz="3000" i="1" kern="1200" smtClean="0"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m:t>≠</m:t>
              </m:r>
            </m:oMath>
          </a14:m>
          <a:r>
            <a:rPr lang="en-US" altLang="zh-TW" sz="3000" kern="1200" dirty="0" smtClean="0">
              <a:ea typeface="+mn-ea"/>
              <a:cs typeface="+mn-cs"/>
            </a:rPr>
            <a:t> Hyponym </a:t>
          </a:r>
          <a:endParaRPr lang="zh-TW" sz="3000" kern="1200" dirty="0"/>
        </a:p>
      </dsp:txBody>
      <dsp:txXfrm>
        <a:off x="4608684" y="2426504"/>
        <a:ext cx="3186768" cy="861991"/>
      </dsp:txXfrm>
    </dsp:sp>
    <dsp:sp modelId="{7755B4AC-4A8F-4EF2-9DCD-6704CD311665}">
      <dsp:nvSpPr>
        <dsp:cNvPr id="0" name=""/>
        <dsp:cNvSpPr/>
      </dsp:nvSpPr>
      <dsp:spPr>
        <a:xfrm>
          <a:off x="4581866" y="3426231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Not Unique</a:t>
          </a:r>
          <a:endParaRPr lang="zh-TW" sz="3000" kern="1200" dirty="0">
            <a:ea typeface="+mn-ea"/>
            <a:cs typeface="+mn-cs"/>
          </a:endParaRPr>
        </a:p>
      </dsp:txBody>
      <dsp:txXfrm>
        <a:off x="4608684" y="3453049"/>
        <a:ext cx="3186768" cy="861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Complete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Relationship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Relationship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Complete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Relationship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Relationship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Complete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Relationship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Relationship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Complete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Relationship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Relationship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32FA0-4CF2-4A47-A9E5-C1A045D9DA4F}">
      <dsp:nvSpPr>
        <dsp:cNvPr id="0" name=""/>
        <dsp:cNvSpPr/>
      </dsp:nvSpPr>
      <dsp:spPr>
        <a:xfrm rot="16200000">
          <a:off x="-244239" y="244239"/>
          <a:ext cx="4572000" cy="40835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09623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>
              <a:ea typeface="+mn-ea"/>
              <a:cs typeface="+mn-cs"/>
            </a:rPr>
            <a:t>Use Association Rules to optimize the Ontology </a:t>
          </a:r>
          <a:endParaRPr lang="zh-TW" sz="3300" kern="1200" dirty="0"/>
        </a:p>
      </dsp:txBody>
      <dsp:txXfrm rot="5400000">
        <a:off x="1" y="914399"/>
        <a:ext cx="4083520" cy="2743200"/>
      </dsp:txXfrm>
    </dsp:sp>
    <dsp:sp modelId="{BD047AB2-47B5-4DE0-8267-27E7F1DA84CC}">
      <dsp:nvSpPr>
        <dsp:cNvPr id="0" name=""/>
        <dsp:cNvSpPr/>
      </dsp:nvSpPr>
      <dsp:spPr>
        <a:xfrm rot="16200000">
          <a:off x="3922854" y="267497"/>
          <a:ext cx="4572000" cy="403700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09623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i="0" kern="1200" dirty="0" smtClean="0"/>
            <a:t>Improve the accuracy of document frequency with the help of Zero Anaphor</a:t>
          </a:r>
          <a:endParaRPr lang="zh-TW" sz="3300" i="0" kern="1200" dirty="0">
            <a:ea typeface="+mn-ea"/>
            <a:cs typeface="+mn-cs"/>
          </a:endParaRPr>
        </a:p>
      </dsp:txBody>
      <dsp:txXfrm rot="5400000">
        <a:off x="4190352" y="914399"/>
        <a:ext cx="4037005" cy="27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#1" minVer="12.0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forName="compNode" refType="w"/>
      <dgm:constr type="h" for="ch" forName="compNode" refType="h"/>
      <dgm:constr type="primFontSz" for="des" forName="textNode" op="equ"/>
      <dgm:constr type="primFontSz" for="des" forName="childNode" op="equ"/>
      <dgm:constr type="primFontSz" for="des" forName="textNode" refType="primFontSz" refFor="des" refForName="childNode" op="gte"/>
    </dgm:constrLst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</dgm:layoutNode>
        <dgm:layoutNode name="textNode" styleLbl="bgShp">
          <dgm:alg type="tx"/>
          <dgm:shape xmlns:r="http://schemas.openxmlformats.org/officeDocument/2006/relationships" type="roundRect" r:blip="" hideGeom="1">
            <dgm:adjLst>
              <dgm:adj idx="1" val="0.1"/>
            </dgm:adjLst>
          </dgm:shape>
          <dgm:constrLst>
            <dgm:constr type="primFontSz" val="100"/>
            <dgm:constr type="lMarg" refType="primFontSz" fact="1.5"/>
            <dgm:constr type="rMarg" refType="primFontSz" fact="1.5"/>
          </dgm:constrLst>
          <dgm:ruleLst>
            <dgm:rule type="primFontSz" val="2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constr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100"/>
                </dgm:constrLst>
                <dgm:ruleLst>
                  <dgm:rule type="primFontSz" val="2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constrLst>
                      <dgm:constr type="h" val="10"/>
                      <dgm:constr type="w" val="7"/>
                    </dgm:constrLst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constrLst>
              <dgm:constr type="h" val="7"/>
              <dgm:constr type="w" val="7"/>
            </dgm:constr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#1" minVer="12.0">
  <dgm:title val=""/>
  <dgm:desc val=""/>
  <dgm:catLst>
    <dgm:cat type="list" pri="18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ptType="node" refType="h"/>
      <dgm:constr type="w" for="ch" ptType="node" op="equ"/>
      <dgm:constr type="primFontSz" for="ch" ptType="node" op="equ"/>
      <dgm:constr type="w" for="ch" ptType="sibTrans" op="equ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w" val="55"/>
          <dgm:constr type="primFontSz" val="100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2" fact="NaN" max="NaN"/>
        </dgm:ruleLst>
      </dgm:layoutNode>
      <dgm:forEach name="sibTransForEach" axis="followSib" ptType="sibTrans" cnt="1">
        <dgm:layoutNode name="sibTrans">
          <dgm:alg type="sp"/>
          <dgm:constrLst>
            <dgm:constr type="w" val="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25A17EF-115B-4BB9-BF42-426DFD9E898A}" type="datetimeFigureOut">
              <a:t>2016/8/17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4E7652-46AF-4259-BAE2-54978EA077C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9205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 latinLnBrk="0">
              <a:spcBef>
                <a:spcPts val="0"/>
              </a:spcBef>
              <a:buNone/>
              <a:defRPr lang="zh-TW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zh-TW" sz="1000"/>
            </a:lvl1pPr>
          </a:lstStyle>
          <a:p>
            <a:pPr algn="r"/>
            <a:fld id="{A2E209FB-7A34-414B-812A-BCC5C4256F49}" type="datetime1">
              <a:pPr algn="r"/>
              <a:t>2016/8/17</a:t>
            </a:fld>
            <a:endParaRPr lang="zh-TW" sz="10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zh-TW" sz="1100"/>
            </a:lvl1pPr>
          </a:lstStyle>
          <a:p>
            <a:pPr algn="r"/>
            <a:endParaRPr lang="zh-TW" sz="1100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zh-TW" sz="1300">
                <a:solidFill>
                  <a:srgbClr val="FFFFFF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300">
                <a:solidFill>
                  <a:srgbClr val="FFFFFF"/>
                </a:solidFill>
              </a:rPr>
              <a:pPr algn="ctr"/>
              <a:t>‹#›</a:t>
            </a:fld>
            <a:endParaRPr lang="zh-TW"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43322F5-8315-491F-87B4-2E3F0268E3B6}" type="datetime1">
              <a:pPr/>
              <a:t>2016/8/17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AC850C8-E7C9-4F2C-A162-59CF68B1B13C}" type="datetime1">
              <a:pPr/>
              <a:t>2016/8/17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zh-TW" sz="3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E9192D-7D89-47BF-B02C-29AE4CEF5323}" type="datetime1">
              <a:pPr/>
              <a:t>2016/8/17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>
          <a:xfrm>
            <a:off x="54768" y="352044"/>
            <a:ext cx="1066800" cy="6153912"/>
          </a:xfrm>
        </p:spPr>
        <p:txBody>
          <a:bodyPr vert="vert270" anchor="b"/>
          <a:lstStyle>
            <a:lvl1pPr marL="0" algn="ctr" latinLnBrk="0">
              <a:defRPr lang="zh-TW"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71576" y="352044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71576" y="3488436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1828800" y="352044"/>
            <a:ext cx="6858000" cy="3017520"/>
          </a:xfrm>
        </p:spPr>
        <p:txBody>
          <a:bodyPr/>
          <a:lstStyle>
            <a:lvl1pPr algn="l" latinLnBrk="0">
              <a:defRPr lang="zh-TW" sz="2400"/>
            </a:lvl1pPr>
            <a:lvl2pPr algn="l">
              <a:defRPr lang="zh-TW" sz="2000"/>
            </a:lvl2pPr>
            <a:lvl3pPr algn="l">
              <a:defRPr lang="zh-TW" sz="1800"/>
            </a:lvl3pPr>
            <a:lvl4pPr algn="l">
              <a:defRPr lang="zh-TW" sz="1600"/>
            </a:lvl4pPr>
            <a:lvl5pPr algn="l"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1828800" y="3488436"/>
            <a:ext cx="6858000" cy="3017520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AEBA9AF-F1C1-4FDF-9348-FB02DE1BEFCE}" type="datetime1">
              <a:pPr/>
              <a:t>2016/8/17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 latinLnBrk="0">
              <a:defRPr lang="zh-TW"/>
            </a:lvl1pPr>
          </a:lstStyle>
          <a:p>
            <a:pPr algn="ctr"/>
            <a:fld id="{FEA1243F-3000-4347-94A4-FBDEAD3122CB}" type="slidenum">
              <a:pPr algn="ctr"/>
              <a:t>‹#›</a:t>
            </a:fld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DCD6-8107-480F-9A5B-88D74ACC9ACE}" type="datetime1">
              <a:pPr/>
              <a:t>2016/8/17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C3F34B-1E76-4A74-B05B-C7E9FDCE7086}" type="datetime1">
              <a:pPr/>
              <a:t>2016/8/17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zh-TW" sz="29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 latinLnBrk="0">
              <a:spcBef>
                <a:spcPts val="0"/>
              </a:spcBef>
              <a:defRPr lang="zh-TW" sz="3000"/>
            </a:lvl1pPr>
            <a:lvl2pPr>
              <a:defRPr lang="zh-TW" sz="26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935B0FF7-8660-4A38-9AF0-4D43C21C83DF}" type="datetime1">
              <a:pPr/>
              <a:t>2016/8/17</a:t>
            </a:fld>
            <a:endParaRPr lang="zh-TW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endParaRPr lang="zh-TW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FEA1243F-3000-4347-94A4-FBDEAD3122CB}" type="slidenum">
              <a:rPr lang="en-US" altLang="zh-TW" sz="900"/>
              <a:pPr/>
              <a:t>‹#›</a:t>
            </a:fld>
            <a:endParaRPr lang="zh-TW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207168"/>
            <a:ext cx="914400" cy="6400800"/>
          </a:xfrm>
        </p:spPr>
        <p:txBody>
          <a:bodyPr vert="vert270" anchor="b"/>
          <a:lstStyle>
            <a:lvl1pPr marL="0" algn="l" latinLnBrk="0">
              <a:buNone/>
              <a:defRPr lang="zh-TW" sz="30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135856" y="381000"/>
            <a:ext cx="7315200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latinLnBrk="0">
              <a:buNone/>
              <a:defRPr lang="zh-TW" sz="32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35856" y="5867400"/>
            <a:ext cx="732434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2116474E-A1D6-4691-A6B1-81478C4043AF}" type="datetime1">
              <a:pPr/>
              <a:t>2016/8/17</a:t>
            </a:fld>
            <a:endParaRPr lang="zh-TW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endParaRPr lang="zh-TW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 latinLnBrk="0">
              <a:defRPr lang="zh-TW" sz="900"/>
            </a:lvl1pPr>
          </a:lstStyle>
          <a:p>
            <a:pPr algn="ctr"/>
            <a:fld id="{FEA1243F-3000-4347-94A4-FBDEAD3122CB}" type="slidenum">
              <a:rPr lang="en-US" altLang="zh-TW" sz="900"/>
              <a:pPr algn="ctr"/>
              <a:t>‹#›</a:t>
            </a:fld>
            <a:endParaRPr lang="zh-TW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TW" sz="1000" b="0">
                <a:solidFill>
                  <a:schemeClr val="tx1"/>
                </a:solidFill>
              </a:defRPr>
            </a:lvl1pPr>
          </a:lstStyle>
          <a:p>
            <a:fld id="{64072A0B-F28E-4A8A-BF94-4A452569ADAF}" type="datetime1">
              <a:pPr/>
              <a:t>2016/8/17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TW" sz="1000">
                <a:solidFill>
                  <a:schemeClr val="tx1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latinLnBrk="0">
              <a:defRPr lang="zh-TW" sz="1200">
                <a:solidFill>
                  <a:schemeClr val="tx1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200">
                <a:solidFill>
                  <a:schemeClr val="tx1"/>
                </a:solidFill>
              </a:rPr>
              <a:pPr algn="ctr"/>
              <a:t>‹#›</a:t>
            </a:fld>
            <a:endParaRPr lang="zh-TW" sz="120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lang="zh-TW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lang="zh-TW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lang="zh-TW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s.sinica.edu.tw/IASL/webpdf/paper-2003-Text_Categorization_Using_Automatically_Acquired_Domain_Ontology.pdf" TargetMode="External"/><Relationship Id="rId2" Type="http://schemas.openxmlformats.org/officeDocument/2006/relationships/hyperlink" Target="http://www.isi.edu/info-agents/workshops/ijcai03/papers/Wu-IJCAI-03%20workshop%20REVISE%20ver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livery.acm.org/10.1145/260000/258534/p50-chien.pdf?ip=140.109.18.166&amp;id=258534&amp;acc=ACTIVE%20SERVICE&amp;key=AF37130DAFA4998B.972AB7C248120C02.4D4702B0C3E38B35.4D4702B0C3E38B35&amp;CFID=649571508&amp;CFTOKEN=77639289&amp;__acm__=1469775545_73022d08eeac3bd0204cc1800894aa44" TargetMode="External"/><Relationship Id="rId5" Type="http://schemas.openxmlformats.org/officeDocument/2006/relationships/hyperlink" Target="http://link.springer.com/chapter/10.1007/978-3-319-07455-9_36" TargetMode="External"/><Relationship Id="rId4" Type="http://schemas.openxmlformats.org/officeDocument/2006/relationships/hyperlink" Target="http://www.iis.sinica.edu.tw/IASL/webpdf/paper-2002-SOAT_A_Semi-Automatic_Domain_Ontology_Acquisition_Tool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r>
              <a:rPr lang="en-US" altLang="zh-TW" dirty="0"/>
              <a:t>Ontology Acquisition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/>
          <a:lstStyle/>
          <a:p>
            <a:r>
              <a:rPr lang="zh-TW" altLang="en-US" dirty="0" smtClean="0"/>
              <a:t>簡瑋德</a:t>
            </a:r>
            <a:endParaRPr 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Extraction Rules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5363356" cy="4763727"/>
          </a:xfrm>
        </p:spPr>
      </p:pic>
    </p:spTree>
    <p:extLst>
      <p:ext uri="{BB962C8B-B14F-4D97-AF65-F5344CB8AC3E}">
        <p14:creationId xmlns:p14="http://schemas.microsoft.com/office/powerpoint/2010/main" val="121520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Extraction Rules</a:t>
            </a:r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/>
              <a:lstStyle/>
              <a:p>
                <a:r>
                  <a:rPr lang="en-US" altLang="zh-TW" dirty="0" smtClean="0"/>
                  <a:t>Example</a:t>
                </a:r>
              </a:p>
              <a:p>
                <a:pPr lvl="1"/>
                <a:r>
                  <a:rPr lang="zh-TW" altLang="en-US" sz="1600" dirty="0"/>
                  <a:t>課綱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爭議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涉及</a:t>
                </a:r>
                <a:r>
                  <a:rPr lang="en-US" altLang="zh-TW" sz="1600" dirty="0"/>
                  <a:t>(VK)</a:t>
                </a:r>
                <a:r>
                  <a:rPr lang="zh-TW" altLang="en-US" sz="1600" dirty="0"/>
                  <a:t>　行政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作業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和</a:t>
                </a:r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Caa</a:t>
                </a:r>
                <a:r>
                  <a:rPr lang="en-US" altLang="zh-TW" sz="1600" dirty="0"/>
                  <a:t>)</a:t>
                </a:r>
                <a:r>
                  <a:rPr lang="zh-TW" altLang="en-US" sz="1600" dirty="0"/>
                  <a:t>　政治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問題</a:t>
                </a:r>
                <a:r>
                  <a:rPr lang="en-US" altLang="zh-TW" sz="1600" dirty="0"/>
                  <a:t>(Na</a:t>
                </a:r>
                <a:r>
                  <a:rPr lang="en-US" altLang="zh-TW" sz="1600" dirty="0"/>
                  <a:t>)</a:t>
                </a:r>
              </a:p>
              <a:p>
                <a:pPr lvl="1"/>
                <a:endParaRPr lang="en-US" altLang="zh-TW" sz="1600" dirty="0"/>
              </a:p>
              <a:p>
                <a:pPr lvl="1"/>
                <a:r>
                  <a:rPr lang="zh-TW" altLang="en-US" sz="1600" dirty="0"/>
                  <a:t>課綱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爭議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行政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作業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政治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/>
                  <a:t>問題</a:t>
                </a:r>
                <a:endParaRPr lang="en-US" altLang="zh-TW" sz="1600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 about </a:t>
                </a:r>
                <a:r>
                  <a:rPr lang="en-US" altLang="zh-TW" dirty="0"/>
                  <a:t>t</a:t>
                </a:r>
                <a:r>
                  <a:rPr lang="en-US" altLang="zh-TW" dirty="0" smtClean="0"/>
                  <a:t>his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爭議</a:t>
                </a:r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課綱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 smtClean="0"/>
                  <a:t>作業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 smtClean="0"/>
                  <a:t> </a:t>
                </a:r>
                <a:r>
                  <a:rPr lang="zh-TW" altLang="en-US" sz="1600" dirty="0"/>
                  <a:t>行政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問題</a:t>
                </a:r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政治</a:t>
                </a:r>
                <a:endParaRPr lang="en-US" altLang="zh-TW" sz="1600" dirty="0"/>
              </a:p>
              <a:p>
                <a:endParaRPr lang="en-US" altLang="zh-TW" dirty="0" smtClean="0"/>
              </a:p>
              <a:p>
                <a:pPr marL="537210" lvl="1" indent="0">
                  <a:buNone/>
                </a:pPr>
                <a:endParaRPr lang="en-US" altLang="zh-TW" sz="1600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 l="-73" t="-1600" r="-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962938"/>
            <a:ext cx="4330824" cy="34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Modification of Extraction Rules</a:t>
            </a:r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/>
              <a:lstStyle/>
              <a:p>
                <a:r>
                  <a:rPr lang="en-US" altLang="zh-TW" dirty="0" smtClean="0"/>
                  <a:t>Example</a:t>
                </a:r>
              </a:p>
              <a:p>
                <a:pPr lvl="1"/>
                <a:r>
                  <a:rPr lang="zh-TW" altLang="en-US" sz="1600" dirty="0"/>
                  <a:t>課綱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爭議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涉及</a:t>
                </a:r>
                <a:r>
                  <a:rPr lang="en-US" altLang="zh-TW" sz="1600" dirty="0"/>
                  <a:t>(VK)</a:t>
                </a:r>
                <a:r>
                  <a:rPr lang="zh-TW" altLang="en-US" sz="1600" dirty="0"/>
                  <a:t>　行政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作業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和</a:t>
                </a:r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Caa</a:t>
                </a:r>
                <a:r>
                  <a:rPr lang="en-US" altLang="zh-TW" sz="1600" dirty="0"/>
                  <a:t>)</a:t>
                </a:r>
                <a:r>
                  <a:rPr lang="zh-TW" altLang="en-US" sz="1600" dirty="0"/>
                  <a:t>　政治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問題</a:t>
                </a:r>
                <a:r>
                  <a:rPr lang="en-US" altLang="zh-TW" sz="1600" dirty="0"/>
                  <a:t>(Na</a:t>
                </a:r>
                <a:r>
                  <a:rPr lang="en-US" altLang="zh-TW" sz="1600" dirty="0"/>
                  <a:t>)</a:t>
                </a:r>
              </a:p>
              <a:p>
                <a:pPr lvl="1"/>
                <a:endParaRPr lang="en-US" altLang="zh-TW" sz="1600" dirty="0"/>
              </a:p>
              <a:p>
                <a:r>
                  <a:rPr lang="en-US" altLang="zh-TW" dirty="0" smtClean="0"/>
                  <a:t>Modification</a:t>
                </a:r>
              </a:p>
              <a:p>
                <a:pPr lvl="1"/>
                <a:endParaRPr lang="en-US" altLang="zh-TW" sz="1600" dirty="0" smtClean="0"/>
              </a:p>
              <a:p>
                <a:pPr lvl="1"/>
                <a:r>
                  <a:rPr lang="en-US" altLang="zh-TW" sz="16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 smtClean="0"/>
                  <a:t>denotes the document frequency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1600" dirty="0" smtClean="0"/>
              </a:p>
              <a:p>
                <a:pPr lvl="1"/>
                <a:endParaRPr lang="en-US" altLang="zh-TW" sz="1600" dirty="0"/>
              </a:p>
              <a:p>
                <a:pPr lvl="1"/>
                <a:r>
                  <a:rPr lang="en-US" altLang="zh-TW" sz="1600" b="0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𝑒𝑙𝑎𝑡𝑖𝑜𝑛𝑠h𝑖𝑝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課綱 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爭議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課綱</m:t>
                                </m:r>
                              </m:e>
                            </m:d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爭</m:t>
                            </m:r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議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爭議 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課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綱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課綱</m:t>
                                </m:r>
                              </m:e>
                            </m:d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爭</m:t>
                            </m:r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議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 l="-73" t="-1600" r="-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79239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99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55" y="1412776"/>
            <a:ext cx="6767090" cy="52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9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Future Works</a:t>
            </a:r>
            <a:endParaRPr lang="zh-TW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841626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>
            <a:normAutofit/>
          </a:bodyPr>
          <a:lstStyle/>
          <a:p>
            <a:pPr lvl="1"/>
            <a:r>
              <a:rPr lang="en-US" altLang="zh-TW" sz="1600" dirty="0">
                <a:hlinkClick r:id="rId2"/>
              </a:rPr>
              <a:t>Domain Event Extraction and Representation with Domain </a:t>
            </a:r>
            <a:r>
              <a:rPr lang="en-US" altLang="zh-TW" sz="1600" dirty="0" smtClean="0">
                <a:hlinkClick r:id="rId2"/>
              </a:rPr>
              <a:t>Ontology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3"/>
              </a:rPr>
              <a:t>Text Categorization Using Automatically Acquired Domain </a:t>
            </a:r>
            <a:r>
              <a:rPr lang="en-US" altLang="zh-TW" sz="1600" dirty="0" smtClean="0">
                <a:hlinkClick r:id="rId3"/>
              </a:rPr>
              <a:t>Ontology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4"/>
              </a:rPr>
              <a:t>A Semi-Automatic Domain Ontology Acquisition Tool from Chinese </a:t>
            </a:r>
            <a:r>
              <a:rPr lang="en-US" altLang="zh-TW" sz="1600" dirty="0" smtClean="0">
                <a:hlinkClick r:id="rId4"/>
              </a:rPr>
              <a:t>Corpus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5"/>
              </a:rPr>
              <a:t>Semantic Frame-Based Natural Language Understanding for Intelligent Topic Detection </a:t>
            </a:r>
            <a:r>
              <a:rPr lang="en-US" altLang="zh-TW" sz="1600" dirty="0" smtClean="0">
                <a:hlinkClick r:id="rId5"/>
              </a:rPr>
              <a:t>Agent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6"/>
              </a:rPr>
              <a:t>PAT-Tree-Based Keyword Extraction for Chinese Information Retrieval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59928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r>
              <a:rPr lang="en-US" altLang="zh-TW" dirty="0" smtClean="0"/>
              <a:t>Thank You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9461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Framework</a:t>
            </a:r>
            <a:endParaRPr lang="zh-TW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9144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45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97" y="1995344"/>
            <a:ext cx="1800200" cy="1800200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Framework</a:t>
            </a:r>
            <a:endParaRPr 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24" y="1995344"/>
            <a:ext cx="1871092" cy="18710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49" y="1385719"/>
            <a:ext cx="2162175" cy="481965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6012160" y="3645024"/>
            <a:ext cx="896589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2" y="4447953"/>
            <a:ext cx="3076575" cy="14573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6" y="1861423"/>
            <a:ext cx="2571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0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/>
              <a:t>Categories and </a:t>
            </a:r>
            <a:r>
              <a:rPr lang="en-US" altLang="zh-TW" dirty="0" smtClean="0"/>
              <a:t>Attributes</a:t>
            </a:r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4169941"/>
                  </p:ext>
                </p:extLst>
              </p:nvPr>
            </p:nvGraphicFramePr>
            <p:xfrm>
              <a:off x="457200" y="1882775"/>
              <a:ext cx="8229600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4169941"/>
                  </p:ext>
                </p:extLst>
              </p:nvPr>
            </p:nvGraphicFramePr>
            <p:xfrm>
              <a:off x="457200" y="1882775"/>
              <a:ext cx="8229600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647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87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Similar Concepts</a:t>
            </a:r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/>
              <a:lstStyle/>
              <a:p>
                <a:r>
                  <a:rPr lang="en-US" altLang="zh-TW" dirty="0" smtClean="0"/>
                  <a:t>Examples</a:t>
                </a:r>
              </a:p>
              <a:p>
                <a:pPr lvl="1"/>
                <a:endParaRPr lang="en-US" altLang="zh-TW" sz="1600" dirty="0" smtClean="0"/>
              </a:p>
              <a:p>
                <a:pPr lvl="1"/>
                <a:r>
                  <a:rPr lang="zh-TW" altLang="en-US" sz="1600" dirty="0" smtClean="0"/>
                  <a:t>攔住 </a:t>
                </a:r>
                <a14:m>
                  <m:oMath xmlns:m="http://schemas.openxmlformats.org/officeDocument/2006/math"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600" dirty="0" smtClean="0"/>
                  <a:t> </a:t>
                </a:r>
                <a:r>
                  <a:rPr lang="zh-TW" altLang="en-US" sz="1600" dirty="0" smtClean="0"/>
                  <a:t>阻止</a:t>
                </a:r>
                <a:r>
                  <a:rPr lang="en-US" altLang="zh-TW" sz="1600" dirty="0" smtClean="0"/>
                  <a:t>, </a:t>
                </a:r>
                <a:r>
                  <a:rPr lang="zh-TW" altLang="en-US" sz="1600" dirty="0" smtClean="0"/>
                  <a:t>抵制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zh-TW" altLang="en-US" sz="1600" dirty="0" smtClean="0"/>
                  <a:t>阻止 </a:t>
                </a:r>
                <a14:m>
                  <m:oMath xmlns:m="http://schemas.openxmlformats.org/officeDocument/2006/math">
                    <m:r>
                      <a:rPr lang="zh-TW" altLang="en-US" sz="16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1600" dirty="0" smtClean="0"/>
                  <a:t> 攔住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1600" dirty="0" smtClean="0"/>
                  <a:t> 抵制</a:t>
                </a:r>
                <a:endParaRPr lang="en-US" altLang="zh-TW" sz="1600" dirty="0" smtClean="0"/>
              </a:p>
              <a:p>
                <a:pPr lvl="1"/>
                <a:endParaRPr lang="en-US" altLang="zh-TW" sz="1600" dirty="0" smtClean="0"/>
              </a:p>
              <a:p>
                <a:pPr lvl="1"/>
                <a:r>
                  <a:rPr lang="zh-TW" altLang="en-US" sz="1600" dirty="0"/>
                  <a:t>事務</a:t>
                </a:r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zh-TW" altLang="en-US" sz="1600" dirty="0" smtClean="0"/>
                  <a:t>物體</a:t>
                </a:r>
                <a:r>
                  <a:rPr lang="en-US" altLang="zh-TW" sz="1600" dirty="0" smtClean="0"/>
                  <a:t>,</a:t>
                </a:r>
                <a:r>
                  <a:rPr lang="zh-TW" altLang="en-US" sz="1600" dirty="0" smtClean="0"/>
                  <a:t> 內</a:t>
                </a:r>
                <a14:m>
                  <m:oMath xmlns:m="http://schemas.openxmlformats.org/officeDocument/2006/math"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部</m:t>
                    </m:r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zh-TW" altLang="en-US" sz="1600" dirty="0" smtClean="0"/>
                  <a:t>物體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事務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內部</a:t>
                </a:r>
                <a:endParaRPr lang="en-US" altLang="zh-TW" sz="1600" dirty="0"/>
              </a:p>
              <a:p>
                <a:pPr lvl="1"/>
                <a:endParaRPr lang="en-US" altLang="zh-TW" sz="1600" dirty="0"/>
              </a:p>
              <a:p>
                <a:r>
                  <a:rPr lang="en-US" altLang="zh-TW" dirty="0" smtClean="0"/>
                  <a:t>Consider the number of Hyponyms</a:t>
                </a:r>
              </a:p>
              <a:p>
                <a:pPr lvl="1"/>
                <a:endParaRPr lang="en-US" altLang="zh-TW" sz="1600" b="0" dirty="0" smtClean="0"/>
              </a:p>
              <a:p>
                <a:pPr lvl="1"/>
                <a:r>
                  <a:rPr lang="en-US" altLang="zh-TW" sz="1600" b="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1600" dirty="0" smtClean="0"/>
                  <a:t> denotes </a:t>
                </a:r>
                <a:r>
                  <a:rPr lang="en-US" altLang="zh-TW" sz="1600" dirty="0"/>
                  <a:t>the </a:t>
                </a:r>
                <a:r>
                  <a:rPr lang="en-US" altLang="zh-TW" sz="1600" dirty="0" err="1"/>
                  <a:t>hypernym</a:t>
                </a:r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>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1600" dirty="0" smtClean="0"/>
              </a:p>
              <a:p>
                <a:pPr lvl="1"/>
                <a:endParaRPr lang="en-US" altLang="zh-TW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h𝑦𝑝𝑜𝑛𝑦𝑚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zh-TW" sz="1600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 l="-73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乘號 3"/>
          <p:cNvSpPr/>
          <p:nvPr/>
        </p:nvSpPr>
        <p:spPr>
          <a:xfrm>
            <a:off x="4716016" y="3356992"/>
            <a:ext cx="432048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9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334074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2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Relationship in </a:t>
            </a:r>
            <a:r>
              <a:rPr lang="en-US" altLang="zh-TW" dirty="0" err="1" smtClean="0"/>
              <a:t>EHowNet</a:t>
            </a:r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r>
                  <a:rPr lang="zh-TW" altLang="en-US" sz="1800" dirty="0" smtClean="0"/>
                  <a:t>團體 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組織</m:t>
                    </m:r>
                  </m:oMath>
                </a14:m>
                <a:r>
                  <a:rPr lang="en-US" altLang="zh-TW" sz="1800" dirty="0" smtClean="0"/>
                  <a:t> and </a:t>
                </a:r>
                <a:r>
                  <a:rPr lang="zh-TW" altLang="en-US" sz="1800" dirty="0" smtClean="0"/>
                  <a:t>組織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800" dirty="0" smtClean="0"/>
                  <a:t> 群體 </a:t>
                </a:r>
                <a:r>
                  <a:rPr lang="en-US" altLang="zh-TW" sz="1800" dirty="0" smtClean="0"/>
                  <a:t>are right </a:t>
                </a:r>
                <a:r>
                  <a:rPr lang="en-US" altLang="zh-TW" sz="1800" dirty="0"/>
                  <a:t>on the beam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98394"/>
            <a:ext cx="2838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0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264118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38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6C9FD8-5EC2-4BB4-ACC5-FF4A1AD85E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報告進度或狀態簡報</Template>
  <TotalTime>384</TotalTime>
  <Words>253</Words>
  <Application>Microsoft Office PowerPoint</Application>
  <PresentationFormat>如螢幕大小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Arial</vt:lpstr>
      <vt:lpstr>Calibri</vt:lpstr>
      <vt:lpstr>Cambria</vt:lpstr>
      <vt:lpstr>Cambria Math</vt:lpstr>
      <vt:lpstr>Verdana</vt:lpstr>
      <vt:lpstr>Wingdings 2</vt:lpstr>
      <vt:lpstr>神韻</vt:lpstr>
      <vt:lpstr>Ontology Acquisition</vt:lpstr>
      <vt:lpstr>Framework</vt:lpstr>
      <vt:lpstr>Framework</vt:lpstr>
      <vt:lpstr>Categories and Attributes</vt:lpstr>
      <vt:lpstr>Steps</vt:lpstr>
      <vt:lpstr>Similar Concepts</vt:lpstr>
      <vt:lpstr>Steps</vt:lpstr>
      <vt:lpstr>Relationship in EHowNet</vt:lpstr>
      <vt:lpstr>Steps</vt:lpstr>
      <vt:lpstr>Extraction Rules</vt:lpstr>
      <vt:lpstr>Extraction Rules</vt:lpstr>
      <vt:lpstr>Modification of Extraction Rules</vt:lpstr>
      <vt:lpstr>Steps</vt:lpstr>
      <vt:lpstr>Demo</vt:lpstr>
      <vt:lpstr>Future Works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Acquisition</dc:title>
  <dc:creator>der3318</dc:creator>
  <cp:keywords/>
  <cp:lastModifiedBy>der3318</cp:lastModifiedBy>
  <cp:revision>19</cp:revision>
  <dcterms:created xsi:type="dcterms:W3CDTF">2016-08-17T01:41:47Z</dcterms:created>
  <dcterms:modified xsi:type="dcterms:W3CDTF">2016-08-17T08:05:47Z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TC101671079990</vt:lpwstr>
  </property>
</Properties>
</file>