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5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6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7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8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20"/>
  </p:notesMasterIdLst>
  <p:sldIdLst>
    <p:sldId id="256" r:id="rId3"/>
    <p:sldId id="266" r:id="rId4"/>
    <p:sldId id="267" r:id="rId5"/>
    <p:sldId id="268" r:id="rId6"/>
    <p:sldId id="275" r:id="rId7"/>
    <p:sldId id="274" r:id="rId8"/>
    <p:sldId id="276" r:id="rId9"/>
    <p:sldId id="277" r:id="rId10"/>
    <p:sldId id="278" r:id="rId11"/>
    <p:sldId id="269" r:id="rId12"/>
    <p:sldId id="270" r:id="rId13"/>
    <p:sldId id="271" r:id="rId14"/>
    <p:sldId id="272" r:id="rId15"/>
    <p:sldId id="279" r:id="rId16"/>
    <p:sldId id="265" r:id="rId17"/>
    <p:sldId id="281" r:id="rId18"/>
    <p:sldId id="280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9" autoAdjust="0"/>
    <p:restoredTop sz="94660"/>
  </p:normalViewPr>
  <p:slideViewPr>
    <p:cSldViewPr>
      <p:cViewPr varScale="1">
        <p:scale>
          <a:sx n="89" d="100"/>
          <a:sy n="89" d="100"/>
        </p:scale>
        <p:origin x="1421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3" minVer="12.0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2" minVer="12.0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1" minVer="12.0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#1" minVer="12.0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#1" minVer="12.0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#1" minVer="12.0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#5" minVer="12.0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B4D503-0B80-4460-922F-678D7B3B9A0D}" type="doc">
      <dgm:prSet loTypeId="urn:microsoft.com/office/officeart/2005/8/layout/list1#1" loCatId="list" qsTypeId="urn:microsoft.com/office/officeart/2005/8/quickstyle/simple1#3" qsCatId="simple" csTypeId="urn:microsoft.com/office/officeart/2005/8/colors/accent1_2#3" csCatId="accent1" phldr="1"/>
      <dgm:spPr/>
      <dgm:t>
        <a:bodyPr/>
        <a:lstStyle/>
        <a:p>
          <a:endParaRPr lang="zh-TW"/>
        </a:p>
      </dgm:t>
    </dgm:pt>
    <dgm:pt modelId="{6803AE33-8C4D-49FF-A701-3AEB5FFD114C}">
      <dgm:prSet/>
      <dgm:spPr/>
      <dgm:t>
        <a:bodyPr/>
        <a:lstStyle/>
        <a:p>
          <a:r>
            <a:rPr lang="en-US" altLang="zh-TW" dirty="0" smtClean="0">
              <a:ea typeface="+mn-ea"/>
              <a:cs typeface="+mn-cs"/>
            </a:rPr>
            <a:t>Input</a:t>
          </a:r>
          <a:endParaRPr lang="zh-TW" dirty="0"/>
        </a:p>
      </dgm:t>
    </dgm:pt>
    <dgm:pt modelId="{71CB2A66-749B-4C8F-9BAC-3469E95A323C}" type="parTrans" cxnId="{B3A9A309-4955-47E0-A62F-54101AE9EF22}">
      <dgm:prSet/>
      <dgm:spPr/>
      <dgm:t>
        <a:bodyPr/>
        <a:lstStyle/>
        <a:p>
          <a:endParaRPr lang="zh-TW" altLang="en-US"/>
        </a:p>
      </dgm:t>
    </dgm:pt>
    <dgm:pt modelId="{0BE976F9-0D26-497C-8000-721D61B1AB27}" type="sibTrans" cxnId="{B3A9A309-4955-47E0-A62F-54101AE9EF22}">
      <dgm:prSet/>
      <dgm:spPr/>
      <dgm:t>
        <a:bodyPr/>
        <a:lstStyle/>
        <a:p>
          <a:endParaRPr lang="zh-TW" altLang="en-US"/>
        </a:p>
      </dgm:t>
    </dgm:pt>
    <dgm:pt modelId="{17DD9A22-3560-4887-9CD0-4328EC1893F2}">
      <dgm:prSet/>
      <dgm:spPr/>
      <dgm:t>
        <a:bodyPr/>
        <a:lstStyle/>
        <a:p>
          <a:r>
            <a:rPr lang="en-US" altLang="zh-TW" dirty="0" smtClean="0">
              <a:ea typeface="+mn-ea"/>
              <a:cs typeface="+mn-cs"/>
            </a:rPr>
            <a:t>Documents with CKIP-Tag</a:t>
          </a:r>
          <a:endParaRPr lang="zh-TW" dirty="0"/>
        </a:p>
      </dgm:t>
    </dgm:pt>
    <dgm:pt modelId="{6CDBEF9D-8BB3-417C-B64A-90A621C2D4D1}" type="parTrans" cxnId="{F3F11361-EABA-447A-BD1F-C1C7849D2FC0}">
      <dgm:prSet/>
      <dgm:spPr/>
      <dgm:t>
        <a:bodyPr/>
        <a:lstStyle/>
        <a:p>
          <a:endParaRPr lang="zh-TW" altLang="en-US"/>
        </a:p>
      </dgm:t>
    </dgm:pt>
    <dgm:pt modelId="{68E9A712-056F-47F4-B65E-C6230D7C168B}" type="sibTrans" cxnId="{F3F11361-EABA-447A-BD1F-C1C7849D2FC0}">
      <dgm:prSet/>
      <dgm:spPr/>
      <dgm:t>
        <a:bodyPr/>
        <a:lstStyle/>
        <a:p>
          <a:endParaRPr lang="zh-TW" altLang="en-US"/>
        </a:p>
      </dgm:t>
    </dgm:pt>
    <dgm:pt modelId="{21E99324-078C-4308-B67B-F30AFE4A54BE}">
      <dgm:prSet/>
      <dgm:spPr/>
      <dgm:t>
        <a:bodyPr/>
        <a:lstStyle/>
        <a:p>
          <a:r>
            <a:rPr lang="en-US" altLang="zh-TW" dirty="0" err="1" smtClean="0">
              <a:ea typeface="+mn-ea"/>
              <a:cs typeface="+mn-cs"/>
            </a:rPr>
            <a:t>EHowNet</a:t>
          </a:r>
          <a:endParaRPr lang="zh-TW" dirty="0"/>
        </a:p>
      </dgm:t>
    </dgm:pt>
    <dgm:pt modelId="{484BE330-BD80-44E0-9372-4922AC835C82}" type="parTrans" cxnId="{6E44BD02-D3B8-4A5A-9397-024FF2F5CD15}">
      <dgm:prSet/>
      <dgm:spPr/>
      <dgm:t>
        <a:bodyPr/>
        <a:lstStyle/>
        <a:p>
          <a:endParaRPr lang="zh-TW" altLang="en-US"/>
        </a:p>
      </dgm:t>
    </dgm:pt>
    <dgm:pt modelId="{0E6E9E9B-FE32-4A2A-AAEF-9BFB63C80A9F}" type="sibTrans" cxnId="{6E44BD02-D3B8-4A5A-9397-024FF2F5CD15}">
      <dgm:prSet/>
      <dgm:spPr/>
      <dgm:t>
        <a:bodyPr/>
        <a:lstStyle/>
        <a:p>
          <a:endParaRPr lang="zh-TW" altLang="en-US"/>
        </a:p>
      </dgm:t>
    </dgm:pt>
    <dgm:pt modelId="{37E1ABB8-6CE1-4E86-9566-E3FCEF859A5E}">
      <dgm:prSet/>
      <dgm:spPr/>
      <dgm:t>
        <a:bodyPr/>
        <a:lstStyle/>
        <a:p>
          <a:r>
            <a:rPr lang="en-US" altLang="zh-TW" dirty="0" smtClean="0">
              <a:ea typeface="+mn-ea"/>
              <a:cs typeface="+mn-cs"/>
            </a:rPr>
            <a:t>Root Concept</a:t>
          </a:r>
          <a:endParaRPr lang="zh-TW" dirty="0"/>
        </a:p>
      </dgm:t>
    </dgm:pt>
    <dgm:pt modelId="{551756E5-1468-4879-9691-3D9E4CD255EE}" type="parTrans" cxnId="{AA5BA965-7FB9-4396-9A01-E39E9C6B2089}">
      <dgm:prSet/>
      <dgm:spPr/>
      <dgm:t>
        <a:bodyPr/>
        <a:lstStyle/>
        <a:p>
          <a:endParaRPr lang="zh-TW" altLang="en-US"/>
        </a:p>
      </dgm:t>
    </dgm:pt>
    <dgm:pt modelId="{D66FD835-80A6-433E-8359-88E56D246547}" type="sibTrans" cxnId="{AA5BA965-7FB9-4396-9A01-E39E9C6B2089}">
      <dgm:prSet/>
      <dgm:spPr/>
      <dgm:t>
        <a:bodyPr/>
        <a:lstStyle/>
        <a:p>
          <a:endParaRPr lang="zh-TW" altLang="en-US"/>
        </a:p>
      </dgm:t>
    </dgm:pt>
    <dgm:pt modelId="{D5BDCD57-3FE2-4364-8697-EF0B3F551B8B}">
      <dgm:prSet/>
      <dgm:spPr/>
      <dgm:t>
        <a:bodyPr/>
        <a:lstStyle/>
        <a:p>
          <a:r>
            <a:rPr lang="en-US" altLang="zh-TW" dirty="0" smtClean="0">
              <a:ea typeface="+mn-ea"/>
              <a:cs typeface="+mn-cs"/>
            </a:rPr>
            <a:t>Output</a:t>
          </a:r>
          <a:endParaRPr lang="zh-TW" dirty="0"/>
        </a:p>
      </dgm:t>
    </dgm:pt>
    <dgm:pt modelId="{A770BF92-35AC-487F-A40C-40816D8005B1}" type="parTrans" cxnId="{867B387E-F046-467F-BB26-26F02B9A33D5}">
      <dgm:prSet/>
      <dgm:spPr/>
      <dgm:t>
        <a:bodyPr/>
        <a:lstStyle/>
        <a:p>
          <a:endParaRPr lang="zh-TW" altLang="en-US"/>
        </a:p>
      </dgm:t>
    </dgm:pt>
    <dgm:pt modelId="{3562BF13-FCE3-4E06-B80D-E18FA8FFCB30}" type="sibTrans" cxnId="{867B387E-F046-467F-BB26-26F02B9A33D5}">
      <dgm:prSet/>
      <dgm:spPr/>
      <dgm:t>
        <a:bodyPr/>
        <a:lstStyle/>
        <a:p>
          <a:endParaRPr lang="zh-TW" altLang="en-US"/>
        </a:p>
      </dgm:t>
    </dgm:pt>
    <dgm:pt modelId="{82650E3F-D6E2-4296-921D-7DB7037AB094}">
      <dgm:prSet/>
      <dgm:spPr/>
      <dgm:t>
        <a:bodyPr/>
        <a:lstStyle/>
        <a:p>
          <a:r>
            <a:rPr lang="en-US" altLang="zh-TW" dirty="0" smtClean="0">
              <a:ea typeface="+mn-ea"/>
              <a:cs typeface="+mn-cs"/>
            </a:rPr>
            <a:t>Ontology of the Concept</a:t>
          </a:r>
          <a:endParaRPr lang="zh-TW" dirty="0">
            <a:ea typeface="+mn-ea"/>
            <a:cs typeface="+mn-cs"/>
          </a:endParaRPr>
        </a:p>
      </dgm:t>
    </dgm:pt>
    <dgm:pt modelId="{DBD02D16-6447-4B3F-9162-19CEE4EAC286}" type="parTrans" cxnId="{349378A1-CC1D-4FEC-8461-BE0D39266705}">
      <dgm:prSet/>
      <dgm:spPr/>
      <dgm:t>
        <a:bodyPr/>
        <a:lstStyle/>
        <a:p>
          <a:endParaRPr lang="zh-TW" altLang="en-US"/>
        </a:p>
      </dgm:t>
    </dgm:pt>
    <dgm:pt modelId="{31C96943-601E-48F3-A1B6-1CE9BD7B88BA}" type="sibTrans" cxnId="{349378A1-CC1D-4FEC-8461-BE0D39266705}">
      <dgm:prSet/>
      <dgm:spPr/>
      <dgm:t>
        <a:bodyPr/>
        <a:lstStyle/>
        <a:p>
          <a:endParaRPr lang="zh-TW" altLang="en-US"/>
        </a:p>
      </dgm:t>
    </dgm:pt>
    <dgm:pt modelId="{01DD0F12-12F5-4D40-B8E1-50F8BA73202A}" type="pres">
      <dgm:prSet presAssocID="{B7B4D503-0B80-4460-922F-678D7B3B9A0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709D80A6-72FB-4616-B5E3-B5DD741D5F23}" type="pres">
      <dgm:prSet presAssocID="{6803AE33-8C4D-49FF-A701-3AEB5FFD114C}" presName="parentLin" presStyleCnt="0"/>
      <dgm:spPr/>
    </dgm:pt>
    <dgm:pt modelId="{76495F65-323E-4916-B636-C8D6D15ABDE0}" type="pres">
      <dgm:prSet presAssocID="{6803AE33-8C4D-49FF-A701-3AEB5FFD114C}" presName="parentLeftMargin" presStyleLbl="node1" presStyleIdx="0" presStyleCnt="2"/>
      <dgm:spPr/>
      <dgm:t>
        <a:bodyPr/>
        <a:lstStyle/>
        <a:p>
          <a:endParaRPr lang="zh-TW" altLang="en-US"/>
        </a:p>
      </dgm:t>
    </dgm:pt>
    <dgm:pt modelId="{9D1AF6DF-8EBD-4BA9-AB1C-83666B416551}" type="pres">
      <dgm:prSet presAssocID="{6803AE33-8C4D-49FF-A701-3AEB5FFD114C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1934524-F682-452D-88D9-5DEC2E6B5015}" type="pres">
      <dgm:prSet presAssocID="{6803AE33-8C4D-49FF-A701-3AEB5FFD114C}" presName="negativeSpace" presStyleCnt="0"/>
      <dgm:spPr/>
    </dgm:pt>
    <dgm:pt modelId="{64F3F243-0CC4-4CEF-93F2-5776498F90DB}" type="pres">
      <dgm:prSet presAssocID="{6803AE33-8C4D-49FF-A701-3AEB5FFD114C}" presName="childText" presStyleLbl="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5C074A4-D50D-4582-A1CA-82DFC52CD331}" type="pres">
      <dgm:prSet presAssocID="{0BE976F9-0D26-497C-8000-721D61B1AB27}" presName="spaceBetweenRectangles" presStyleCnt="0"/>
      <dgm:spPr/>
    </dgm:pt>
    <dgm:pt modelId="{E4533D0C-9DAF-48DA-84A6-520527060381}" type="pres">
      <dgm:prSet presAssocID="{D5BDCD57-3FE2-4364-8697-EF0B3F551B8B}" presName="parentLin" presStyleCnt="0"/>
      <dgm:spPr/>
    </dgm:pt>
    <dgm:pt modelId="{A4395476-9DE8-4F6F-8320-3E3F1F0BB7B7}" type="pres">
      <dgm:prSet presAssocID="{D5BDCD57-3FE2-4364-8697-EF0B3F551B8B}" presName="parentLeftMargin" presStyleLbl="node1" presStyleIdx="0" presStyleCnt="2"/>
      <dgm:spPr/>
      <dgm:t>
        <a:bodyPr/>
        <a:lstStyle/>
        <a:p>
          <a:endParaRPr lang="zh-TW" altLang="en-US"/>
        </a:p>
      </dgm:t>
    </dgm:pt>
    <dgm:pt modelId="{D2B8060E-5C25-48B8-8A2C-C7E31B9A4C0B}" type="pres">
      <dgm:prSet presAssocID="{D5BDCD57-3FE2-4364-8697-EF0B3F551B8B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4E5DCBF-B6A4-4E52-90C6-8639E330299B}" type="pres">
      <dgm:prSet presAssocID="{D5BDCD57-3FE2-4364-8697-EF0B3F551B8B}" presName="negativeSpace" presStyleCnt="0"/>
      <dgm:spPr/>
    </dgm:pt>
    <dgm:pt modelId="{84309B57-9335-4504-ADE7-0F6F02733EE1}" type="pres">
      <dgm:prSet presAssocID="{D5BDCD57-3FE2-4364-8697-EF0B3F551B8B}" presName="child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D2F34548-649E-485B-B7F3-A9D720F8884B}" type="presOf" srcId="{B7B4D503-0B80-4460-922F-678D7B3B9A0D}" destId="{01DD0F12-12F5-4D40-B8E1-50F8BA73202A}" srcOrd="0" destOrd="0" presId="urn:microsoft.com/office/officeart/2005/8/layout/list1#1"/>
    <dgm:cxn modelId="{DFABB27C-4212-4769-8862-DA401CD23424}" type="presOf" srcId="{37E1ABB8-6CE1-4E86-9566-E3FCEF859A5E}" destId="{64F3F243-0CC4-4CEF-93F2-5776498F90DB}" srcOrd="0" destOrd="2" presId="urn:microsoft.com/office/officeart/2005/8/layout/list1#1"/>
    <dgm:cxn modelId="{B3A9A309-4955-47E0-A62F-54101AE9EF22}" srcId="{B7B4D503-0B80-4460-922F-678D7B3B9A0D}" destId="{6803AE33-8C4D-49FF-A701-3AEB5FFD114C}" srcOrd="0" destOrd="0" parTransId="{71CB2A66-749B-4C8F-9BAC-3469E95A323C}" sibTransId="{0BE976F9-0D26-497C-8000-721D61B1AB27}"/>
    <dgm:cxn modelId="{12D065CD-72A7-4974-960A-A7A0BB38282A}" type="presOf" srcId="{D5BDCD57-3FE2-4364-8697-EF0B3F551B8B}" destId="{D2B8060E-5C25-48B8-8A2C-C7E31B9A4C0B}" srcOrd="1" destOrd="0" presId="urn:microsoft.com/office/officeart/2005/8/layout/list1#1"/>
    <dgm:cxn modelId="{6E44BD02-D3B8-4A5A-9397-024FF2F5CD15}" srcId="{6803AE33-8C4D-49FF-A701-3AEB5FFD114C}" destId="{21E99324-078C-4308-B67B-F30AFE4A54BE}" srcOrd="1" destOrd="0" parTransId="{484BE330-BD80-44E0-9372-4922AC835C82}" sibTransId="{0E6E9E9B-FE32-4A2A-AAEF-9BFB63C80A9F}"/>
    <dgm:cxn modelId="{97D034B9-6628-472E-AE71-B0D50C452D32}" type="presOf" srcId="{21E99324-078C-4308-B67B-F30AFE4A54BE}" destId="{64F3F243-0CC4-4CEF-93F2-5776498F90DB}" srcOrd="0" destOrd="1" presId="urn:microsoft.com/office/officeart/2005/8/layout/list1#1"/>
    <dgm:cxn modelId="{349378A1-CC1D-4FEC-8461-BE0D39266705}" srcId="{D5BDCD57-3FE2-4364-8697-EF0B3F551B8B}" destId="{82650E3F-D6E2-4296-921D-7DB7037AB094}" srcOrd="0" destOrd="0" parTransId="{DBD02D16-6447-4B3F-9162-19CEE4EAC286}" sibTransId="{31C96943-601E-48F3-A1B6-1CE9BD7B88BA}"/>
    <dgm:cxn modelId="{FF97CF08-21C8-42C7-A432-445E0785FE4A}" type="presOf" srcId="{6803AE33-8C4D-49FF-A701-3AEB5FFD114C}" destId="{76495F65-323E-4916-B636-C8D6D15ABDE0}" srcOrd="0" destOrd="0" presId="urn:microsoft.com/office/officeart/2005/8/layout/list1#1"/>
    <dgm:cxn modelId="{60FBCE10-2844-4796-8638-ADAE71A03DF7}" type="presOf" srcId="{D5BDCD57-3FE2-4364-8697-EF0B3F551B8B}" destId="{A4395476-9DE8-4F6F-8320-3E3F1F0BB7B7}" srcOrd="0" destOrd="0" presId="urn:microsoft.com/office/officeart/2005/8/layout/list1#1"/>
    <dgm:cxn modelId="{AA5BA965-7FB9-4396-9A01-E39E9C6B2089}" srcId="{6803AE33-8C4D-49FF-A701-3AEB5FFD114C}" destId="{37E1ABB8-6CE1-4E86-9566-E3FCEF859A5E}" srcOrd="2" destOrd="0" parTransId="{551756E5-1468-4879-9691-3D9E4CD255EE}" sibTransId="{D66FD835-80A6-433E-8359-88E56D246547}"/>
    <dgm:cxn modelId="{F3F11361-EABA-447A-BD1F-C1C7849D2FC0}" srcId="{6803AE33-8C4D-49FF-A701-3AEB5FFD114C}" destId="{17DD9A22-3560-4887-9CD0-4328EC1893F2}" srcOrd="0" destOrd="0" parTransId="{6CDBEF9D-8BB3-417C-B64A-90A621C2D4D1}" sibTransId="{68E9A712-056F-47F4-B65E-C6230D7C168B}"/>
    <dgm:cxn modelId="{369287EC-14DD-4F76-A660-23C3BC220F66}" type="presOf" srcId="{6803AE33-8C4D-49FF-A701-3AEB5FFD114C}" destId="{9D1AF6DF-8EBD-4BA9-AB1C-83666B416551}" srcOrd="1" destOrd="0" presId="urn:microsoft.com/office/officeart/2005/8/layout/list1#1"/>
    <dgm:cxn modelId="{0BCBA8CE-4ACC-4A23-95A7-95EDEFC06FC7}" type="presOf" srcId="{82650E3F-D6E2-4296-921D-7DB7037AB094}" destId="{84309B57-9335-4504-ADE7-0F6F02733EE1}" srcOrd="0" destOrd="0" presId="urn:microsoft.com/office/officeart/2005/8/layout/list1#1"/>
    <dgm:cxn modelId="{867B387E-F046-467F-BB26-26F02B9A33D5}" srcId="{B7B4D503-0B80-4460-922F-678D7B3B9A0D}" destId="{D5BDCD57-3FE2-4364-8697-EF0B3F551B8B}" srcOrd="1" destOrd="0" parTransId="{A770BF92-35AC-487F-A40C-40816D8005B1}" sibTransId="{3562BF13-FCE3-4E06-B80D-E18FA8FFCB30}"/>
    <dgm:cxn modelId="{B53E7BC1-23A3-4F85-A08E-B6BC5E097EE3}" type="presOf" srcId="{17DD9A22-3560-4887-9CD0-4328EC1893F2}" destId="{64F3F243-0CC4-4CEF-93F2-5776498F90DB}" srcOrd="0" destOrd="0" presId="urn:microsoft.com/office/officeart/2005/8/layout/list1#1"/>
    <dgm:cxn modelId="{FC5677AB-C969-4338-8D60-9DD90AA2B538}" type="presParOf" srcId="{01DD0F12-12F5-4D40-B8E1-50F8BA73202A}" destId="{709D80A6-72FB-4616-B5E3-B5DD741D5F23}" srcOrd="0" destOrd="0" presId="urn:microsoft.com/office/officeart/2005/8/layout/list1#1"/>
    <dgm:cxn modelId="{F925CA6F-5890-48D3-9E74-E28CF49E63A3}" type="presParOf" srcId="{709D80A6-72FB-4616-B5E3-B5DD741D5F23}" destId="{76495F65-323E-4916-B636-C8D6D15ABDE0}" srcOrd="0" destOrd="0" presId="urn:microsoft.com/office/officeart/2005/8/layout/list1#1"/>
    <dgm:cxn modelId="{289CD174-933B-4D2E-B443-CECE97344E9F}" type="presParOf" srcId="{709D80A6-72FB-4616-B5E3-B5DD741D5F23}" destId="{9D1AF6DF-8EBD-4BA9-AB1C-83666B416551}" srcOrd="1" destOrd="0" presId="urn:microsoft.com/office/officeart/2005/8/layout/list1#1"/>
    <dgm:cxn modelId="{0545D00D-36F5-458F-BD74-EA527B67F4A5}" type="presParOf" srcId="{01DD0F12-12F5-4D40-B8E1-50F8BA73202A}" destId="{71934524-F682-452D-88D9-5DEC2E6B5015}" srcOrd="1" destOrd="0" presId="urn:microsoft.com/office/officeart/2005/8/layout/list1#1"/>
    <dgm:cxn modelId="{5F0C89D5-FE69-4A8E-87B6-E53D910E0993}" type="presParOf" srcId="{01DD0F12-12F5-4D40-B8E1-50F8BA73202A}" destId="{64F3F243-0CC4-4CEF-93F2-5776498F90DB}" srcOrd="2" destOrd="0" presId="urn:microsoft.com/office/officeart/2005/8/layout/list1#1"/>
    <dgm:cxn modelId="{D9628EC9-7A02-4498-87D5-E8D28DA4693E}" type="presParOf" srcId="{01DD0F12-12F5-4D40-B8E1-50F8BA73202A}" destId="{45C074A4-D50D-4582-A1CA-82DFC52CD331}" srcOrd="3" destOrd="0" presId="urn:microsoft.com/office/officeart/2005/8/layout/list1#1"/>
    <dgm:cxn modelId="{EC79F2FB-63BA-44E2-88B3-6E65078493B1}" type="presParOf" srcId="{01DD0F12-12F5-4D40-B8E1-50F8BA73202A}" destId="{E4533D0C-9DAF-48DA-84A6-520527060381}" srcOrd="4" destOrd="0" presId="urn:microsoft.com/office/officeart/2005/8/layout/list1#1"/>
    <dgm:cxn modelId="{F7191BBA-687C-4689-8EF7-A38778E857EA}" type="presParOf" srcId="{E4533D0C-9DAF-48DA-84A6-520527060381}" destId="{A4395476-9DE8-4F6F-8320-3E3F1F0BB7B7}" srcOrd="0" destOrd="0" presId="urn:microsoft.com/office/officeart/2005/8/layout/list1#1"/>
    <dgm:cxn modelId="{A0A8AD81-BD36-4EA5-BB3E-7DD9DB2DD51D}" type="presParOf" srcId="{E4533D0C-9DAF-48DA-84A6-520527060381}" destId="{D2B8060E-5C25-48B8-8A2C-C7E31B9A4C0B}" srcOrd="1" destOrd="0" presId="urn:microsoft.com/office/officeart/2005/8/layout/list1#1"/>
    <dgm:cxn modelId="{B861DD34-62D6-4D89-81DE-0B84C9647B32}" type="presParOf" srcId="{01DD0F12-12F5-4D40-B8E1-50F8BA73202A}" destId="{34E5DCBF-B6A4-4E52-90C6-8639E330299B}" srcOrd="5" destOrd="0" presId="urn:microsoft.com/office/officeart/2005/8/layout/list1#1"/>
    <dgm:cxn modelId="{FF560387-8593-4924-B8ED-4F963BE7EF83}" type="presParOf" srcId="{01DD0F12-12F5-4D40-B8E1-50F8BA73202A}" destId="{84309B57-9335-4504-ADE7-0F6F02733EE1}" srcOrd="6" destOrd="0" presId="urn:microsoft.com/office/officeart/2005/8/layout/list1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11E206-3F6C-4535-B4C2-1852A1175E7D}" type="doc">
      <dgm:prSet loTypeId="urn:microsoft.com/office/officeart/2005/8/layout/lProcess2#1" loCatId="list" qsTypeId="urn:microsoft.com/office/officeart/2005/8/quickstyle/simple1#2" qsCatId="simple" csTypeId="urn:microsoft.com/office/officeart/2005/8/colors/accent1_2#2" csCatId="accent1" phldr="1"/>
      <dgm:spPr/>
      <dgm:t>
        <a:bodyPr/>
        <a:lstStyle/>
        <a:p>
          <a:endParaRPr lang="zh-TW"/>
        </a:p>
      </dgm:t>
    </dgm:pt>
    <dgm:pt modelId="{96F225B3-2268-4CB1-9A6D-DD3D78235A90}">
      <dgm:prSet/>
      <dgm:spPr/>
      <dgm:t>
        <a:bodyPr/>
        <a:lstStyle/>
        <a:p>
          <a:r>
            <a:rPr lang="en-US" altLang="zh-TW" dirty="0" smtClean="0">
              <a:ea typeface="+mn-ea"/>
              <a:cs typeface="+mn-cs"/>
            </a:rPr>
            <a:t>Categories</a:t>
          </a:r>
          <a:endParaRPr lang="zh-TW" dirty="0"/>
        </a:p>
      </dgm:t>
    </dgm:pt>
    <dgm:pt modelId="{BB73B217-FF8F-4C8F-8CD2-4750708F0382}" type="parTrans" cxnId="{667C7982-07DA-481C-9497-BB8D1BD54CE6}">
      <dgm:prSet/>
      <dgm:spPr/>
      <dgm:t>
        <a:bodyPr/>
        <a:lstStyle/>
        <a:p>
          <a:endParaRPr lang="zh-TW" altLang="en-US"/>
        </a:p>
      </dgm:t>
    </dgm:pt>
    <dgm:pt modelId="{F7D5E32B-2816-47FB-95E5-01C708BBC493}" type="sibTrans" cxnId="{667C7982-07DA-481C-9497-BB8D1BD54CE6}">
      <dgm:prSet/>
      <dgm:spPr/>
      <dgm:t>
        <a:bodyPr/>
        <a:lstStyle/>
        <a:p>
          <a:endParaRPr lang="zh-TW" altLang="en-US"/>
        </a:p>
      </dgm:t>
    </dgm:pt>
    <dgm:pt modelId="{73381DCD-C269-4E6D-9AFB-BECEE2749D18}">
      <dgm:prSet/>
      <dgm:spPr/>
      <dgm:t>
        <a:bodyPr/>
        <a:lstStyle/>
        <a:p>
          <a:r>
            <a:rPr lang="en-US" altLang="zh-TW" dirty="0" smtClean="0">
              <a:ea typeface="+mn-ea"/>
              <a:cs typeface="+mn-cs"/>
            </a:rPr>
            <a:t>Sub-Concepts</a:t>
          </a:r>
          <a:endParaRPr lang="zh-TW" dirty="0"/>
        </a:p>
      </dgm:t>
    </dgm:pt>
    <dgm:pt modelId="{720D56F4-65FC-4CDA-8B3B-12DC7D227BE8}" type="parTrans" cxnId="{60D789E2-7A32-4437-8E2C-8B560B3784C0}">
      <dgm:prSet/>
      <dgm:spPr/>
      <dgm:t>
        <a:bodyPr/>
        <a:lstStyle/>
        <a:p>
          <a:endParaRPr lang="zh-TW" altLang="en-US"/>
        </a:p>
      </dgm:t>
    </dgm:pt>
    <dgm:pt modelId="{85349A43-5576-44C6-8D13-62F2BF5EFAFB}" type="sibTrans" cxnId="{60D789E2-7A32-4437-8E2C-8B560B3784C0}">
      <dgm:prSet/>
      <dgm:spPr/>
      <dgm:t>
        <a:bodyPr/>
        <a:lstStyle/>
        <a:p>
          <a:endParaRPr lang="zh-TW" altLang="en-US"/>
        </a:p>
      </dgm:t>
    </dgm:pt>
    <dgm:pt modelId="{4B2578D1-1315-46DD-B6BA-9146A0A1C441}">
      <dgm:prSet/>
      <dgm:spPr/>
      <dgm:t>
        <a:bodyPr/>
        <a:lstStyle/>
        <a:p>
          <a:r>
            <a:rPr lang="en-US" altLang="zh-TW" dirty="0" smtClean="0">
              <a:ea typeface="+mn-ea"/>
              <a:cs typeface="+mn-cs"/>
            </a:rPr>
            <a:t>Unique</a:t>
          </a:r>
          <a:endParaRPr lang="zh-TW" dirty="0"/>
        </a:p>
      </dgm:t>
    </dgm:pt>
    <dgm:pt modelId="{A12853DA-1BCD-4E8B-AE78-EE8E162CF28F}" type="parTrans" cxnId="{B16CBB69-FDB7-4F16-97C4-B226DF2BFB7D}">
      <dgm:prSet/>
      <dgm:spPr/>
      <dgm:t>
        <a:bodyPr/>
        <a:lstStyle/>
        <a:p>
          <a:endParaRPr lang="zh-TW" altLang="en-US"/>
        </a:p>
      </dgm:t>
    </dgm:pt>
    <dgm:pt modelId="{9FC62461-0A64-433A-BAB6-E3B6FCE0DCFE}" type="sibTrans" cxnId="{B16CBB69-FDB7-4F16-97C4-B226DF2BFB7D}">
      <dgm:prSet/>
      <dgm:spPr/>
      <dgm:t>
        <a:bodyPr/>
        <a:lstStyle/>
        <a:p>
          <a:endParaRPr lang="zh-TW" altLang="en-US"/>
        </a:p>
      </dgm:t>
    </dgm:pt>
    <dgm:pt modelId="{9270810E-5EDA-493C-94A3-CD56D6BDC201}">
      <dgm:prSet/>
      <dgm:spPr/>
      <dgm:t>
        <a:bodyPr/>
        <a:lstStyle/>
        <a:p>
          <a:r>
            <a:rPr lang="en-US" altLang="zh-TW" dirty="0" smtClean="0">
              <a:ea typeface="+mn-ea"/>
              <a:cs typeface="+mn-cs"/>
            </a:rPr>
            <a:t>Attributes</a:t>
          </a:r>
          <a:endParaRPr lang="zh-TW" dirty="0"/>
        </a:p>
      </dgm:t>
    </dgm:pt>
    <dgm:pt modelId="{8AFFD4DB-1827-4550-B581-D6836D1A7B41}" type="parTrans" cxnId="{304B3FEF-A04A-4EB6-B224-EBD06900C776}">
      <dgm:prSet/>
      <dgm:spPr/>
      <dgm:t>
        <a:bodyPr/>
        <a:lstStyle/>
        <a:p>
          <a:endParaRPr lang="zh-TW" altLang="en-US"/>
        </a:p>
      </dgm:t>
    </dgm:pt>
    <dgm:pt modelId="{C6C5529E-8F47-4FCC-A5E6-616381E60A8A}" type="sibTrans" cxnId="{304B3FEF-A04A-4EB6-B224-EBD06900C776}">
      <dgm:prSet/>
      <dgm:spPr/>
      <dgm:t>
        <a:bodyPr/>
        <a:lstStyle/>
        <a:p>
          <a:endParaRPr lang="zh-TW" altLang="en-US"/>
        </a:p>
      </dgm:t>
    </dgm:pt>
    <dgm:pt modelId="{6A69E878-6E4C-4840-B8F1-E395DA9854AF}">
      <dgm:prSet/>
      <dgm:spPr/>
      <dgm:t>
        <a:bodyPr/>
        <a:lstStyle/>
        <a:p>
          <a:r>
            <a:rPr lang="en-US" altLang="zh-TW" dirty="0" smtClean="0"/>
            <a:t>Related Concepts</a:t>
          </a:r>
          <a:endParaRPr lang="zh-TW" dirty="0"/>
        </a:p>
      </dgm:t>
    </dgm:pt>
    <dgm:pt modelId="{E57BA40C-1429-48A7-B536-012502266669}" type="parTrans" cxnId="{606D715F-4BB7-40D4-B96D-3A1EE6FD1F64}">
      <dgm:prSet/>
      <dgm:spPr/>
      <dgm:t>
        <a:bodyPr/>
        <a:lstStyle/>
        <a:p>
          <a:endParaRPr lang="zh-TW" altLang="en-US"/>
        </a:p>
      </dgm:t>
    </dgm:pt>
    <dgm:pt modelId="{29EBC539-22E0-4AC6-97FB-361BDF867572}" type="sibTrans" cxnId="{606D715F-4BB7-40D4-B96D-3A1EE6FD1F64}">
      <dgm:prSet/>
      <dgm:spPr/>
      <dgm:t>
        <a:bodyPr/>
        <a:lstStyle/>
        <a:p>
          <a:endParaRPr lang="zh-TW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2C08368D-FB80-4EA7-8460-B8157F8B01AE}">
          <dgm:prSet/>
          <dgm:spPr/>
          <dgm:t>
            <a:bodyPr/>
            <a:lstStyle/>
            <a:p>
              <a14:m>
                <m:oMath xmlns:m="http://schemas.openxmlformats.org/officeDocument/2006/math">
                  <m:r>
                    <a:rPr lang="en-US" altLang="zh-TW" i="1" smtClean="0">
                      <a:latin typeface="Cambria Math" panose="02040503050406030204" pitchFamily="18" charset="0"/>
                      <a:ea typeface="Cambria Math" panose="02040503050406030204" pitchFamily="18" charset="0"/>
                      <a:cs typeface="+mn-cs"/>
                    </a:rPr>
                    <m:t>≠</m:t>
                  </m:r>
                </m:oMath>
              </a14:m>
              <a:r>
                <a:rPr lang="en-US" altLang="zh-TW" dirty="0" smtClean="0">
                  <a:ea typeface="+mn-ea"/>
                  <a:cs typeface="+mn-cs"/>
                </a:rPr>
                <a:t> Hyponym </a:t>
              </a:r>
              <a:endParaRPr lang="zh-TW" dirty="0"/>
            </a:p>
          </dgm:t>
        </dgm:pt>
      </mc:Choice>
      <mc:Fallback xmlns="">
        <dgm:pt modelId="{2C08368D-FB80-4EA7-8460-B8157F8B01AE}">
          <dgm:prSet/>
          <dgm:spPr/>
          <dgm:t>
            <a:bodyPr/>
            <a:lstStyle/>
            <a:p>
              <a:r>
                <a:rPr lang="en-US" altLang="zh-TW" i="0" smtClean="0"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rPr>
                <a:t>≠</a:t>
              </a:r>
              <a:r>
                <a:rPr lang="en-US" altLang="zh-TW" dirty="0" smtClean="0">
                  <a:ea typeface="+mn-ea"/>
                  <a:cs typeface="+mn-cs"/>
                </a:rPr>
                <a:t> Hyponym </a:t>
              </a:r>
              <a:endParaRPr lang="zh-TW" dirty="0"/>
            </a:p>
          </dgm:t>
        </dgm:pt>
      </mc:Fallback>
    </mc:AlternateContent>
    <dgm:pt modelId="{9FED48B3-4081-4565-892A-3A0DF75280B0}" type="parTrans" cxnId="{721322EB-807E-418B-9392-0E739F95722C}">
      <dgm:prSet/>
      <dgm:spPr/>
      <dgm:t>
        <a:bodyPr/>
        <a:lstStyle/>
        <a:p>
          <a:endParaRPr lang="zh-TW" altLang="en-US"/>
        </a:p>
      </dgm:t>
    </dgm:pt>
    <dgm:pt modelId="{8E534DFF-819C-4F4F-BEB9-05B3D9979EAB}" type="sibTrans" cxnId="{721322EB-807E-418B-9392-0E739F95722C}">
      <dgm:prSet/>
      <dgm:spPr/>
      <dgm:t>
        <a:bodyPr/>
        <a:lstStyle/>
        <a:p>
          <a:endParaRPr lang="zh-TW" altLang="en-US"/>
        </a:p>
      </dgm:t>
    </dgm:pt>
    <dgm:pt modelId="{5AF0176C-8F9A-4E8D-8D39-3FD43F45BE00}">
      <dgm:prSet/>
      <dgm:spPr/>
      <dgm:t>
        <a:bodyPr/>
        <a:lstStyle/>
        <a:p>
          <a:r>
            <a:rPr lang="en-US" altLang="zh-TW" dirty="0" smtClean="0">
              <a:ea typeface="+mn-ea"/>
              <a:cs typeface="+mn-cs"/>
            </a:rPr>
            <a:t>Not Unique</a:t>
          </a:r>
          <a:endParaRPr lang="zh-TW" dirty="0">
            <a:ea typeface="+mn-ea"/>
            <a:cs typeface="+mn-cs"/>
          </a:endParaRPr>
        </a:p>
      </dgm:t>
    </dgm:pt>
    <dgm:pt modelId="{D76D0D31-B95C-40F3-B09A-0AD9ECC2545C}" type="parTrans" cxnId="{18831958-5A1C-4F7A-8B9A-E126A044E2CE}">
      <dgm:prSet/>
      <dgm:spPr/>
      <dgm:t>
        <a:bodyPr/>
        <a:lstStyle/>
        <a:p>
          <a:endParaRPr lang="zh-TW" altLang="en-US"/>
        </a:p>
      </dgm:t>
    </dgm:pt>
    <dgm:pt modelId="{67008235-A7EA-41CE-AB48-C041D3044AE9}" type="sibTrans" cxnId="{18831958-5A1C-4F7A-8B9A-E126A044E2CE}">
      <dgm:prSet/>
      <dgm:spPr/>
      <dgm:t>
        <a:bodyPr/>
        <a:lstStyle/>
        <a:p>
          <a:endParaRPr lang="zh-TW" altLang="en-US"/>
        </a:p>
      </dgm:t>
    </dgm:pt>
    <dgm:pt modelId="{BE1D709F-8426-4CD6-B91E-B5566C2FC9D6}" type="pres">
      <dgm:prSet presAssocID="{1E11E206-3F6C-4535-B4C2-1852A1175E7D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A1743508-3CBA-4827-9A78-16420F60F8B8}" type="pres">
      <dgm:prSet presAssocID="{96F225B3-2268-4CB1-9A6D-DD3D78235A90}" presName="compNode" presStyleCnt="0"/>
      <dgm:spPr/>
    </dgm:pt>
    <dgm:pt modelId="{F146003F-8059-4D47-80D9-9DBB8BBD625E}" type="pres">
      <dgm:prSet presAssocID="{96F225B3-2268-4CB1-9A6D-DD3D78235A90}" presName="aNode" presStyleLbl="bgShp" presStyleIdx="0" presStyleCnt="2"/>
      <dgm:spPr/>
      <dgm:t>
        <a:bodyPr/>
        <a:lstStyle/>
        <a:p>
          <a:endParaRPr lang="zh-TW" altLang="en-US"/>
        </a:p>
      </dgm:t>
    </dgm:pt>
    <dgm:pt modelId="{D461F7BB-3B77-4F95-B46A-7FF08A71FE23}" type="pres">
      <dgm:prSet presAssocID="{96F225B3-2268-4CB1-9A6D-DD3D78235A90}" presName="textNode" presStyleLbl="bgShp" presStyleIdx="0" presStyleCnt="2"/>
      <dgm:spPr/>
      <dgm:t>
        <a:bodyPr/>
        <a:lstStyle/>
        <a:p>
          <a:endParaRPr lang="zh-TW" altLang="en-US"/>
        </a:p>
      </dgm:t>
    </dgm:pt>
    <dgm:pt modelId="{75B23651-6A52-4ACD-987E-CF5BCA194692}" type="pres">
      <dgm:prSet presAssocID="{96F225B3-2268-4CB1-9A6D-DD3D78235A90}" presName="compChildNode" presStyleCnt="0"/>
      <dgm:spPr/>
    </dgm:pt>
    <dgm:pt modelId="{18763D12-E753-49D7-9979-D94FE53773BE}" type="pres">
      <dgm:prSet presAssocID="{96F225B3-2268-4CB1-9A6D-DD3D78235A90}" presName="theInnerList" presStyleCnt="0"/>
      <dgm:spPr/>
    </dgm:pt>
    <dgm:pt modelId="{74CFD51A-5E10-4179-ACD2-C4993AE893AE}" type="pres">
      <dgm:prSet presAssocID="{73381DCD-C269-4E6D-9AFB-BECEE2749D18}" presName="child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92AB798-17E9-4D42-8BC8-E7DB7EFD92E5}" type="pres">
      <dgm:prSet presAssocID="{73381DCD-C269-4E6D-9AFB-BECEE2749D18}" presName="aSpace2" presStyleCnt="0"/>
      <dgm:spPr/>
    </dgm:pt>
    <dgm:pt modelId="{87270A9B-AA9D-4460-9C44-522AB853E0DF}" type="pres">
      <dgm:prSet presAssocID="{4B2578D1-1315-46DD-B6BA-9146A0A1C441}" presName="child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328D5C7-B989-43FA-896F-56EDD9481D31}" type="pres">
      <dgm:prSet presAssocID="{96F225B3-2268-4CB1-9A6D-DD3D78235A90}" presName="aSpace" presStyleCnt="0"/>
      <dgm:spPr/>
    </dgm:pt>
    <dgm:pt modelId="{A7808B54-FD86-4868-B875-DAE54FF64EDA}" type="pres">
      <dgm:prSet presAssocID="{9270810E-5EDA-493C-94A3-CD56D6BDC201}" presName="compNode" presStyleCnt="0"/>
      <dgm:spPr/>
    </dgm:pt>
    <dgm:pt modelId="{EBA1EFD1-9403-4F88-A908-BEEEB03E8DA4}" type="pres">
      <dgm:prSet presAssocID="{9270810E-5EDA-493C-94A3-CD56D6BDC201}" presName="aNode" presStyleLbl="bgShp" presStyleIdx="1" presStyleCnt="2"/>
      <dgm:spPr/>
      <dgm:t>
        <a:bodyPr/>
        <a:lstStyle/>
        <a:p>
          <a:endParaRPr lang="zh-TW" altLang="en-US"/>
        </a:p>
      </dgm:t>
    </dgm:pt>
    <dgm:pt modelId="{265B3E78-4722-4066-BE9F-8D4390368572}" type="pres">
      <dgm:prSet presAssocID="{9270810E-5EDA-493C-94A3-CD56D6BDC201}" presName="textNode" presStyleLbl="bgShp" presStyleIdx="1" presStyleCnt="2"/>
      <dgm:spPr/>
      <dgm:t>
        <a:bodyPr/>
        <a:lstStyle/>
        <a:p>
          <a:endParaRPr lang="zh-TW" altLang="en-US"/>
        </a:p>
      </dgm:t>
    </dgm:pt>
    <dgm:pt modelId="{0F5EFF47-9F0B-49AD-B424-ABDF2190395F}" type="pres">
      <dgm:prSet presAssocID="{9270810E-5EDA-493C-94A3-CD56D6BDC201}" presName="compChildNode" presStyleCnt="0"/>
      <dgm:spPr/>
    </dgm:pt>
    <dgm:pt modelId="{7860A91B-B42E-4005-97A1-85DBDEB9F7E7}" type="pres">
      <dgm:prSet presAssocID="{9270810E-5EDA-493C-94A3-CD56D6BDC201}" presName="theInnerList" presStyleCnt="0"/>
      <dgm:spPr/>
    </dgm:pt>
    <dgm:pt modelId="{EDF72615-0715-4061-B359-9884AF0F7B16}" type="pres">
      <dgm:prSet presAssocID="{6A69E878-6E4C-4840-B8F1-E395DA9854AF}" presName="child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DF367D6-0C3F-4E13-A163-DF5FFF139C52}" type="pres">
      <dgm:prSet presAssocID="{6A69E878-6E4C-4840-B8F1-E395DA9854AF}" presName="aSpace2" presStyleCnt="0"/>
      <dgm:spPr/>
    </dgm:pt>
    <dgm:pt modelId="{1A58FB3C-35FD-40DE-B927-EDCC1C9F1B16}" type="pres">
      <dgm:prSet presAssocID="{2C08368D-FB80-4EA7-8460-B8157F8B01AE}" presName="child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A1D1600-ACD4-42C0-A7BD-DC7478233835}" type="pres">
      <dgm:prSet presAssocID="{2C08368D-FB80-4EA7-8460-B8157F8B01AE}" presName="aSpace2" presStyleCnt="0"/>
      <dgm:spPr/>
    </dgm:pt>
    <dgm:pt modelId="{7755B4AC-4A8F-4EF2-9DCD-6704CD311665}" type="pres">
      <dgm:prSet presAssocID="{5AF0176C-8F9A-4E8D-8D39-3FD43F45BE00}" presName="child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60D789E2-7A32-4437-8E2C-8B560B3784C0}" srcId="{96F225B3-2268-4CB1-9A6D-DD3D78235A90}" destId="{73381DCD-C269-4E6D-9AFB-BECEE2749D18}" srcOrd="0" destOrd="0" parTransId="{720D56F4-65FC-4CDA-8B3B-12DC7D227BE8}" sibTransId="{85349A43-5576-44C6-8D13-62F2BF5EFAFB}"/>
    <dgm:cxn modelId="{606D715F-4BB7-40D4-B96D-3A1EE6FD1F64}" srcId="{9270810E-5EDA-493C-94A3-CD56D6BDC201}" destId="{6A69E878-6E4C-4840-B8F1-E395DA9854AF}" srcOrd="0" destOrd="0" parTransId="{E57BA40C-1429-48A7-B536-012502266669}" sibTransId="{29EBC539-22E0-4AC6-97FB-361BDF867572}"/>
    <dgm:cxn modelId="{B5273DDE-85BF-43F7-9648-81649A159F9D}" type="presOf" srcId="{73381DCD-C269-4E6D-9AFB-BECEE2749D18}" destId="{74CFD51A-5E10-4179-ACD2-C4993AE893AE}" srcOrd="0" destOrd="0" presId="urn:microsoft.com/office/officeart/2005/8/layout/lProcess2#1"/>
    <dgm:cxn modelId="{D9A2FA0C-B31A-447F-98F0-DCB665E3373E}" type="presOf" srcId="{1E11E206-3F6C-4535-B4C2-1852A1175E7D}" destId="{BE1D709F-8426-4CD6-B91E-B5566C2FC9D6}" srcOrd="0" destOrd="0" presId="urn:microsoft.com/office/officeart/2005/8/layout/lProcess2#1"/>
    <dgm:cxn modelId="{721322EB-807E-418B-9392-0E739F95722C}" srcId="{9270810E-5EDA-493C-94A3-CD56D6BDC201}" destId="{2C08368D-FB80-4EA7-8460-B8157F8B01AE}" srcOrd="1" destOrd="0" parTransId="{9FED48B3-4081-4565-892A-3A0DF75280B0}" sibTransId="{8E534DFF-819C-4F4F-BEB9-05B3D9979EAB}"/>
    <dgm:cxn modelId="{4E8332DC-EDED-43C7-9EBA-4DB189C6B9AE}" type="presOf" srcId="{96F225B3-2268-4CB1-9A6D-DD3D78235A90}" destId="{F146003F-8059-4D47-80D9-9DBB8BBD625E}" srcOrd="0" destOrd="0" presId="urn:microsoft.com/office/officeart/2005/8/layout/lProcess2#1"/>
    <dgm:cxn modelId="{D3AC722F-418D-4CCD-8618-907059F334A8}" type="presOf" srcId="{96F225B3-2268-4CB1-9A6D-DD3D78235A90}" destId="{D461F7BB-3B77-4F95-B46A-7FF08A71FE23}" srcOrd="1" destOrd="0" presId="urn:microsoft.com/office/officeart/2005/8/layout/lProcess2#1"/>
    <dgm:cxn modelId="{18831958-5A1C-4F7A-8B9A-E126A044E2CE}" srcId="{9270810E-5EDA-493C-94A3-CD56D6BDC201}" destId="{5AF0176C-8F9A-4E8D-8D39-3FD43F45BE00}" srcOrd="2" destOrd="0" parTransId="{D76D0D31-B95C-40F3-B09A-0AD9ECC2545C}" sibTransId="{67008235-A7EA-41CE-AB48-C041D3044AE9}"/>
    <dgm:cxn modelId="{9C985163-145E-4E48-AAD0-A893132711D6}" type="presOf" srcId="{5AF0176C-8F9A-4E8D-8D39-3FD43F45BE00}" destId="{7755B4AC-4A8F-4EF2-9DCD-6704CD311665}" srcOrd="0" destOrd="0" presId="urn:microsoft.com/office/officeart/2005/8/layout/lProcess2#1"/>
    <dgm:cxn modelId="{304B3FEF-A04A-4EB6-B224-EBD06900C776}" srcId="{1E11E206-3F6C-4535-B4C2-1852A1175E7D}" destId="{9270810E-5EDA-493C-94A3-CD56D6BDC201}" srcOrd="1" destOrd="0" parTransId="{8AFFD4DB-1827-4550-B581-D6836D1A7B41}" sibTransId="{C6C5529E-8F47-4FCC-A5E6-616381E60A8A}"/>
    <dgm:cxn modelId="{E98CB008-DA92-4775-A257-8C64B2A0568B}" type="presOf" srcId="{9270810E-5EDA-493C-94A3-CD56D6BDC201}" destId="{265B3E78-4722-4066-BE9F-8D4390368572}" srcOrd="1" destOrd="0" presId="urn:microsoft.com/office/officeart/2005/8/layout/lProcess2#1"/>
    <dgm:cxn modelId="{9ABADA07-EC10-43A3-B7C0-2351ABC71D3C}" type="presOf" srcId="{2C08368D-FB80-4EA7-8460-B8157F8B01AE}" destId="{1A58FB3C-35FD-40DE-B927-EDCC1C9F1B16}" srcOrd="0" destOrd="0" presId="urn:microsoft.com/office/officeart/2005/8/layout/lProcess2#1"/>
    <dgm:cxn modelId="{EF9431CC-6512-4CC2-9561-18C32D1A27EB}" type="presOf" srcId="{4B2578D1-1315-46DD-B6BA-9146A0A1C441}" destId="{87270A9B-AA9D-4460-9C44-522AB853E0DF}" srcOrd="0" destOrd="0" presId="urn:microsoft.com/office/officeart/2005/8/layout/lProcess2#1"/>
    <dgm:cxn modelId="{A60058A4-EBE1-443D-823F-1C1CCFC17604}" type="presOf" srcId="{9270810E-5EDA-493C-94A3-CD56D6BDC201}" destId="{EBA1EFD1-9403-4F88-A908-BEEEB03E8DA4}" srcOrd="0" destOrd="0" presId="urn:microsoft.com/office/officeart/2005/8/layout/lProcess2#1"/>
    <dgm:cxn modelId="{F90FF8BA-F5CA-4AA7-8BC4-CB98D4A4280C}" type="presOf" srcId="{6A69E878-6E4C-4840-B8F1-E395DA9854AF}" destId="{EDF72615-0715-4061-B359-9884AF0F7B16}" srcOrd="0" destOrd="0" presId="urn:microsoft.com/office/officeart/2005/8/layout/lProcess2#1"/>
    <dgm:cxn modelId="{B16CBB69-FDB7-4F16-97C4-B226DF2BFB7D}" srcId="{96F225B3-2268-4CB1-9A6D-DD3D78235A90}" destId="{4B2578D1-1315-46DD-B6BA-9146A0A1C441}" srcOrd="1" destOrd="0" parTransId="{A12853DA-1BCD-4E8B-AE78-EE8E162CF28F}" sibTransId="{9FC62461-0A64-433A-BAB6-E3B6FCE0DCFE}"/>
    <dgm:cxn modelId="{667C7982-07DA-481C-9497-BB8D1BD54CE6}" srcId="{1E11E206-3F6C-4535-B4C2-1852A1175E7D}" destId="{96F225B3-2268-4CB1-9A6D-DD3D78235A90}" srcOrd="0" destOrd="0" parTransId="{BB73B217-FF8F-4C8F-8CD2-4750708F0382}" sibTransId="{F7D5E32B-2816-47FB-95E5-01C708BBC493}"/>
    <dgm:cxn modelId="{9EA8DAC3-2185-4A2D-9705-DB47A8335031}" type="presParOf" srcId="{BE1D709F-8426-4CD6-B91E-B5566C2FC9D6}" destId="{A1743508-3CBA-4827-9A78-16420F60F8B8}" srcOrd="0" destOrd="0" presId="urn:microsoft.com/office/officeart/2005/8/layout/lProcess2#1"/>
    <dgm:cxn modelId="{AC810310-91F2-4892-8F4B-4CEB59C2036A}" type="presParOf" srcId="{A1743508-3CBA-4827-9A78-16420F60F8B8}" destId="{F146003F-8059-4D47-80D9-9DBB8BBD625E}" srcOrd="0" destOrd="0" presId="urn:microsoft.com/office/officeart/2005/8/layout/lProcess2#1"/>
    <dgm:cxn modelId="{9586A7ED-B6A9-4EFC-958C-4E4C4D7812AF}" type="presParOf" srcId="{A1743508-3CBA-4827-9A78-16420F60F8B8}" destId="{D461F7BB-3B77-4F95-B46A-7FF08A71FE23}" srcOrd="1" destOrd="0" presId="urn:microsoft.com/office/officeart/2005/8/layout/lProcess2#1"/>
    <dgm:cxn modelId="{48040614-512A-4CC4-B48A-F23503E279D3}" type="presParOf" srcId="{A1743508-3CBA-4827-9A78-16420F60F8B8}" destId="{75B23651-6A52-4ACD-987E-CF5BCA194692}" srcOrd="2" destOrd="0" presId="urn:microsoft.com/office/officeart/2005/8/layout/lProcess2#1"/>
    <dgm:cxn modelId="{E2FBB0F2-5B12-4018-91D7-ADAE7AC13F23}" type="presParOf" srcId="{75B23651-6A52-4ACD-987E-CF5BCA194692}" destId="{18763D12-E753-49D7-9979-D94FE53773BE}" srcOrd="0" destOrd="0" presId="urn:microsoft.com/office/officeart/2005/8/layout/lProcess2#1"/>
    <dgm:cxn modelId="{90E79B66-3A98-4517-AC35-91FDA8C33AA2}" type="presParOf" srcId="{18763D12-E753-49D7-9979-D94FE53773BE}" destId="{74CFD51A-5E10-4179-ACD2-C4993AE893AE}" srcOrd="0" destOrd="0" presId="urn:microsoft.com/office/officeart/2005/8/layout/lProcess2#1"/>
    <dgm:cxn modelId="{2498F84A-0405-4720-93C5-10698690894B}" type="presParOf" srcId="{18763D12-E753-49D7-9979-D94FE53773BE}" destId="{292AB798-17E9-4D42-8BC8-E7DB7EFD92E5}" srcOrd="1" destOrd="0" presId="urn:microsoft.com/office/officeart/2005/8/layout/lProcess2#1"/>
    <dgm:cxn modelId="{B154B809-675A-48DC-B0ED-40199E62F4AB}" type="presParOf" srcId="{18763D12-E753-49D7-9979-D94FE53773BE}" destId="{87270A9B-AA9D-4460-9C44-522AB853E0DF}" srcOrd="2" destOrd="0" presId="urn:microsoft.com/office/officeart/2005/8/layout/lProcess2#1"/>
    <dgm:cxn modelId="{DD85A0AF-45C5-48A5-AB2C-76615BF9B38B}" type="presParOf" srcId="{BE1D709F-8426-4CD6-B91E-B5566C2FC9D6}" destId="{7328D5C7-B989-43FA-896F-56EDD9481D31}" srcOrd="1" destOrd="0" presId="urn:microsoft.com/office/officeart/2005/8/layout/lProcess2#1"/>
    <dgm:cxn modelId="{7B74E392-B12D-453A-98E2-ADB11B1E361D}" type="presParOf" srcId="{BE1D709F-8426-4CD6-B91E-B5566C2FC9D6}" destId="{A7808B54-FD86-4868-B875-DAE54FF64EDA}" srcOrd="2" destOrd="0" presId="urn:microsoft.com/office/officeart/2005/8/layout/lProcess2#1"/>
    <dgm:cxn modelId="{729773B6-3EDA-40B4-82B5-133EDAB24248}" type="presParOf" srcId="{A7808B54-FD86-4868-B875-DAE54FF64EDA}" destId="{EBA1EFD1-9403-4F88-A908-BEEEB03E8DA4}" srcOrd="0" destOrd="0" presId="urn:microsoft.com/office/officeart/2005/8/layout/lProcess2#1"/>
    <dgm:cxn modelId="{CA360941-0A67-457B-9B26-27251B258527}" type="presParOf" srcId="{A7808B54-FD86-4868-B875-DAE54FF64EDA}" destId="{265B3E78-4722-4066-BE9F-8D4390368572}" srcOrd="1" destOrd="0" presId="urn:microsoft.com/office/officeart/2005/8/layout/lProcess2#1"/>
    <dgm:cxn modelId="{284753FB-3279-4AE7-8371-B23DCDB54F07}" type="presParOf" srcId="{A7808B54-FD86-4868-B875-DAE54FF64EDA}" destId="{0F5EFF47-9F0B-49AD-B424-ABDF2190395F}" srcOrd="2" destOrd="0" presId="urn:microsoft.com/office/officeart/2005/8/layout/lProcess2#1"/>
    <dgm:cxn modelId="{F6A2B626-05FC-4D19-AE2E-5F629015631C}" type="presParOf" srcId="{0F5EFF47-9F0B-49AD-B424-ABDF2190395F}" destId="{7860A91B-B42E-4005-97A1-85DBDEB9F7E7}" srcOrd="0" destOrd="0" presId="urn:microsoft.com/office/officeart/2005/8/layout/lProcess2#1"/>
    <dgm:cxn modelId="{0223DCDD-194D-4A38-8998-53A6C24FA695}" type="presParOf" srcId="{7860A91B-B42E-4005-97A1-85DBDEB9F7E7}" destId="{EDF72615-0715-4061-B359-9884AF0F7B16}" srcOrd="0" destOrd="0" presId="urn:microsoft.com/office/officeart/2005/8/layout/lProcess2#1"/>
    <dgm:cxn modelId="{8077727E-5542-4442-B5D3-3EB83DC4FC02}" type="presParOf" srcId="{7860A91B-B42E-4005-97A1-85DBDEB9F7E7}" destId="{0DF367D6-0C3F-4E13-A163-DF5FFF139C52}" srcOrd="1" destOrd="0" presId="urn:microsoft.com/office/officeart/2005/8/layout/lProcess2#1"/>
    <dgm:cxn modelId="{49F56D85-7191-4580-A5CF-DC8AB483C3FD}" type="presParOf" srcId="{7860A91B-B42E-4005-97A1-85DBDEB9F7E7}" destId="{1A58FB3C-35FD-40DE-B927-EDCC1C9F1B16}" srcOrd="2" destOrd="0" presId="urn:microsoft.com/office/officeart/2005/8/layout/lProcess2#1"/>
    <dgm:cxn modelId="{73A979AA-8615-4AF1-ADF8-D4E01260282B}" type="presParOf" srcId="{7860A91B-B42E-4005-97A1-85DBDEB9F7E7}" destId="{FA1D1600-ACD4-42C0-A7BD-DC7478233835}" srcOrd="3" destOrd="0" presId="urn:microsoft.com/office/officeart/2005/8/layout/lProcess2#1"/>
    <dgm:cxn modelId="{838A82BB-401D-4DD3-A6D5-8B6D51C3B90B}" type="presParOf" srcId="{7860A91B-B42E-4005-97A1-85DBDEB9F7E7}" destId="{7755B4AC-4A8F-4EF2-9DCD-6704CD311665}" srcOrd="4" destOrd="0" presId="urn:microsoft.com/office/officeart/2005/8/layout/lProcess2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E11E206-3F6C-4535-B4C2-1852A1175E7D}" type="doc">
      <dgm:prSet loTypeId="urn:microsoft.com/office/officeart/2005/8/layout/lProcess2#1" loCatId="list" qsTypeId="urn:microsoft.com/office/officeart/2005/8/quickstyle/simple1#2" qsCatId="simple" csTypeId="urn:microsoft.com/office/officeart/2005/8/colors/accent1_2#2" csCatId="accent1" phldr="1"/>
      <dgm:spPr/>
      <dgm:t>
        <a:bodyPr/>
        <a:lstStyle/>
        <a:p>
          <a:endParaRPr lang="zh-TW"/>
        </a:p>
      </dgm:t>
    </dgm:pt>
    <dgm:pt modelId="{96F225B3-2268-4CB1-9A6D-DD3D78235A90}">
      <dgm:prSet/>
      <dgm:spPr/>
      <dgm:t>
        <a:bodyPr/>
        <a:lstStyle/>
        <a:p>
          <a:r>
            <a:rPr lang="en-US" altLang="zh-TW" dirty="0" smtClean="0">
              <a:ea typeface="+mn-ea"/>
              <a:cs typeface="+mn-cs"/>
            </a:rPr>
            <a:t>Categories</a:t>
          </a:r>
          <a:endParaRPr lang="zh-TW" dirty="0"/>
        </a:p>
      </dgm:t>
    </dgm:pt>
    <dgm:pt modelId="{BB73B217-FF8F-4C8F-8CD2-4750708F0382}" type="parTrans" cxnId="{667C7982-07DA-481C-9497-BB8D1BD54CE6}">
      <dgm:prSet/>
      <dgm:spPr/>
      <dgm:t>
        <a:bodyPr/>
        <a:lstStyle/>
        <a:p>
          <a:endParaRPr lang="zh-TW" altLang="en-US"/>
        </a:p>
      </dgm:t>
    </dgm:pt>
    <dgm:pt modelId="{F7D5E32B-2816-47FB-95E5-01C708BBC493}" type="sibTrans" cxnId="{667C7982-07DA-481C-9497-BB8D1BD54CE6}">
      <dgm:prSet/>
      <dgm:spPr/>
      <dgm:t>
        <a:bodyPr/>
        <a:lstStyle/>
        <a:p>
          <a:endParaRPr lang="zh-TW" altLang="en-US"/>
        </a:p>
      </dgm:t>
    </dgm:pt>
    <dgm:pt modelId="{73381DCD-C269-4E6D-9AFB-BECEE2749D18}">
      <dgm:prSet/>
      <dgm:spPr/>
      <dgm:t>
        <a:bodyPr/>
        <a:lstStyle/>
        <a:p>
          <a:r>
            <a:rPr lang="en-US" altLang="zh-TW" dirty="0" smtClean="0">
              <a:ea typeface="+mn-ea"/>
              <a:cs typeface="+mn-cs"/>
            </a:rPr>
            <a:t>Sub-Concepts</a:t>
          </a:r>
          <a:endParaRPr lang="zh-TW" dirty="0"/>
        </a:p>
      </dgm:t>
    </dgm:pt>
    <dgm:pt modelId="{720D56F4-65FC-4CDA-8B3B-12DC7D227BE8}" type="parTrans" cxnId="{60D789E2-7A32-4437-8E2C-8B560B3784C0}">
      <dgm:prSet/>
      <dgm:spPr/>
      <dgm:t>
        <a:bodyPr/>
        <a:lstStyle/>
        <a:p>
          <a:endParaRPr lang="zh-TW" altLang="en-US"/>
        </a:p>
      </dgm:t>
    </dgm:pt>
    <dgm:pt modelId="{85349A43-5576-44C6-8D13-62F2BF5EFAFB}" type="sibTrans" cxnId="{60D789E2-7A32-4437-8E2C-8B560B3784C0}">
      <dgm:prSet/>
      <dgm:spPr/>
      <dgm:t>
        <a:bodyPr/>
        <a:lstStyle/>
        <a:p>
          <a:endParaRPr lang="zh-TW" altLang="en-US"/>
        </a:p>
      </dgm:t>
    </dgm:pt>
    <dgm:pt modelId="{4B2578D1-1315-46DD-B6BA-9146A0A1C441}">
      <dgm:prSet/>
      <dgm:spPr/>
      <dgm:t>
        <a:bodyPr/>
        <a:lstStyle/>
        <a:p>
          <a:r>
            <a:rPr lang="en-US" altLang="zh-TW" dirty="0" smtClean="0">
              <a:ea typeface="+mn-ea"/>
              <a:cs typeface="+mn-cs"/>
            </a:rPr>
            <a:t>Unique</a:t>
          </a:r>
          <a:endParaRPr lang="zh-TW" dirty="0"/>
        </a:p>
      </dgm:t>
    </dgm:pt>
    <dgm:pt modelId="{A12853DA-1BCD-4E8B-AE78-EE8E162CF28F}" type="parTrans" cxnId="{B16CBB69-FDB7-4F16-97C4-B226DF2BFB7D}">
      <dgm:prSet/>
      <dgm:spPr/>
      <dgm:t>
        <a:bodyPr/>
        <a:lstStyle/>
        <a:p>
          <a:endParaRPr lang="zh-TW" altLang="en-US"/>
        </a:p>
      </dgm:t>
    </dgm:pt>
    <dgm:pt modelId="{9FC62461-0A64-433A-BAB6-E3B6FCE0DCFE}" type="sibTrans" cxnId="{B16CBB69-FDB7-4F16-97C4-B226DF2BFB7D}">
      <dgm:prSet/>
      <dgm:spPr/>
      <dgm:t>
        <a:bodyPr/>
        <a:lstStyle/>
        <a:p>
          <a:endParaRPr lang="zh-TW" altLang="en-US"/>
        </a:p>
      </dgm:t>
    </dgm:pt>
    <dgm:pt modelId="{9270810E-5EDA-493C-94A3-CD56D6BDC201}">
      <dgm:prSet/>
      <dgm:spPr/>
      <dgm:t>
        <a:bodyPr/>
        <a:lstStyle/>
        <a:p>
          <a:r>
            <a:rPr lang="en-US" altLang="zh-TW" dirty="0" smtClean="0">
              <a:ea typeface="+mn-ea"/>
              <a:cs typeface="+mn-cs"/>
            </a:rPr>
            <a:t>Attributes</a:t>
          </a:r>
          <a:endParaRPr lang="zh-TW" dirty="0"/>
        </a:p>
      </dgm:t>
    </dgm:pt>
    <dgm:pt modelId="{8AFFD4DB-1827-4550-B581-D6836D1A7B41}" type="parTrans" cxnId="{304B3FEF-A04A-4EB6-B224-EBD06900C776}">
      <dgm:prSet/>
      <dgm:spPr/>
      <dgm:t>
        <a:bodyPr/>
        <a:lstStyle/>
        <a:p>
          <a:endParaRPr lang="zh-TW" altLang="en-US"/>
        </a:p>
      </dgm:t>
    </dgm:pt>
    <dgm:pt modelId="{C6C5529E-8F47-4FCC-A5E6-616381E60A8A}" type="sibTrans" cxnId="{304B3FEF-A04A-4EB6-B224-EBD06900C776}">
      <dgm:prSet/>
      <dgm:spPr/>
      <dgm:t>
        <a:bodyPr/>
        <a:lstStyle/>
        <a:p>
          <a:endParaRPr lang="zh-TW" altLang="en-US"/>
        </a:p>
      </dgm:t>
    </dgm:pt>
    <dgm:pt modelId="{6A69E878-6E4C-4840-B8F1-E395DA9854AF}">
      <dgm:prSet/>
      <dgm:spPr/>
      <dgm:t>
        <a:bodyPr/>
        <a:lstStyle/>
        <a:p>
          <a:r>
            <a:rPr lang="en-US" altLang="zh-TW" dirty="0" smtClean="0"/>
            <a:t>Related Concepts</a:t>
          </a:r>
          <a:endParaRPr lang="zh-TW" dirty="0"/>
        </a:p>
      </dgm:t>
    </dgm:pt>
    <dgm:pt modelId="{E57BA40C-1429-48A7-B536-012502266669}" type="parTrans" cxnId="{606D715F-4BB7-40D4-B96D-3A1EE6FD1F64}">
      <dgm:prSet/>
      <dgm:spPr/>
      <dgm:t>
        <a:bodyPr/>
        <a:lstStyle/>
        <a:p>
          <a:endParaRPr lang="zh-TW" altLang="en-US"/>
        </a:p>
      </dgm:t>
    </dgm:pt>
    <dgm:pt modelId="{29EBC539-22E0-4AC6-97FB-361BDF867572}" type="sibTrans" cxnId="{606D715F-4BB7-40D4-B96D-3A1EE6FD1F64}">
      <dgm:prSet/>
      <dgm:spPr/>
      <dgm:t>
        <a:bodyPr/>
        <a:lstStyle/>
        <a:p>
          <a:endParaRPr lang="zh-TW" altLang="en-US"/>
        </a:p>
      </dgm:t>
    </dgm:pt>
    <dgm:pt modelId="{2C08368D-FB80-4EA7-8460-B8157F8B01AE}">
      <dgm:prSet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zh-TW" altLang="en-US">
              <a:noFill/>
            </a:rPr>
            <a:t> </a:t>
          </a:r>
        </a:p>
      </dgm:t>
    </dgm:pt>
    <dgm:pt modelId="{9FED48B3-4081-4565-892A-3A0DF75280B0}" type="parTrans" cxnId="{721322EB-807E-418B-9392-0E739F95722C}">
      <dgm:prSet/>
      <dgm:spPr/>
      <dgm:t>
        <a:bodyPr/>
        <a:lstStyle/>
        <a:p>
          <a:endParaRPr lang="zh-TW" altLang="en-US"/>
        </a:p>
      </dgm:t>
    </dgm:pt>
    <dgm:pt modelId="{8E534DFF-819C-4F4F-BEB9-05B3D9979EAB}" type="sibTrans" cxnId="{721322EB-807E-418B-9392-0E739F95722C}">
      <dgm:prSet/>
      <dgm:spPr/>
      <dgm:t>
        <a:bodyPr/>
        <a:lstStyle/>
        <a:p>
          <a:endParaRPr lang="zh-TW" altLang="en-US"/>
        </a:p>
      </dgm:t>
    </dgm:pt>
    <dgm:pt modelId="{5AF0176C-8F9A-4E8D-8D39-3FD43F45BE00}">
      <dgm:prSet/>
      <dgm:spPr/>
      <dgm:t>
        <a:bodyPr/>
        <a:lstStyle/>
        <a:p>
          <a:r>
            <a:rPr lang="en-US" altLang="zh-TW" dirty="0" smtClean="0">
              <a:ea typeface="+mn-ea"/>
              <a:cs typeface="+mn-cs"/>
            </a:rPr>
            <a:t>Not Unique</a:t>
          </a:r>
          <a:endParaRPr lang="zh-TW" dirty="0">
            <a:ea typeface="+mn-ea"/>
            <a:cs typeface="+mn-cs"/>
          </a:endParaRPr>
        </a:p>
      </dgm:t>
    </dgm:pt>
    <dgm:pt modelId="{D76D0D31-B95C-40F3-B09A-0AD9ECC2545C}" type="parTrans" cxnId="{18831958-5A1C-4F7A-8B9A-E126A044E2CE}">
      <dgm:prSet/>
      <dgm:spPr/>
      <dgm:t>
        <a:bodyPr/>
        <a:lstStyle/>
        <a:p>
          <a:endParaRPr lang="zh-TW" altLang="en-US"/>
        </a:p>
      </dgm:t>
    </dgm:pt>
    <dgm:pt modelId="{67008235-A7EA-41CE-AB48-C041D3044AE9}" type="sibTrans" cxnId="{18831958-5A1C-4F7A-8B9A-E126A044E2CE}">
      <dgm:prSet/>
      <dgm:spPr/>
      <dgm:t>
        <a:bodyPr/>
        <a:lstStyle/>
        <a:p>
          <a:endParaRPr lang="zh-TW" altLang="en-US"/>
        </a:p>
      </dgm:t>
    </dgm:pt>
    <dgm:pt modelId="{BE1D709F-8426-4CD6-B91E-B5566C2FC9D6}" type="pres">
      <dgm:prSet presAssocID="{1E11E206-3F6C-4535-B4C2-1852A1175E7D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A1743508-3CBA-4827-9A78-16420F60F8B8}" type="pres">
      <dgm:prSet presAssocID="{96F225B3-2268-4CB1-9A6D-DD3D78235A90}" presName="compNode" presStyleCnt="0"/>
      <dgm:spPr/>
    </dgm:pt>
    <dgm:pt modelId="{F146003F-8059-4D47-80D9-9DBB8BBD625E}" type="pres">
      <dgm:prSet presAssocID="{96F225B3-2268-4CB1-9A6D-DD3D78235A90}" presName="aNode" presStyleLbl="bgShp" presStyleIdx="0" presStyleCnt="2"/>
      <dgm:spPr/>
      <dgm:t>
        <a:bodyPr/>
        <a:lstStyle/>
        <a:p>
          <a:endParaRPr lang="zh-TW" altLang="en-US"/>
        </a:p>
      </dgm:t>
    </dgm:pt>
    <dgm:pt modelId="{D461F7BB-3B77-4F95-B46A-7FF08A71FE23}" type="pres">
      <dgm:prSet presAssocID="{96F225B3-2268-4CB1-9A6D-DD3D78235A90}" presName="textNode" presStyleLbl="bgShp" presStyleIdx="0" presStyleCnt="2"/>
      <dgm:spPr/>
      <dgm:t>
        <a:bodyPr/>
        <a:lstStyle/>
        <a:p>
          <a:endParaRPr lang="zh-TW" altLang="en-US"/>
        </a:p>
      </dgm:t>
    </dgm:pt>
    <dgm:pt modelId="{75B23651-6A52-4ACD-987E-CF5BCA194692}" type="pres">
      <dgm:prSet presAssocID="{96F225B3-2268-4CB1-9A6D-DD3D78235A90}" presName="compChildNode" presStyleCnt="0"/>
      <dgm:spPr/>
    </dgm:pt>
    <dgm:pt modelId="{18763D12-E753-49D7-9979-D94FE53773BE}" type="pres">
      <dgm:prSet presAssocID="{96F225B3-2268-4CB1-9A6D-DD3D78235A90}" presName="theInnerList" presStyleCnt="0"/>
      <dgm:spPr/>
    </dgm:pt>
    <dgm:pt modelId="{74CFD51A-5E10-4179-ACD2-C4993AE893AE}" type="pres">
      <dgm:prSet presAssocID="{73381DCD-C269-4E6D-9AFB-BECEE2749D18}" presName="child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92AB798-17E9-4D42-8BC8-E7DB7EFD92E5}" type="pres">
      <dgm:prSet presAssocID="{73381DCD-C269-4E6D-9AFB-BECEE2749D18}" presName="aSpace2" presStyleCnt="0"/>
      <dgm:spPr/>
    </dgm:pt>
    <dgm:pt modelId="{87270A9B-AA9D-4460-9C44-522AB853E0DF}" type="pres">
      <dgm:prSet presAssocID="{4B2578D1-1315-46DD-B6BA-9146A0A1C441}" presName="child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328D5C7-B989-43FA-896F-56EDD9481D31}" type="pres">
      <dgm:prSet presAssocID="{96F225B3-2268-4CB1-9A6D-DD3D78235A90}" presName="aSpace" presStyleCnt="0"/>
      <dgm:spPr/>
    </dgm:pt>
    <dgm:pt modelId="{A7808B54-FD86-4868-B875-DAE54FF64EDA}" type="pres">
      <dgm:prSet presAssocID="{9270810E-5EDA-493C-94A3-CD56D6BDC201}" presName="compNode" presStyleCnt="0"/>
      <dgm:spPr/>
    </dgm:pt>
    <dgm:pt modelId="{EBA1EFD1-9403-4F88-A908-BEEEB03E8DA4}" type="pres">
      <dgm:prSet presAssocID="{9270810E-5EDA-493C-94A3-CD56D6BDC201}" presName="aNode" presStyleLbl="bgShp" presStyleIdx="1" presStyleCnt="2"/>
      <dgm:spPr/>
      <dgm:t>
        <a:bodyPr/>
        <a:lstStyle/>
        <a:p>
          <a:endParaRPr lang="zh-TW" altLang="en-US"/>
        </a:p>
      </dgm:t>
    </dgm:pt>
    <dgm:pt modelId="{265B3E78-4722-4066-BE9F-8D4390368572}" type="pres">
      <dgm:prSet presAssocID="{9270810E-5EDA-493C-94A3-CD56D6BDC201}" presName="textNode" presStyleLbl="bgShp" presStyleIdx="1" presStyleCnt="2"/>
      <dgm:spPr/>
      <dgm:t>
        <a:bodyPr/>
        <a:lstStyle/>
        <a:p>
          <a:endParaRPr lang="zh-TW" altLang="en-US"/>
        </a:p>
      </dgm:t>
    </dgm:pt>
    <dgm:pt modelId="{0F5EFF47-9F0B-49AD-B424-ABDF2190395F}" type="pres">
      <dgm:prSet presAssocID="{9270810E-5EDA-493C-94A3-CD56D6BDC201}" presName="compChildNode" presStyleCnt="0"/>
      <dgm:spPr/>
    </dgm:pt>
    <dgm:pt modelId="{7860A91B-B42E-4005-97A1-85DBDEB9F7E7}" type="pres">
      <dgm:prSet presAssocID="{9270810E-5EDA-493C-94A3-CD56D6BDC201}" presName="theInnerList" presStyleCnt="0"/>
      <dgm:spPr/>
    </dgm:pt>
    <dgm:pt modelId="{EDF72615-0715-4061-B359-9884AF0F7B16}" type="pres">
      <dgm:prSet presAssocID="{6A69E878-6E4C-4840-B8F1-E395DA9854AF}" presName="child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DF367D6-0C3F-4E13-A163-DF5FFF139C52}" type="pres">
      <dgm:prSet presAssocID="{6A69E878-6E4C-4840-B8F1-E395DA9854AF}" presName="aSpace2" presStyleCnt="0"/>
      <dgm:spPr/>
    </dgm:pt>
    <dgm:pt modelId="{1A58FB3C-35FD-40DE-B927-EDCC1C9F1B16}" type="pres">
      <dgm:prSet presAssocID="{2C08368D-FB80-4EA7-8460-B8157F8B01AE}" presName="child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A1D1600-ACD4-42C0-A7BD-DC7478233835}" type="pres">
      <dgm:prSet presAssocID="{2C08368D-FB80-4EA7-8460-B8157F8B01AE}" presName="aSpace2" presStyleCnt="0"/>
      <dgm:spPr/>
    </dgm:pt>
    <dgm:pt modelId="{7755B4AC-4A8F-4EF2-9DCD-6704CD311665}" type="pres">
      <dgm:prSet presAssocID="{5AF0176C-8F9A-4E8D-8D39-3FD43F45BE00}" presName="child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60D789E2-7A32-4437-8E2C-8B560B3784C0}" srcId="{96F225B3-2268-4CB1-9A6D-DD3D78235A90}" destId="{73381DCD-C269-4E6D-9AFB-BECEE2749D18}" srcOrd="0" destOrd="0" parTransId="{720D56F4-65FC-4CDA-8B3B-12DC7D227BE8}" sibTransId="{85349A43-5576-44C6-8D13-62F2BF5EFAFB}"/>
    <dgm:cxn modelId="{606D715F-4BB7-40D4-B96D-3A1EE6FD1F64}" srcId="{9270810E-5EDA-493C-94A3-CD56D6BDC201}" destId="{6A69E878-6E4C-4840-B8F1-E395DA9854AF}" srcOrd="0" destOrd="0" parTransId="{E57BA40C-1429-48A7-B536-012502266669}" sibTransId="{29EBC539-22E0-4AC6-97FB-361BDF867572}"/>
    <dgm:cxn modelId="{B5273DDE-85BF-43F7-9648-81649A159F9D}" type="presOf" srcId="{73381DCD-C269-4E6D-9AFB-BECEE2749D18}" destId="{74CFD51A-5E10-4179-ACD2-C4993AE893AE}" srcOrd="0" destOrd="0" presId="urn:microsoft.com/office/officeart/2005/8/layout/lProcess2#1"/>
    <dgm:cxn modelId="{D9A2FA0C-B31A-447F-98F0-DCB665E3373E}" type="presOf" srcId="{1E11E206-3F6C-4535-B4C2-1852A1175E7D}" destId="{BE1D709F-8426-4CD6-B91E-B5566C2FC9D6}" srcOrd="0" destOrd="0" presId="urn:microsoft.com/office/officeart/2005/8/layout/lProcess2#1"/>
    <dgm:cxn modelId="{721322EB-807E-418B-9392-0E739F95722C}" srcId="{9270810E-5EDA-493C-94A3-CD56D6BDC201}" destId="{2C08368D-FB80-4EA7-8460-B8157F8B01AE}" srcOrd="1" destOrd="0" parTransId="{9FED48B3-4081-4565-892A-3A0DF75280B0}" sibTransId="{8E534DFF-819C-4F4F-BEB9-05B3D9979EAB}"/>
    <dgm:cxn modelId="{4E8332DC-EDED-43C7-9EBA-4DB189C6B9AE}" type="presOf" srcId="{96F225B3-2268-4CB1-9A6D-DD3D78235A90}" destId="{F146003F-8059-4D47-80D9-9DBB8BBD625E}" srcOrd="0" destOrd="0" presId="urn:microsoft.com/office/officeart/2005/8/layout/lProcess2#1"/>
    <dgm:cxn modelId="{D3AC722F-418D-4CCD-8618-907059F334A8}" type="presOf" srcId="{96F225B3-2268-4CB1-9A6D-DD3D78235A90}" destId="{D461F7BB-3B77-4F95-B46A-7FF08A71FE23}" srcOrd="1" destOrd="0" presId="urn:microsoft.com/office/officeart/2005/8/layout/lProcess2#1"/>
    <dgm:cxn modelId="{18831958-5A1C-4F7A-8B9A-E126A044E2CE}" srcId="{9270810E-5EDA-493C-94A3-CD56D6BDC201}" destId="{5AF0176C-8F9A-4E8D-8D39-3FD43F45BE00}" srcOrd="2" destOrd="0" parTransId="{D76D0D31-B95C-40F3-B09A-0AD9ECC2545C}" sibTransId="{67008235-A7EA-41CE-AB48-C041D3044AE9}"/>
    <dgm:cxn modelId="{9C985163-145E-4E48-AAD0-A893132711D6}" type="presOf" srcId="{5AF0176C-8F9A-4E8D-8D39-3FD43F45BE00}" destId="{7755B4AC-4A8F-4EF2-9DCD-6704CD311665}" srcOrd="0" destOrd="0" presId="urn:microsoft.com/office/officeart/2005/8/layout/lProcess2#1"/>
    <dgm:cxn modelId="{304B3FEF-A04A-4EB6-B224-EBD06900C776}" srcId="{1E11E206-3F6C-4535-B4C2-1852A1175E7D}" destId="{9270810E-5EDA-493C-94A3-CD56D6BDC201}" srcOrd="1" destOrd="0" parTransId="{8AFFD4DB-1827-4550-B581-D6836D1A7B41}" sibTransId="{C6C5529E-8F47-4FCC-A5E6-616381E60A8A}"/>
    <dgm:cxn modelId="{E98CB008-DA92-4775-A257-8C64B2A0568B}" type="presOf" srcId="{9270810E-5EDA-493C-94A3-CD56D6BDC201}" destId="{265B3E78-4722-4066-BE9F-8D4390368572}" srcOrd="1" destOrd="0" presId="urn:microsoft.com/office/officeart/2005/8/layout/lProcess2#1"/>
    <dgm:cxn modelId="{9ABADA07-EC10-43A3-B7C0-2351ABC71D3C}" type="presOf" srcId="{2C08368D-FB80-4EA7-8460-B8157F8B01AE}" destId="{1A58FB3C-35FD-40DE-B927-EDCC1C9F1B16}" srcOrd="0" destOrd="0" presId="urn:microsoft.com/office/officeart/2005/8/layout/lProcess2#1"/>
    <dgm:cxn modelId="{EF9431CC-6512-4CC2-9561-18C32D1A27EB}" type="presOf" srcId="{4B2578D1-1315-46DD-B6BA-9146A0A1C441}" destId="{87270A9B-AA9D-4460-9C44-522AB853E0DF}" srcOrd="0" destOrd="0" presId="urn:microsoft.com/office/officeart/2005/8/layout/lProcess2#1"/>
    <dgm:cxn modelId="{A60058A4-EBE1-443D-823F-1C1CCFC17604}" type="presOf" srcId="{9270810E-5EDA-493C-94A3-CD56D6BDC201}" destId="{EBA1EFD1-9403-4F88-A908-BEEEB03E8DA4}" srcOrd="0" destOrd="0" presId="urn:microsoft.com/office/officeart/2005/8/layout/lProcess2#1"/>
    <dgm:cxn modelId="{F90FF8BA-F5CA-4AA7-8BC4-CB98D4A4280C}" type="presOf" srcId="{6A69E878-6E4C-4840-B8F1-E395DA9854AF}" destId="{EDF72615-0715-4061-B359-9884AF0F7B16}" srcOrd="0" destOrd="0" presId="urn:microsoft.com/office/officeart/2005/8/layout/lProcess2#1"/>
    <dgm:cxn modelId="{B16CBB69-FDB7-4F16-97C4-B226DF2BFB7D}" srcId="{96F225B3-2268-4CB1-9A6D-DD3D78235A90}" destId="{4B2578D1-1315-46DD-B6BA-9146A0A1C441}" srcOrd="1" destOrd="0" parTransId="{A12853DA-1BCD-4E8B-AE78-EE8E162CF28F}" sibTransId="{9FC62461-0A64-433A-BAB6-E3B6FCE0DCFE}"/>
    <dgm:cxn modelId="{667C7982-07DA-481C-9497-BB8D1BD54CE6}" srcId="{1E11E206-3F6C-4535-B4C2-1852A1175E7D}" destId="{96F225B3-2268-4CB1-9A6D-DD3D78235A90}" srcOrd="0" destOrd="0" parTransId="{BB73B217-FF8F-4C8F-8CD2-4750708F0382}" sibTransId="{F7D5E32B-2816-47FB-95E5-01C708BBC493}"/>
    <dgm:cxn modelId="{9EA8DAC3-2185-4A2D-9705-DB47A8335031}" type="presParOf" srcId="{BE1D709F-8426-4CD6-B91E-B5566C2FC9D6}" destId="{A1743508-3CBA-4827-9A78-16420F60F8B8}" srcOrd="0" destOrd="0" presId="urn:microsoft.com/office/officeart/2005/8/layout/lProcess2#1"/>
    <dgm:cxn modelId="{AC810310-91F2-4892-8F4B-4CEB59C2036A}" type="presParOf" srcId="{A1743508-3CBA-4827-9A78-16420F60F8B8}" destId="{F146003F-8059-4D47-80D9-9DBB8BBD625E}" srcOrd="0" destOrd="0" presId="urn:microsoft.com/office/officeart/2005/8/layout/lProcess2#1"/>
    <dgm:cxn modelId="{9586A7ED-B6A9-4EFC-958C-4E4C4D7812AF}" type="presParOf" srcId="{A1743508-3CBA-4827-9A78-16420F60F8B8}" destId="{D461F7BB-3B77-4F95-B46A-7FF08A71FE23}" srcOrd="1" destOrd="0" presId="urn:microsoft.com/office/officeart/2005/8/layout/lProcess2#1"/>
    <dgm:cxn modelId="{48040614-512A-4CC4-B48A-F23503E279D3}" type="presParOf" srcId="{A1743508-3CBA-4827-9A78-16420F60F8B8}" destId="{75B23651-6A52-4ACD-987E-CF5BCA194692}" srcOrd="2" destOrd="0" presId="urn:microsoft.com/office/officeart/2005/8/layout/lProcess2#1"/>
    <dgm:cxn modelId="{E2FBB0F2-5B12-4018-91D7-ADAE7AC13F23}" type="presParOf" srcId="{75B23651-6A52-4ACD-987E-CF5BCA194692}" destId="{18763D12-E753-49D7-9979-D94FE53773BE}" srcOrd="0" destOrd="0" presId="urn:microsoft.com/office/officeart/2005/8/layout/lProcess2#1"/>
    <dgm:cxn modelId="{90E79B66-3A98-4517-AC35-91FDA8C33AA2}" type="presParOf" srcId="{18763D12-E753-49D7-9979-D94FE53773BE}" destId="{74CFD51A-5E10-4179-ACD2-C4993AE893AE}" srcOrd="0" destOrd="0" presId="urn:microsoft.com/office/officeart/2005/8/layout/lProcess2#1"/>
    <dgm:cxn modelId="{2498F84A-0405-4720-93C5-10698690894B}" type="presParOf" srcId="{18763D12-E753-49D7-9979-D94FE53773BE}" destId="{292AB798-17E9-4D42-8BC8-E7DB7EFD92E5}" srcOrd="1" destOrd="0" presId="urn:microsoft.com/office/officeart/2005/8/layout/lProcess2#1"/>
    <dgm:cxn modelId="{B154B809-675A-48DC-B0ED-40199E62F4AB}" type="presParOf" srcId="{18763D12-E753-49D7-9979-D94FE53773BE}" destId="{87270A9B-AA9D-4460-9C44-522AB853E0DF}" srcOrd="2" destOrd="0" presId="urn:microsoft.com/office/officeart/2005/8/layout/lProcess2#1"/>
    <dgm:cxn modelId="{DD85A0AF-45C5-48A5-AB2C-76615BF9B38B}" type="presParOf" srcId="{BE1D709F-8426-4CD6-B91E-B5566C2FC9D6}" destId="{7328D5C7-B989-43FA-896F-56EDD9481D31}" srcOrd="1" destOrd="0" presId="urn:microsoft.com/office/officeart/2005/8/layout/lProcess2#1"/>
    <dgm:cxn modelId="{7B74E392-B12D-453A-98E2-ADB11B1E361D}" type="presParOf" srcId="{BE1D709F-8426-4CD6-B91E-B5566C2FC9D6}" destId="{A7808B54-FD86-4868-B875-DAE54FF64EDA}" srcOrd="2" destOrd="0" presId="urn:microsoft.com/office/officeart/2005/8/layout/lProcess2#1"/>
    <dgm:cxn modelId="{729773B6-3EDA-40B4-82B5-133EDAB24248}" type="presParOf" srcId="{A7808B54-FD86-4868-B875-DAE54FF64EDA}" destId="{EBA1EFD1-9403-4F88-A908-BEEEB03E8DA4}" srcOrd="0" destOrd="0" presId="urn:microsoft.com/office/officeart/2005/8/layout/lProcess2#1"/>
    <dgm:cxn modelId="{CA360941-0A67-457B-9B26-27251B258527}" type="presParOf" srcId="{A7808B54-FD86-4868-B875-DAE54FF64EDA}" destId="{265B3E78-4722-4066-BE9F-8D4390368572}" srcOrd="1" destOrd="0" presId="urn:microsoft.com/office/officeart/2005/8/layout/lProcess2#1"/>
    <dgm:cxn modelId="{284753FB-3279-4AE7-8371-B23DCDB54F07}" type="presParOf" srcId="{A7808B54-FD86-4868-B875-DAE54FF64EDA}" destId="{0F5EFF47-9F0B-49AD-B424-ABDF2190395F}" srcOrd="2" destOrd="0" presId="urn:microsoft.com/office/officeart/2005/8/layout/lProcess2#1"/>
    <dgm:cxn modelId="{F6A2B626-05FC-4D19-AE2E-5F629015631C}" type="presParOf" srcId="{0F5EFF47-9F0B-49AD-B424-ABDF2190395F}" destId="{7860A91B-B42E-4005-97A1-85DBDEB9F7E7}" srcOrd="0" destOrd="0" presId="urn:microsoft.com/office/officeart/2005/8/layout/lProcess2#1"/>
    <dgm:cxn modelId="{0223DCDD-194D-4A38-8998-53A6C24FA695}" type="presParOf" srcId="{7860A91B-B42E-4005-97A1-85DBDEB9F7E7}" destId="{EDF72615-0715-4061-B359-9884AF0F7B16}" srcOrd="0" destOrd="0" presId="urn:microsoft.com/office/officeart/2005/8/layout/lProcess2#1"/>
    <dgm:cxn modelId="{8077727E-5542-4442-B5D3-3EB83DC4FC02}" type="presParOf" srcId="{7860A91B-B42E-4005-97A1-85DBDEB9F7E7}" destId="{0DF367D6-0C3F-4E13-A163-DF5FFF139C52}" srcOrd="1" destOrd="0" presId="urn:microsoft.com/office/officeart/2005/8/layout/lProcess2#1"/>
    <dgm:cxn modelId="{49F56D85-7191-4580-A5CF-DC8AB483C3FD}" type="presParOf" srcId="{7860A91B-B42E-4005-97A1-85DBDEB9F7E7}" destId="{1A58FB3C-35FD-40DE-B927-EDCC1C9F1B16}" srcOrd="2" destOrd="0" presId="urn:microsoft.com/office/officeart/2005/8/layout/lProcess2#1"/>
    <dgm:cxn modelId="{73A979AA-8615-4AF1-ADF8-D4E01260282B}" type="presParOf" srcId="{7860A91B-B42E-4005-97A1-85DBDEB9F7E7}" destId="{FA1D1600-ACD4-42C0-A7BD-DC7478233835}" srcOrd="3" destOrd="0" presId="urn:microsoft.com/office/officeart/2005/8/layout/lProcess2#1"/>
    <dgm:cxn modelId="{838A82BB-401D-4DD3-A6D5-8B6D51C3B90B}" type="presParOf" srcId="{7860A91B-B42E-4005-97A1-85DBDEB9F7E7}" destId="{7755B4AC-4A8F-4EF2-9DCD-6704CD311665}" srcOrd="4" destOrd="0" presId="urn:microsoft.com/office/officeart/2005/8/layout/lProcess2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096E04E-1E46-4AF7-A16A-DDC9FDB66DC3}" type="doc">
      <dgm:prSet loTypeId="urn:microsoft.com/office/officeart/2005/8/layout/process4#1" loCatId="process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zh-TW"/>
        </a:p>
      </dgm:t>
    </dgm:pt>
    <dgm:pt modelId="{3067D422-6457-44E1-A642-F660805CB472}">
      <dgm:prSet/>
      <dgm:spPr>
        <a:solidFill>
          <a:schemeClr val="accent3"/>
        </a:solidFill>
      </dgm:spPr>
      <dgm:t>
        <a:bodyPr/>
        <a:lstStyle/>
        <a:p>
          <a:r>
            <a:rPr lang="en-US" altLang="zh-TW" dirty="0" err="1" smtClean="0">
              <a:ea typeface="+mn-ea"/>
              <a:cs typeface="+mn-cs"/>
            </a:rPr>
            <a:t>EHowNet</a:t>
          </a:r>
          <a:r>
            <a:rPr lang="en-US" altLang="zh-TW" dirty="0" smtClean="0">
              <a:ea typeface="+mn-ea"/>
              <a:cs typeface="+mn-cs"/>
            </a:rPr>
            <a:t>: Combine Similar Concepts</a:t>
          </a:r>
          <a:endParaRPr lang="zh-TW" dirty="0"/>
        </a:p>
      </dgm:t>
    </dgm:pt>
    <dgm:pt modelId="{28582786-BD85-499E-B8BE-240A7743D695}" type="parTrans" cxnId="{918B8BA9-2AA9-49EA-B347-D9C5DB2DF706}">
      <dgm:prSet/>
      <dgm:spPr/>
      <dgm:t>
        <a:bodyPr/>
        <a:lstStyle/>
        <a:p>
          <a:endParaRPr lang="zh-TW" altLang="en-US"/>
        </a:p>
      </dgm:t>
    </dgm:pt>
    <dgm:pt modelId="{DCEB284F-E2B6-4109-A942-D0D95D911D3B}" type="sibTrans" cxnId="{918B8BA9-2AA9-49EA-B347-D9C5DB2DF706}">
      <dgm:prSet/>
      <dgm:spPr/>
      <dgm:t>
        <a:bodyPr/>
        <a:lstStyle/>
        <a:p>
          <a:endParaRPr lang="zh-TW" altLang="en-US"/>
        </a:p>
      </dgm:t>
    </dgm:pt>
    <dgm:pt modelId="{9259B59C-792E-4CA8-B1E0-B33DC9080563}">
      <dgm:prSet/>
      <dgm:spPr/>
      <dgm:t>
        <a:bodyPr/>
        <a:lstStyle/>
        <a:p>
          <a:r>
            <a:rPr lang="en-US" altLang="zh-TW" dirty="0" err="1" smtClean="0"/>
            <a:t>EHowNet</a:t>
          </a:r>
          <a:r>
            <a:rPr lang="en-US" altLang="zh-TW" dirty="0" smtClean="0"/>
            <a:t>: Find the </a:t>
          </a:r>
          <a:r>
            <a:rPr lang="en-US" altLang="zh-TW" dirty="0" smtClean="0"/>
            <a:t>Relationships</a:t>
          </a:r>
          <a:endParaRPr lang="zh-TW" dirty="0"/>
        </a:p>
      </dgm:t>
    </dgm:pt>
    <dgm:pt modelId="{B7EE836B-70A5-4E4D-B223-C0F615076680}" type="parTrans" cxnId="{442BF8F6-F4E2-47AC-B6FA-232A2508B9E5}">
      <dgm:prSet/>
      <dgm:spPr/>
      <dgm:t>
        <a:bodyPr/>
        <a:lstStyle/>
        <a:p>
          <a:endParaRPr lang="zh-TW" altLang="en-US"/>
        </a:p>
      </dgm:t>
    </dgm:pt>
    <dgm:pt modelId="{516C6B61-1B13-45EF-B7EA-93C81A210711}" type="sibTrans" cxnId="{442BF8F6-F4E2-47AC-B6FA-232A2508B9E5}">
      <dgm:prSet/>
      <dgm:spPr/>
      <dgm:t>
        <a:bodyPr/>
        <a:lstStyle/>
        <a:p>
          <a:endParaRPr lang="zh-TW" altLang="en-US"/>
        </a:p>
      </dgm:t>
    </dgm:pt>
    <dgm:pt modelId="{95D8AF2A-AF24-415A-80F9-34462F2D060E}">
      <dgm:prSet/>
      <dgm:spPr/>
      <dgm:t>
        <a:bodyPr/>
        <a:lstStyle/>
        <a:p>
          <a:r>
            <a:rPr lang="en-US" altLang="zh-TW" dirty="0" smtClean="0">
              <a:ea typeface="+mn-ea"/>
              <a:cs typeface="+mn-cs"/>
            </a:rPr>
            <a:t>Extraction Rules and Document Frequency: </a:t>
          </a:r>
          <a:r>
            <a:rPr lang="en-US" altLang="zh-TW" dirty="0" smtClean="0"/>
            <a:t>Find the </a:t>
          </a:r>
          <a:r>
            <a:rPr lang="en-US" altLang="zh-TW" dirty="0" smtClean="0"/>
            <a:t>Relationships</a:t>
          </a:r>
          <a:endParaRPr lang="zh-TW" dirty="0"/>
        </a:p>
      </dgm:t>
    </dgm:pt>
    <dgm:pt modelId="{0AD112B1-4B5F-4506-B557-0FBA54470530}" type="parTrans" cxnId="{7E6EF184-3B0B-400A-836A-4D193C102D4F}">
      <dgm:prSet/>
      <dgm:spPr/>
      <dgm:t>
        <a:bodyPr/>
        <a:lstStyle/>
        <a:p>
          <a:endParaRPr lang="zh-TW" altLang="en-US"/>
        </a:p>
      </dgm:t>
    </dgm:pt>
    <dgm:pt modelId="{8171CE03-E82E-4F6A-87C8-B74FB0C9A468}" type="sibTrans" cxnId="{7E6EF184-3B0B-400A-836A-4D193C102D4F}">
      <dgm:prSet/>
      <dgm:spPr/>
      <dgm:t>
        <a:bodyPr/>
        <a:lstStyle/>
        <a:p>
          <a:endParaRPr lang="zh-TW" altLang="en-US"/>
        </a:p>
      </dgm:t>
    </dgm:pt>
    <dgm:pt modelId="{D834E3BD-03E5-4C32-A08E-7D8D64961ED4}">
      <dgm:prSet/>
      <dgm:spPr/>
      <dgm:t>
        <a:bodyPr/>
        <a:lstStyle/>
        <a:p>
          <a:r>
            <a:rPr lang="en-US" altLang="zh-TW" dirty="0" smtClean="0">
              <a:ea typeface="+mn-ea"/>
              <a:cs typeface="+mn-cs"/>
            </a:rPr>
            <a:t>Completion</a:t>
          </a:r>
          <a:endParaRPr lang="zh-TW" dirty="0"/>
        </a:p>
      </dgm:t>
    </dgm:pt>
    <dgm:pt modelId="{D169A77C-BC45-4220-BD4B-AD99CAD75CBB}" type="parTrans" cxnId="{C0946C15-E5ED-4C4E-B68B-F70217848D10}">
      <dgm:prSet/>
      <dgm:spPr/>
      <dgm:t>
        <a:bodyPr/>
        <a:lstStyle/>
        <a:p>
          <a:endParaRPr lang="zh-TW" altLang="en-US"/>
        </a:p>
      </dgm:t>
    </dgm:pt>
    <dgm:pt modelId="{CA6F3C55-FB74-4C93-BD7F-CD921D70F810}" type="sibTrans" cxnId="{C0946C15-E5ED-4C4E-B68B-F70217848D10}">
      <dgm:prSet/>
      <dgm:spPr/>
      <dgm:t>
        <a:bodyPr/>
        <a:lstStyle/>
        <a:p>
          <a:endParaRPr lang="zh-TW" altLang="en-US"/>
        </a:p>
      </dgm:t>
    </dgm:pt>
    <dgm:pt modelId="{6095CD52-EFD9-42D4-AF38-91DFE56A438C}" type="pres">
      <dgm:prSet presAssocID="{8096E04E-1E46-4AF7-A16A-DDC9FDB66DC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9F41B7F1-1786-4321-90A4-C72448BDB5BD}" type="pres">
      <dgm:prSet presAssocID="{D834E3BD-03E5-4C32-A08E-7D8D64961ED4}" presName="boxAndChildren" presStyleCnt="0"/>
      <dgm:spPr/>
    </dgm:pt>
    <dgm:pt modelId="{9D19CD67-811C-4D81-80D1-5C199FCED338}" type="pres">
      <dgm:prSet presAssocID="{D834E3BD-03E5-4C32-A08E-7D8D64961ED4}" presName="parentTextBox" presStyleLbl="node1" presStyleIdx="0" presStyleCnt="4"/>
      <dgm:spPr/>
      <dgm:t>
        <a:bodyPr/>
        <a:lstStyle/>
        <a:p>
          <a:endParaRPr lang="zh-TW" altLang="en-US"/>
        </a:p>
      </dgm:t>
    </dgm:pt>
    <dgm:pt modelId="{3EBEA3E0-A57D-437D-9569-D668EA82B4A0}" type="pres">
      <dgm:prSet presAssocID="{8171CE03-E82E-4F6A-87C8-B74FB0C9A468}" presName="sp" presStyleCnt="0"/>
      <dgm:spPr/>
    </dgm:pt>
    <dgm:pt modelId="{96B9B0FF-9DC2-4C6A-BAC6-324653AE4712}" type="pres">
      <dgm:prSet presAssocID="{95D8AF2A-AF24-415A-80F9-34462F2D060E}" presName="arrowAndChildren" presStyleCnt="0"/>
      <dgm:spPr/>
    </dgm:pt>
    <dgm:pt modelId="{D9459C83-93CA-4ACA-8B77-029242E791FF}" type="pres">
      <dgm:prSet presAssocID="{95D8AF2A-AF24-415A-80F9-34462F2D060E}" presName="parentTextArrow" presStyleLbl="node1" presStyleIdx="1" presStyleCnt="4"/>
      <dgm:spPr/>
      <dgm:t>
        <a:bodyPr/>
        <a:lstStyle/>
        <a:p>
          <a:endParaRPr lang="zh-TW" altLang="en-US"/>
        </a:p>
      </dgm:t>
    </dgm:pt>
    <dgm:pt modelId="{3AF15CA9-6CC3-45BC-9327-F873E2F2E570}" type="pres">
      <dgm:prSet presAssocID="{516C6B61-1B13-45EF-B7EA-93C81A210711}" presName="sp" presStyleCnt="0"/>
      <dgm:spPr/>
    </dgm:pt>
    <dgm:pt modelId="{08BAF4CF-E9EB-46F5-918C-2079BA2170F7}" type="pres">
      <dgm:prSet presAssocID="{9259B59C-792E-4CA8-B1E0-B33DC9080563}" presName="arrowAndChildren" presStyleCnt="0"/>
      <dgm:spPr/>
    </dgm:pt>
    <dgm:pt modelId="{C5584186-AECA-48DF-B0DC-7CDF9F546B41}" type="pres">
      <dgm:prSet presAssocID="{9259B59C-792E-4CA8-B1E0-B33DC9080563}" presName="parentTextArrow" presStyleLbl="node1" presStyleIdx="2" presStyleCnt="4"/>
      <dgm:spPr/>
      <dgm:t>
        <a:bodyPr/>
        <a:lstStyle/>
        <a:p>
          <a:endParaRPr lang="zh-TW" altLang="en-US"/>
        </a:p>
      </dgm:t>
    </dgm:pt>
    <dgm:pt modelId="{7BA1F00E-2462-4645-8B42-9E20A5363F7C}" type="pres">
      <dgm:prSet presAssocID="{DCEB284F-E2B6-4109-A942-D0D95D911D3B}" presName="sp" presStyleCnt="0"/>
      <dgm:spPr/>
    </dgm:pt>
    <dgm:pt modelId="{4D5BBCEA-46D6-4E56-A514-323D7F8B4091}" type="pres">
      <dgm:prSet presAssocID="{3067D422-6457-44E1-A642-F660805CB472}" presName="arrowAndChildren" presStyleCnt="0"/>
      <dgm:spPr/>
    </dgm:pt>
    <dgm:pt modelId="{7EE725D8-20E2-4A22-95B6-D24E228F672F}" type="pres">
      <dgm:prSet presAssocID="{3067D422-6457-44E1-A642-F660805CB472}" presName="parentTextArrow" presStyleLbl="node1" presStyleIdx="3" presStyleCnt="4"/>
      <dgm:spPr/>
      <dgm:t>
        <a:bodyPr/>
        <a:lstStyle/>
        <a:p>
          <a:endParaRPr lang="zh-TW" altLang="en-US"/>
        </a:p>
      </dgm:t>
    </dgm:pt>
  </dgm:ptLst>
  <dgm:cxnLst>
    <dgm:cxn modelId="{B8A1D5EA-4B57-4629-8790-23DCC335A6E4}" type="presOf" srcId="{95D8AF2A-AF24-415A-80F9-34462F2D060E}" destId="{D9459C83-93CA-4ACA-8B77-029242E791FF}" srcOrd="0" destOrd="0" presId="urn:microsoft.com/office/officeart/2005/8/layout/process4#1"/>
    <dgm:cxn modelId="{C0946C15-E5ED-4C4E-B68B-F70217848D10}" srcId="{8096E04E-1E46-4AF7-A16A-DDC9FDB66DC3}" destId="{D834E3BD-03E5-4C32-A08E-7D8D64961ED4}" srcOrd="3" destOrd="0" parTransId="{D169A77C-BC45-4220-BD4B-AD99CAD75CBB}" sibTransId="{CA6F3C55-FB74-4C93-BD7F-CD921D70F810}"/>
    <dgm:cxn modelId="{EB056C2F-FDF1-458D-98EE-93EC4699136C}" type="presOf" srcId="{3067D422-6457-44E1-A642-F660805CB472}" destId="{7EE725D8-20E2-4A22-95B6-D24E228F672F}" srcOrd="0" destOrd="0" presId="urn:microsoft.com/office/officeart/2005/8/layout/process4#1"/>
    <dgm:cxn modelId="{1CADF3AE-C6C4-4E4A-9A26-D0576DC74441}" type="presOf" srcId="{9259B59C-792E-4CA8-B1E0-B33DC9080563}" destId="{C5584186-AECA-48DF-B0DC-7CDF9F546B41}" srcOrd="0" destOrd="0" presId="urn:microsoft.com/office/officeart/2005/8/layout/process4#1"/>
    <dgm:cxn modelId="{918B8BA9-2AA9-49EA-B347-D9C5DB2DF706}" srcId="{8096E04E-1E46-4AF7-A16A-DDC9FDB66DC3}" destId="{3067D422-6457-44E1-A642-F660805CB472}" srcOrd="0" destOrd="0" parTransId="{28582786-BD85-499E-B8BE-240A7743D695}" sibTransId="{DCEB284F-E2B6-4109-A942-D0D95D911D3B}"/>
    <dgm:cxn modelId="{442BF8F6-F4E2-47AC-B6FA-232A2508B9E5}" srcId="{8096E04E-1E46-4AF7-A16A-DDC9FDB66DC3}" destId="{9259B59C-792E-4CA8-B1E0-B33DC9080563}" srcOrd="1" destOrd="0" parTransId="{B7EE836B-70A5-4E4D-B223-C0F615076680}" sibTransId="{516C6B61-1B13-45EF-B7EA-93C81A210711}"/>
    <dgm:cxn modelId="{E561DA4F-90AC-4705-8315-07C06F2F53B6}" type="presOf" srcId="{8096E04E-1E46-4AF7-A16A-DDC9FDB66DC3}" destId="{6095CD52-EFD9-42D4-AF38-91DFE56A438C}" srcOrd="0" destOrd="0" presId="urn:microsoft.com/office/officeart/2005/8/layout/process4#1"/>
    <dgm:cxn modelId="{7E6EF184-3B0B-400A-836A-4D193C102D4F}" srcId="{8096E04E-1E46-4AF7-A16A-DDC9FDB66DC3}" destId="{95D8AF2A-AF24-415A-80F9-34462F2D060E}" srcOrd="2" destOrd="0" parTransId="{0AD112B1-4B5F-4506-B557-0FBA54470530}" sibTransId="{8171CE03-E82E-4F6A-87C8-B74FB0C9A468}"/>
    <dgm:cxn modelId="{67A5F8D4-1157-4914-AA16-8F5F272CF87D}" type="presOf" srcId="{D834E3BD-03E5-4C32-A08E-7D8D64961ED4}" destId="{9D19CD67-811C-4D81-80D1-5C199FCED338}" srcOrd="0" destOrd="0" presId="urn:microsoft.com/office/officeart/2005/8/layout/process4#1"/>
    <dgm:cxn modelId="{67BF55D0-2893-4D8C-8457-A7A9258C80A7}" type="presParOf" srcId="{6095CD52-EFD9-42D4-AF38-91DFE56A438C}" destId="{9F41B7F1-1786-4321-90A4-C72448BDB5BD}" srcOrd="0" destOrd="0" presId="urn:microsoft.com/office/officeart/2005/8/layout/process4#1"/>
    <dgm:cxn modelId="{6B326793-3BF0-4A31-8183-CF48A056675C}" type="presParOf" srcId="{9F41B7F1-1786-4321-90A4-C72448BDB5BD}" destId="{9D19CD67-811C-4D81-80D1-5C199FCED338}" srcOrd="0" destOrd="0" presId="urn:microsoft.com/office/officeart/2005/8/layout/process4#1"/>
    <dgm:cxn modelId="{9020209E-0526-4F11-BCDF-6C8655D89F09}" type="presParOf" srcId="{6095CD52-EFD9-42D4-AF38-91DFE56A438C}" destId="{3EBEA3E0-A57D-437D-9569-D668EA82B4A0}" srcOrd="1" destOrd="0" presId="urn:microsoft.com/office/officeart/2005/8/layout/process4#1"/>
    <dgm:cxn modelId="{B685FD36-790C-4835-867E-38AF5FAAD7C8}" type="presParOf" srcId="{6095CD52-EFD9-42D4-AF38-91DFE56A438C}" destId="{96B9B0FF-9DC2-4C6A-BAC6-324653AE4712}" srcOrd="2" destOrd="0" presId="urn:microsoft.com/office/officeart/2005/8/layout/process4#1"/>
    <dgm:cxn modelId="{6718C3BC-1B54-4456-B07B-EB091F27C5B7}" type="presParOf" srcId="{96B9B0FF-9DC2-4C6A-BAC6-324653AE4712}" destId="{D9459C83-93CA-4ACA-8B77-029242E791FF}" srcOrd="0" destOrd="0" presId="urn:microsoft.com/office/officeart/2005/8/layout/process4#1"/>
    <dgm:cxn modelId="{E5BBA36D-8050-4F42-8649-3B148F9D23E8}" type="presParOf" srcId="{6095CD52-EFD9-42D4-AF38-91DFE56A438C}" destId="{3AF15CA9-6CC3-45BC-9327-F873E2F2E570}" srcOrd="3" destOrd="0" presId="urn:microsoft.com/office/officeart/2005/8/layout/process4#1"/>
    <dgm:cxn modelId="{DD6D32F8-E247-4DD6-993C-62A22F9B5816}" type="presParOf" srcId="{6095CD52-EFD9-42D4-AF38-91DFE56A438C}" destId="{08BAF4CF-E9EB-46F5-918C-2079BA2170F7}" srcOrd="4" destOrd="0" presId="urn:microsoft.com/office/officeart/2005/8/layout/process4#1"/>
    <dgm:cxn modelId="{87BFC3C2-CB5F-4267-BD56-DC367C6A507E}" type="presParOf" srcId="{08BAF4CF-E9EB-46F5-918C-2079BA2170F7}" destId="{C5584186-AECA-48DF-B0DC-7CDF9F546B41}" srcOrd="0" destOrd="0" presId="urn:microsoft.com/office/officeart/2005/8/layout/process4#1"/>
    <dgm:cxn modelId="{1632433F-86DD-44B1-927C-C1F9B94207E5}" type="presParOf" srcId="{6095CD52-EFD9-42D4-AF38-91DFE56A438C}" destId="{7BA1F00E-2462-4645-8B42-9E20A5363F7C}" srcOrd="5" destOrd="0" presId="urn:microsoft.com/office/officeart/2005/8/layout/process4#1"/>
    <dgm:cxn modelId="{9BA7F48E-A24B-48F8-B4E4-75F0E0051302}" type="presParOf" srcId="{6095CD52-EFD9-42D4-AF38-91DFE56A438C}" destId="{4D5BBCEA-46D6-4E56-A514-323D7F8B4091}" srcOrd="6" destOrd="0" presId="urn:microsoft.com/office/officeart/2005/8/layout/process4#1"/>
    <dgm:cxn modelId="{B52797F0-6DA9-439A-A7C5-0EDA226743A7}" type="presParOf" srcId="{4D5BBCEA-46D6-4E56-A514-323D7F8B4091}" destId="{7EE725D8-20E2-4A22-95B6-D24E228F672F}" srcOrd="0" destOrd="0" presId="urn:microsoft.com/office/officeart/2005/8/layout/process4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096E04E-1E46-4AF7-A16A-DDC9FDB66DC3}" type="doc">
      <dgm:prSet loTypeId="urn:microsoft.com/office/officeart/2005/8/layout/process4#1" loCatId="process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zh-TW"/>
        </a:p>
      </dgm:t>
    </dgm:pt>
    <dgm:pt modelId="{3067D422-6457-44E1-A642-F660805CB472}">
      <dgm:prSet/>
      <dgm:spPr>
        <a:solidFill>
          <a:schemeClr val="accent1"/>
        </a:solidFill>
      </dgm:spPr>
      <dgm:t>
        <a:bodyPr/>
        <a:lstStyle/>
        <a:p>
          <a:r>
            <a:rPr lang="en-US" altLang="zh-TW" dirty="0" err="1" smtClean="0">
              <a:ea typeface="+mn-ea"/>
              <a:cs typeface="+mn-cs"/>
            </a:rPr>
            <a:t>EHowNet</a:t>
          </a:r>
          <a:r>
            <a:rPr lang="en-US" altLang="zh-TW" dirty="0" smtClean="0">
              <a:ea typeface="+mn-ea"/>
              <a:cs typeface="+mn-cs"/>
            </a:rPr>
            <a:t>: Combine Similar Concepts</a:t>
          </a:r>
          <a:endParaRPr lang="zh-TW" dirty="0"/>
        </a:p>
      </dgm:t>
    </dgm:pt>
    <dgm:pt modelId="{28582786-BD85-499E-B8BE-240A7743D695}" type="parTrans" cxnId="{918B8BA9-2AA9-49EA-B347-D9C5DB2DF706}">
      <dgm:prSet/>
      <dgm:spPr/>
      <dgm:t>
        <a:bodyPr/>
        <a:lstStyle/>
        <a:p>
          <a:endParaRPr lang="zh-TW" altLang="en-US"/>
        </a:p>
      </dgm:t>
    </dgm:pt>
    <dgm:pt modelId="{DCEB284F-E2B6-4109-A942-D0D95D911D3B}" type="sibTrans" cxnId="{918B8BA9-2AA9-49EA-B347-D9C5DB2DF706}">
      <dgm:prSet/>
      <dgm:spPr/>
      <dgm:t>
        <a:bodyPr/>
        <a:lstStyle/>
        <a:p>
          <a:endParaRPr lang="zh-TW" altLang="en-US"/>
        </a:p>
      </dgm:t>
    </dgm:pt>
    <dgm:pt modelId="{9259B59C-792E-4CA8-B1E0-B33DC9080563}">
      <dgm:prSet/>
      <dgm:spPr>
        <a:solidFill>
          <a:schemeClr val="accent3"/>
        </a:solidFill>
      </dgm:spPr>
      <dgm:t>
        <a:bodyPr/>
        <a:lstStyle/>
        <a:p>
          <a:r>
            <a:rPr lang="en-US" altLang="zh-TW" dirty="0" err="1" smtClean="0"/>
            <a:t>EHowNet</a:t>
          </a:r>
          <a:r>
            <a:rPr lang="en-US" altLang="zh-TW" dirty="0" smtClean="0"/>
            <a:t>: Find the </a:t>
          </a:r>
          <a:r>
            <a:rPr lang="en-US" altLang="zh-TW" dirty="0" smtClean="0"/>
            <a:t>Relationships</a:t>
          </a:r>
          <a:endParaRPr lang="zh-TW" dirty="0"/>
        </a:p>
      </dgm:t>
    </dgm:pt>
    <dgm:pt modelId="{B7EE836B-70A5-4E4D-B223-C0F615076680}" type="parTrans" cxnId="{442BF8F6-F4E2-47AC-B6FA-232A2508B9E5}">
      <dgm:prSet/>
      <dgm:spPr/>
      <dgm:t>
        <a:bodyPr/>
        <a:lstStyle/>
        <a:p>
          <a:endParaRPr lang="zh-TW" altLang="en-US"/>
        </a:p>
      </dgm:t>
    </dgm:pt>
    <dgm:pt modelId="{516C6B61-1B13-45EF-B7EA-93C81A210711}" type="sibTrans" cxnId="{442BF8F6-F4E2-47AC-B6FA-232A2508B9E5}">
      <dgm:prSet/>
      <dgm:spPr/>
      <dgm:t>
        <a:bodyPr/>
        <a:lstStyle/>
        <a:p>
          <a:endParaRPr lang="zh-TW" altLang="en-US"/>
        </a:p>
      </dgm:t>
    </dgm:pt>
    <dgm:pt modelId="{95D8AF2A-AF24-415A-80F9-34462F2D060E}">
      <dgm:prSet/>
      <dgm:spPr/>
      <dgm:t>
        <a:bodyPr/>
        <a:lstStyle/>
        <a:p>
          <a:r>
            <a:rPr lang="en-US" altLang="zh-TW" dirty="0" smtClean="0">
              <a:ea typeface="+mn-ea"/>
              <a:cs typeface="+mn-cs"/>
            </a:rPr>
            <a:t>Extraction Rules and Document Frequency: </a:t>
          </a:r>
          <a:r>
            <a:rPr lang="en-US" altLang="zh-TW" dirty="0" smtClean="0"/>
            <a:t>Find the </a:t>
          </a:r>
          <a:r>
            <a:rPr lang="en-US" altLang="zh-TW" dirty="0" smtClean="0"/>
            <a:t>Relationships</a:t>
          </a:r>
          <a:endParaRPr lang="zh-TW" dirty="0"/>
        </a:p>
      </dgm:t>
    </dgm:pt>
    <dgm:pt modelId="{0AD112B1-4B5F-4506-B557-0FBA54470530}" type="parTrans" cxnId="{7E6EF184-3B0B-400A-836A-4D193C102D4F}">
      <dgm:prSet/>
      <dgm:spPr/>
      <dgm:t>
        <a:bodyPr/>
        <a:lstStyle/>
        <a:p>
          <a:endParaRPr lang="zh-TW" altLang="en-US"/>
        </a:p>
      </dgm:t>
    </dgm:pt>
    <dgm:pt modelId="{8171CE03-E82E-4F6A-87C8-B74FB0C9A468}" type="sibTrans" cxnId="{7E6EF184-3B0B-400A-836A-4D193C102D4F}">
      <dgm:prSet/>
      <dgm:spPr/>
      <dgm:t>
        <a:bodyPr/>
        <a:lstStyle/>
        <a:p>
          <a:endParaRPr lang="zh-TW" altLang="en-US"/>
        </a:p>
      </dgm:t>
    </dgm:pt>
    <dgm:pt modelId="{D834E3BD-03E5-4C32-A08E-7D8D64961ED4}">
      <dgm:prSet/>
      <dgm:spPr/>
      <dgm:t>
        <a:bodyPr/>
        <a:lstStyle/>
        <a:p>
          <a:r>
            <a:rPr lang="en-US" altLang="zh-TW" dirty="0" smtClean="0">
              <a:ea typeface="+mn-ea"/>
              <a:cs typeface="+mn-cs"/>
            </a:rPr>
            <a:t>Completion</a:t>
          </a:r>
          <a:endParaRPr lang="zh-TW" dirty="0"/>
        </a:p>
      </dgm:t>
    </dgm:pt>
    <dgm:pt modelId="{D169A77C-BC45-4220-BD4B-AD99CAD75CBB}" type="parTrans" cxnId="{C0946C15-E5ED-4C4E-B68B-F70217848D10}">
      <dgm:prSet/>
      <dgm:spPr/>
      <dgm:t>
        <a:bodyPr/>
        <a:lstStyle/>
        <a:p>
          <a:endParaRPr lang="zh-TW" altLang="en-US"/>
        </a:p>
      </dgm:t>
    </dgm:pt>
    <dgm:pt modelId="{CA6F3C55-FB74-4C93-BD7F-CD921D70F810}" type="sibTrans" cxnId="{C0946C15-E5ED-4C4E-B68B-F70217848D10}">
      <dgm:prSet/>
      <dgm:spPr/>
      <dgm:t>
        <a:bodyPr/>
        <a:lstStyle/>
        <a:p>
          <a:endParaRPr lang="zh-TW" altLang="en-US"/>
        </a:p>
      </dgm:t>
    </dgm:pt>
    <dgm:pt modelId="{6095CD52-EFD9-42D4-AF38-91DFE56A438C}" type="pres">
      <dgm:prSet presAssocID="{8096E04E-1E46-4AF7-A16A-DDC9FDB66DC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9F41B7F1-1786-4321-90A4-C72448BDB5BD}" type="pres">
      <dgm:prSet presAssocID="{D834E3BD-03E5-4C32-A08E-7D8D64961ED4}" presName="boxAndChildren" presStyleCnt="0"/>
      <dgm:spPr/>
    </dgm:pt>
    <dgm:pt modelId="{9D19CD67-811C-4D81-80D1-5C199FCED338}" type="pres">
      <dgm:prSet presAssocID="{D834E3BD-03E5-4C32-A08E-7D8D64961ED4}" presName="parentTextBox" presStyleLbl="node1" presStyleIdx="0" presStyleCnt="4"/>
      <dgm:spPr/>
      <dgm:t>
        <a:bodyPr/>
        <a:lstStyle/>
        <a:p>
          <a:endParaRPr lang="zh-TW" altLang="en-US"/>
        </a:p>
      </dgm:t>
    </dgm:pt>
    <dgm:pt modelId="{3EBEA3E0-A57D-437D-9569-D668EA82B4A0}" type="pres">
      <dgm:prSet presAssocID="{8171CE03-E82E-4F6A-87C8-B74FB0C9A468}" presName="sp" presStyleCnt="0"/>
      <dgm:spPr/>
    </dgm:pt>
    <dgm:pt modelId="{96B9B0FF-9DC2-4C6A-BAC6-324653AE4712}" type="pres">
      <dgm:prSet presAssocID="{95D8AF2A-AF24-415A-80F9-34462F2D060E}" presName="arrowAndChildren" presStyleCnt="0"/>
      <dgm:spPr/>
    </dgm:pt>
    <dgm:pt modelId="{D9459C83-93CA-4ACA-8B77-029242E791FF}" type="pres">
      <dgm:prSet presAssocID="{95D8AF2A-AF24-415A-80F9-34462F2D060E}" presName="parentTextArrow" presStyleLbl="node1" presStyleIdx="1" presStyleCnt="4"/>
      <dgm:spPr/>
      <dgm:t>
        <a:bodyPr/>
        <a:lstStyle/>
        <a:p>
          <a:endParaRPr lang="zh-TW" altLang="en-US"/>
        </a:p>
      </dgm:t>
    </dgm:pt>
    <dgm:pt modelId="{3AF15CA9-6CC3-45BC-9327-F873E2F2E570}" type="pres">
      <dgm:prSet presAssocID="{516C6B61-1B13-45EF-B7EA-93C81A210711}" presName="sp" presStyleCnt="0"/>
      <dgm:spPr/>
    </dgm:pt>
    <dgm:pt modelId="{08BAF4CF-E9EB-46F5-918C-2079BA2170F7}" type="pres">
      <dgm:prSet presAssocID="{9259B59C-792E-4CA8-B1E0-B33DC9080563}" presName="arrowAndChildren" presStyleCnt="0"/>
      <dgm:spPr/>
    </dgm:pt>
    <dgm:pt modelId="{C5584186-AECA-48DF-B0DC-7CDF9F546B41}" type="pres">
      <dgm:prSet presAssocID="{9259B59C-792E-4CA8-B1E0-B33DC9080563}" presName="parentTextArrow" presStyleLbl="node1" presStyleIdx="2" presStyleCnt="4"/>
      <dgm:spPr/>
      <dgm:t>
        <a:bodyPr/>
        <a:lstStyle/>
        <a:p>
          <a:endParaRPr lang="zh-TW" altLang="en-US"/>
        </a:p>
      </dgm:t>
    </dgm:pt>
    <dgm:pt modelId="{7BA1F00E-2462-4645-8B42-9E20A5363F7C}" type="pres">
      <dgm:prSet presAssocID="{DCEB284F-E2B6-4109-A942-D0D95D911D3B}" presName="sp" presStyleCnt="0"/>
      <dgm:spPr/>
    </dgm:pt>
    <dgm:pt modelId="{4D5BBCEA-46D6-4E56-A514-323D7F8B4091}" type="pres">
      <dgm:prSet presAssocID="{3067D422-6457-44E1-A642-F660805CB472}" presName="arrowAndChildren" presStyleCnt="0"/>
      <dgm:spPr/>
    </dgm:pt>
    <dgm:pt modelId="{7EE725D8-20E2-4A22-95B6-D24E228F672F}" type="pres">
      <dgm:prSet presAssocID="{3067D422-6457-44E1-A642-F660805CB472}" presName="parentTextArrow" presStyleLbl="node1" presStyleIdx="3" presStyleCnt="4"/>
      <dgm:spPr/>
      <dgm:t>
        <a:bodyPr/>
        <a:lstStyle/>
        <a:p>
          <a:endParaRPr lang="zh-TW" altLang="en-US"/>
        </a:p>
      </dgm:t>
    </dgm:pt>
  </dgm:ptLst>
  <dgm:cxnLst>
    <dgm:cxn modelId="{1BA751E6-919D-45D3-8964-2E346737B49E}" type="presOf" srcId="{3067D422-6457-44E1-A642-F660805CB472}" destId="{7EE725D8-20E2-4A22-95B6-D24E228F672F}" srcOrd="0" destOrd="0" presId="urn:microsoft.com/office/officeart/2005/8/layout/process4#1"/>
    <dgm:cxn modelId="{3AB3FDB4-5CA6-4CE0-A263-7CF4449A049E}" type="presOf" srcId="{95D8AF2A-AF24-415A-80F9-34462F2D060E}" destId="{D9459C83-93CA-4ACA-8B77-029242E791FF}" srcOrd="0" destOrd="0" presId="urn:microsoft.com/office/officeart/2005/8/layout/process4#1"/>
    <dgm:cxn modelId="{FA4BE518-934F-43EE-8F93-406D035625D8}" type="presOf" srcId="{D834E3BD-03E5-4C32-A08E-7D8D64961ED4}" destId="{9D19CD67-811C-4D81-80D1-5C199FCED338}" srcOrd="0" destOrd="0" presId="urn:microsoft.com/office/officeart/2005/8/layout/process4#1"/>
    <dgm:cxn modelId="{918B8BA9-2AA9-49EA-B347-D9C5DB2DF706}" srcId="{8096E04E-1E46-4AF7-A16A-DDC9FDB66DC3}" destId="{3067D422-6457-44E1-A642-F660805CB472}" srcOrd="0" destOrd="0" parTransId="{28582786-BD85-499E-B8BE-240A7743D695}" sibTransId="{DCEB284F-E2B6-4109-A942-D0D95D911D3B}"/>
    <dgm:cxn modelId="{C0946C15-E5ED-4C4E-B68B-F70217848D10}" srcId="{8096E04E-1E46-4AF7-A16A-DDC9FDB66DC3}" destId="{D834E3BD-03E5-4C32-A08E-7D8D64961ED4}" srcOrd="3" destOrd="0" parTransId="{D169A77C-BC45-4220-BD4B-AD99CAD75CBB}" sibTransId="{CA6F3C55-FB74-4C93-BD7F-CD921D70F810}"/>
    <dgm:cxn modelId="{442BF8F6-F4E2-47AC-B6FA-232A2508B9E5}" srcId="{8096E04E-1E46-4AF7-A16A-DDC9FDB66DC3}" destId="{9259B59C-792E-4CA8-B1E0-B33DC9080563}" srcOrd="1" destOrd="0" parTransId="{B7EE836B-70A5-4E4D-B223-C0F615076680}" sibTransId="{516C6B61-1B13-45EF-B7EA-93C81A210711}"/>
    <dgm:cxn modelId="{7E6EF184-3B0B-400A-836A-4D193C102D4F}" srcId="{8096E04E-1E46-4AF7-A16A-DDC9FDB66DC3}" destId="{95D8AF2A-AF24-415A-80F9-34462F2D060E}" srcOrd="2" destOrd="0" parTransId="{0AD112B1-4B5F-4506-B557-0FBA54470530}" sibTransId="{8171CE03-E82E-4F6A-87C8-B74FB0C9A468}"/>
    <dgm:cxn modelId="{AFC19AF4-BB0F-4ECD-BFE2-D0CE1310F314}" type="presOf" srcId="{9259B59C-792E-4CA8-B1E0-B33DC9080563}" destId="{C5584186-AECA-48DF-B0DC-7CDF9F546B41}" srcOrd="0" destOrd="0" presId="urn:microsoft.com/office/officeart/2005/8/layout/process4#1"/>
    <dgm:cxn modelId="{0460BC42-DC80-4269-936D-E9511B1E55FB}" type="presOf" srcId="{8096E04E-1E46-4AF7-A16A-DDC9FDB66DC3}" destId="{6095CD52-EFD9-42D4-AF38-91DFE56A438C}" srcOrd="0" destOrd="0" presId="urn:microsoft.com/office/officeart/2005/8/layout/process4#1"/>
    <dgm:cxn modelId="{4DF3B33F-41C2-4181-9A72-DC7FA40BB120}" type="presParOf" srcId="{6095CD52-EFD9-42D4-AF38-91DFE56A438C}" destId="{9F41B7F1-1786-4321-90A4-C72448BDB5BD}" srcOrd="0" destOrd="0" presId="urn:microsoft.com/office/officeart/2005/8/layout/process4#1"/>
    <dgm:cxn modelId="{C4BB7286-92A0-4C27-9861-23CC5ABB54CF}" type="presParOf" srcId="{9F41B7F1-1786-4321-90A4-C72448BDB5BD}" destId="{9D19CD67-811C-4D81-80D1-5C199FCED338}" srcOrd="0" destOrd="0" presId="urn:microsoft.com/office/officeart/2005/8/layout/process4#1"/>
    <dgm:cxn modelId="{E82AB8AF-A58A-4311-BEB5-6188BF745103}" type="presParOf" srcId="{6095CD52-EFD9-42D4-AF38-91DFE56A438C}" destId="{3EBEA3E0-A57D-437D-9569-D668EA82B4A0}" srcOrd="1" destOrd="0" presId="urn:microsoft.com/office/officeart/2005/8/layout/process4#1"/>
    <dgm:cxn modelId="{FA0EFF5C-6F2A-4205-9626-F5147E434B23}" type="presParOf" srcId="{6095CD52-EFD9-42D4-AF38-91DFE56A438C}" destId="{96B9B0FF-9DC2-4C6A-BAC6-324653AE4712}" srcOrd="2" destOrd="0" presId="urn:microsoft.com/office/officeart/2005/8/layout/process4#1"/>
    <dgm:cxn modelId="{09B48434-F03D-4242-B873-B2ED8058012A}" type="presParOf" srcId="{96B9B0FF-9DC2-4C6A-BAC6-324653AE4712}" destId="{D9459C83-93CA-4ACA-8B77-029242E791FF}" srcOrd="0" destOrd="0" presId="urn:microsoft.com/office/officeart/2005/8/layout/process4#1"/>
    <dgm:cxn modelId="{C39AD4E2-AECC-4D21-829B-0CE8092023F7}" type="presParOf" srcId="{6095CD52-EFD9-42D4-AF38-91DFE56A438C}" destId="{3AF15CA9-6CC3-45BC-9327-F873E2F2E570}" srcOrd="3" destOrd="0" presId="urn:microsoft.com/office/officeart/2005/8/layout/process4#1"/>
    <dgm:cxn modelId="{E8AAF7A7-194C-4F00-AA66-079D446CA6C9}" type="presParOf" srcId="{6095CD52-EFD9-42D4-AF38-91DFE56A438C}" destId="{08BAF4CF-E9EB-46F5-918C-2079BA2170F7}" srcOrd="4" destOrd="0" presId="urn:microsoft.com/office/officeart/2005/8/layout/process4#1"/>
    <dgm:cxn modelId="{A3C6CEDA-ECD6-4ACC-9FE5-660A7D208AE1}" type="presParOf" srcId="{08BAF4CF-E9EB-46F5-918C-2079BA2170F7}" destId="{C5584186-AECA-48DF-B0DC-7CDF9F546B41}" srcOrd="0" destOrd="0" presId="urn:microsoft.com/office/officeart/2005/8/layout/process4#1"/>
    <dgm:cxn modelId="{91A63190-3411-4E11-9BE8-5A6093433F62}" type="presParOf" srcId="{6095CD52-EFD9-42D4-AF38-91DFE56A438C}" destId="{7BA1F00E-2462-4645-8B42-9E20A5363F7C}" srcOrd="5" destOrd="0" presId="urn:microsoft.com/office/officeart/2005/8/layout/process4#1"/>
    <dgm:cxn modelId="{903645FC-0C22-4ABF-8782-A9D0E498A32A}" type="presParOf" srcId="{6095CD52-EFD9-42D4-AF38-91DFE56A438C}" destId="{4D5BBCEA-46D6-4E56-A514-323D7F8B4091}" srcOrd="6" destOrd="0" presId="urn:microsoft.com/office/officeart/2005/8/layout/process4#1"/>
    <dgm:cxn modelId="{0754F0FB-A88D-4D91-9C16-966002E1F5B2}" type="presParOf" srcId="{4D5BBCEA-46D6-4E56-A514-323D7F8B4091}" destId="{7EE725D8-20E2-4A22-95B6-D24E228F672F}" srcOrd="0" destOrd="0" presId="urn:microsoft.com/office/officeart/2005/8/layout/process4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096E04E-1E46-4AF7-A16A-DDC9FDB66DC3}" type="doc">
      <dgm:prSet loTypeId="urn:microsoft.com/office/officeart/2005/8/layout/process4#1" loCatId="process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zh-TW"/>
        </a:p>
      </dgm:t>
    </dgm:pt>
    <dgm:pt modelId="{3067D422-6457-44E1-A642-F660805CB472}">
      <dgm:prSet/>
      <dgm:spPr>
        <a:solidFill>
          <a:schemeClr val="accent1"/>
        </a:solidFill>
      </dgm:spPr>
      <dgm:t>
        <a:bodyPr/>
        <a:lstStyle/>
        <a:p>
          <a:r>
            <a:rPr lang="en-US" altLang="zh-TW" dirty="0" err="1" smtClean="0">
              <a:ea typeface="+mn-ea"/>
              <a:cs typeface="+mn-cs"/>
            </a:rPr>
            <a:t>EHowNet</a:t>
          </a:r>
          <a:r>
            <a:rPr lang="en-US" altLang="zh-TW" dirty="0" smtClean="0">
              <a:ea typeface="+mn-ea"/>
              <a:cs typeface="+mn-cs"/>
            </a:rPr>
            <a:t>: Combine Similar Concepts</a:t>
          </a:r>
          <a:endParaRPr lang="zh-TW" dirty="0"/>
        </a:p>
      </dgm:t>
    </dgm:pt>
    <dgm:pt modelId="{28582786-BD85-499E-B8BE-240A7743D695}" type="parTrans" cxnId="{918B8BA9-2AA9-49EA-B347-D9C5DB2DF706}">
      <dgm:prSet/>
      <dgm:spPr/>
      <dgm:t>
        <a:bodyPr/>
        <a:lstStyle/>
        <a:p>
          <a:endParaRPr lang="zh-TW" altLang="en-US"/>
        </a:p>
      </dgm:t>
    </dgm:pt>
    <dgm:pt modelId="{DCEB284F-E2B6-4109-A942-D0D95D911D3B}" type="sibTrans" cxnId="{918B8BA9-2AA9-49EA-B347-D9C5DB2DF706}">
      <dgm:prSet/>
      <dgm:spPr/>
      <dgm:t>
        <a:bodyPr/>
        <a:lstStyle/>
        <a:p>
          <a:endParaRPr lang="zh-TW" altLang="en-US"/>
        </a:p>
      </dgm:t>
    </dgm:pt>
    <dgm:pt modelId="{9259B59C-792E-4CA8-B1E0-B33DC9080563}">
      <dgm:prSet/>
      <dgm:spPr>
        <a:solidFill>
          <a:schemeClr val="accent1"/>
        </a:solidFill>
      </dgm:spPr>
      <dgm:t>
        <a:bodyPr/>
        <a:lstStyle/>
        <a:p>
          <a:r>
            <a:rPr lang="en-US" altLang="zh-TW" dirty="0" err="1" smtClean="0"/>
            <a:t>EHowNet</a:t>
          </a:r>
          <a:r>
            <a:rPr lang="en-US" altLang="zh-TW" dirty="0" smtClean="0"/>
            <a:t>: Find the </a:t>
          </a:r>
          <a:r>
            <a:rPr lang="en-US" altLang="zh-TW" dirty="0" smtClean="0"/>
            <a:t>Relationships</a:t>
          </a:r>
          <a:endParaRPr lang="zh-TW" dirty="0"/>
        </a:p>
      </dgm:t>
    </dgm:pt>
    <dgm:pt modelId="{B7EE836B-70A5-4E4D-B223-C0F615076680}" type="parTrans" cxnId="{442BF8F6-F4E2-47AC-B6FA-232A2508B9E5}">
      <dgm:prSet/>
      <dgm:spPr/>
      <dgm:t>
        <a:bodyPr/>
        <a:lstStyle/>
        <a:p>
          <a:endParaRPr lang="zh-TW" altLang="en-US"/>
        </a:p>
      </dgm:t>
    </dgm:pt>
    <dgm:pt modelId="{516C6B61-1B13-45EF-B7EA-93C81A210711}" type="sibTrans" cxnId="{442BF8F6-F4E2-47AC-B6FA-232A2508B9E5}">
      <dgm:prSet/>
      <dgm:spPr/>
      <dgm:t>
        <a:bodyPr/>
        <a:lstStyle/>
        <a:p>
          <a:endParaRPr lang="zh-TW" altLang="en-US"/>
        </a:p>
      </dgm:t>
    </dgm:pt>
    <dgm:pt modelId="{95D8AF2A-AF24-415A-80F9-34462F2D060E}">
      <dgm:prSet/>
      <dgm:spPr>
        <a:solidFill>
          <a:schemeClr val="accent3"/>
        </a:solidFill>
      </dgm:spPr>
      <dgm:t>
        <a:bodyPr/>
        <a:lstStyle/>
        <a:p>
          <a:r>
            <a:rPr lang="en-US" altLang="zh-TW" dirty="0" smtClean="0">
              <a:ea typeface="+mn-ea"/>
              <a:cs typeface="+mn-cs"/>
            </a:rPr>
            <a:t>Extraction Rules and Document Frequency: </a:t>
          </a:r>
          <a:r>
            <a:rPr lang="en-US" altLang="zh-TW" dirty="0" smtClean="0"/>
            <a:t>Find the </a:t>
          </a:r>
          <a:r>
            <a:rPr lang="en-US" altLang="zh-TW" dirty="0" smtClean="0"/>
            <a:t>Relationships</a:t>
          </a:r>
          <a:endParaRPr lang="zh-TW" dirty="0"/>
        </a:p>
      </dgm:t>
    </dgm:pt>
    <dgm:pt modelId="{0AD112B1-4B5F-4506-B557-0FBA54470530}" type="parTrans" cxnId="{7E6EF184-3B0B-400A-836A-4D193C102D4F}">
      <dgm:prSet/>
      <dgm:spPr/>
      <dgm:t>
        <a:bodyPr/>
        <a:lstStyle/>
        <a:p>
          <a:endParaRPr lang="zh-TW" altLang="en-US"/>
        </a:p>
      </dgm:t>
    </dgm:pt>
    <dgm:pt modelId="{8171CE03-E82E-4F6A-87C8-B74FB0C9A468}" type="sibTrans" cxnId="{7E6EF184-3B0B-400A-836A-4D193C102D4F}">
      <dgm:prSet/>
      <dgm:spPr/>
      <dgm:t>
        <a:bodyPr/>
        <a:lstStyle/>
        <a:p>
          <a:endParaRPr lang="zh-TW" altLang="en-US"/>
        </a:p>
      </dgm:t>
    </dgm:pt>
    <dgm:pt modelId="{D834E3BD-03E5-4C32-A08E-7D8D64961ED4}">
      <dgm:prSet/>
      <dgm:spPr/>
      <dgm:t>
        <a:bodyPr/>
        <a:lstStyle/>
        <a:p>
          <a:r>
            <a:rPr lang="en-US" altLang="zh-TW" dirty="0" smtClean="0">
              <a:ea typeface="+mn-ea"/>
              <a:cs typeface="+mn-cs"/>
            </a:rPr>
            <a:t>Completion</a:t>
          </a:r>
          <a:endParaRPr lang="zh-TW" dirty="0"/>
        </a:p>
      </dgm:t>
    </dgm:pt>
    <dgm:pt modelId="{D169A77C-BC45-4220-BD4B-AD99CAD75CBB}" type="parTrans" cxnId="{C0946C15-E5ED-4C4E-B68B-F70217848D10}">
      <dgm:prSet/>
      <dgm:spPr/>
      <dgm:t>
        <a:bodyPr/>
        <a:lstStyle/>
        <a:p>
          <a:endParaRPr lang="zh-TW" altLang="en-US"/>
        </a:p>
      </dgm:t>
    </dgm:pt>
    <dgm:pt modelId="{CA6F3C55-FB74-4C93-BD7F-CD921D70F810}" type="sibTrans" cxnId="{C0946C15-E5ED-4C4E-B68B-F70217848D10}">
      <dgm:prSet/>
      <dgm:spPr/>
      <dgm:t>
        <a:bodyPr/>
        <a:lstStyle/>
        <a:p>
          <a:endParaRPr lang="zh-TW" altLang="en-US"/>
        </a:p>
      </dgm:t>
    </dgm:pt>
    <dgm:pt modelId="{6095CD52-EFD9-42D4-AF38-91DFE56A438C}" type="pres">
      <dgm:prSet presAssocID="{8096E04E-1E46-4AF7-A16A-DDC9FDB66DC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9F41B7F1-1786-4321-90A4-C72448BDB5BD}" type="pres">
      <dgm:prSet presAssocID="{D834E3BD-03E5-4C32-A08E-7D8D64961ED4}" presName="boxAndChildren" presStyleCnt="0"/>
      <dgm:spPr/>
    </dgm:pt>
    <dgm:pt modelId="{9D19CD67-811C-4D81-80D1-5C199FCED338}" type="pres">
      <dgm:prSet presAssocID="{D834E3BD-03E5-4C32-A08E-7D8D64961ED4}" presName="parentTextBox" presStyleLbl="node1" presStyleIdx="0" presStyleCnt="4"/>
      <dgm:spPr/>
      <dgm:t>
        <a:bodyPr/>
        <a:lstStyle/>
        <a:p>
          <a:endParaRPr lang="zh-TW" altLang="en-US"/>
        </a:p>
      </dgm:t>
    </dgm:pt>
    <dgm:pt modelId="{3EBEA3E0-A57D-437D-9569-D668EA82B4A0}" type="pres">
      <dgm:prSet presAssocID="{8171CE03-E82E-4F6A-87C8-B74FB0C9A468}" presName="sp" presStyleCnt="0"/>
      <dgm:spPr/>
    </dgm:pt>
    <dgm:pt modelId="{96B9B0FF-9DC2-4C6A-BAC6-324653AE4712}" type="pres">
      <dgm:prSet presAssocID="{95D8AF2A-AF24-415A-80F9-34462F2D060E}" presName="arrowAndChildren" presStyleCnt="0"/>
      <dgm:spPr/>
    </dgm:pt>
    <dgm:pt modelId="{D9459C83-93CA-4ACA-8B77-029242E791FF}" type="pres">
      <dgm:prSet presAssocID="{95D8AF2A-AF24-415A-80F9-34462F2D060E}" presName="parentTextArrow" presStyleLbl="node1" presStyleIdx="1" presStyleCnt="4"/>
      <dgm:spPr/>
      <dgm:t>
        <a:bodyPr/>
        <a:lstStyle/>
        <a:p>
          <a:endParaRPr lang="zh-TW" altLang="en-US"/>
        </a:p>
      </dgm:t>
    </dgm:pt>
    <dgm:pt modelId="{3AF15CA9-6CC3-45BC-9327-F873E2F2E570}" type="pres">
      <dgm:prSet presAssocID="{516C6B61-1B13-45EF-B7EA-93C81A210711}" presName="sp" presStyleCnt="0"/>
      <dgm:spPr/>
    </dgm:pt>
    <dgm:pt modelId="{08BAF4CF-E9EB-46F5-918C-2079BA2170F7}" type="pres">
      <dgm:prSet presAssocID="{9259B59C-792E-4CA8-B1E0-B33DC9080563}" presName="arrowAndChildren" presStyleCnt="0"/>
      <dgm:spPr/>
    </dgm:pt>
    <dgm:pt modelId="{C5584186-AECA-48DF-B0DC-7CDF9F546B41}" type="pres">
      <dgm:prSet presAssocID="{9259B59C-792E-4CA8-B1E0-B33DC9080563}" presName="parentTextArrow" presStyleLbl="node1" presStyleIdx="2" presStyleCnt="4"/>
      <dgm:spPr/>
      <dgm:t>
        <a:bodyPr/>
        <a:lstStyle/>
        <a:p>
          <a:endParaRPr lang="zh-TW" altLang="en-US"/>
        </a:p>
      </dgm:t>
    </dgm:pt>
    <dgm:pt modelId="{7BA1F00E-2462-4645-8B42-9E20A5363F7C}" type="pres">
      <dgm:prSet presAssocID="{DCEB284F-E2B6-4109-A942-D0D95D911D3B}" presName="sp" presStyleCnt="0"/>
      <dgm:spPr/>
    </dgm:pt>
    <dgm:pt modelId="{4D5BBCEA-46D6-4E56-A514-323D7F8B4091}" type="pres">
      <dgm:prSet presAssocID="{3067D422-6457-44E1-A642-F660805CB472}" presName="arrowAndChildren" presStyleCnt="0"/>
      <dgm:spPr/>
    </dgm:pt>
    <dgm:pt modelId="{7EE725D8-20E2-4A22-95B6-D24E228F672F}" type="pres">
      <dgm:prSet presAssocID="{3067D422-6457-44E1-A642-F660805CB472}" presName="parentTextArrow" presStyleLbl="node1" presStyleIdx="3" presStyleCnt="4"/>
      <dgm:spPr/>
      <dgm:t>
        <a:bodyPr/>
        <a:lstStyle/>
        <a:p>
          <a:endParaRPr lang="zh-TW" altLang="en-US"/>
        </a:p>
      </dgm:t>
    </dgm:pt>
  </dgm:ptLst>
  <dgm:cxnLst>
    <dgm:cxn modelId="{90DA5F90-E822-4E28-B9C1-8E567A2F6769}" type="presOf" srcId="{95D8AF2A-AF24-415A-80F9-34462F2D060E}" destId="{D9459C83-93CA-4ACA-8B77-029242E791FF}" srcOrd="0" destOrd="0" presId="urn:microsoft.com/office/officeart/2005/8/layout/process4#1"/>
    <dgm:cxn modelId="{FA931880-759B-4289-ABD8-50751B0FF627}" type="presOf" srcId="{9259B59C-792E-4CA8-B1E0-B33DC9080563}" destId="{C5584186-AECA-48DF-B0DC-7CDF9F546B41}" srcOrd="0" destOrd="0" presId="urn:microsoft.com/office/officeart/2005/8/layout/process4#1"/>
    <dgm:cxn modelId="{C0946C15-E5ED-4C4E-B68B-F70217848D10}" srcId="{8096E04E-1E46-4AF7-A16A-DDC9FDB66DC3}" destId="{D834E3BD-03E5-4C32-A08E-7D8D64961ED4}" srcOrd="3" destOrd="0" parTransId="{D169A77C-BC45-4220-BD4B-AD99CAD75CBB}" sibTransId="{CA6F3C55-FB74-4C93-BD7F-CD921D70F810}"/>
    <dgm:cxn modelId="{83850174-3D25-4232-BFE9-23E57C31037B}" type="presOf" srcId="{8096E04E-1E46-4AF7-A16A-DDC9FDB66DC3}" destId="{6095CD52-EFD9-42D4-AF38-91DFE56A438C}" srcOrd="0" destOrd="0" presId="urn:microsoft.com/office/officeart/2005/8/layout/process4#1"/>
    <dgm:cxn modelId="{F55C19A2-A577-4B34-9F73-72EA2379E7CD}" type="presOf" srcId="{D834E3BD-03E5-4C32-A08E-7D8D64961ED4}" destId="{9D19CD67-811C-4D81-80D1-5C199FCED338}" srcOrd="0" destOrd="0" presId="urn:microsoft.com/office/officeart/2005/8/layout/process4#1"/>
    <dgm:cxn modelId="{918B8BA9-2AA9-49EA-B347-D9C5DB2DF706}" srcId="{8096E04E-1E46-4AF7-A16A-DDC9FDB66DC3}" destId="{3067D422-6457-44E1-A642-F660805CB472}" srcOrd="0" destOrd="0" parTransId="{28582786-BD85-499E-B8BE-240A7743D695}" sibTransId="{DCEB284F-E2B6-4109-A942-D0D95D911D3B}"/>
    <dgm:cxn modelId="{7E6EF184-3B0B-400A-836A-4D193C102D4F}" srcId="{8096E04E-1E46-4AF7-A16A-DDC9FDB66DC3}" destId="{95D8AF2A-AF24-415A-80F9-34462F2D060E}" srcOrd="2" destOrd="0" parTransId="{0AD112B1-4B5F-4506-B557-0FBA54470530}" sibTransId="{8171CE03-E82E-4F6A-87C8-B74FB0C9A468}"/>
    <dgm:cxn modelId="{C7CF1BE4-D04D-481F-A5B1-4FB9C892D408}" type="presOf" srcId="{3067D422-6457-44E1-A642-F660805CB472}" destId="{7EE725D8-20E2-4A22-95B6-D24E228F672F}" srcOrd="0" destOrd="0" presId="urn:microsoft.com/office/officeart/2005/8/layout/process4#1"/>
    <dgm:cxn modelId="{442BF8F6-F4E2-47AC-B6FA-232A2508B9E5}" srcId="{8096E04E-1E46-4AF7-A16A-DDC9FDB66DC3}" destId="{9259B59C-792E-4CA8-B1E0-B33DC9080563}" srcOrd="1" destOrd="0" parTransId="{B7EE836B-70A5-4E4D-B223-C0F615076680}" sibTransId="{516C6B61-1B13-45EF-B7EA-93C81A210711}"/>
    <dgm:cxn modelId="{EFF4AB95-2651-4861-9F8E-EF5A1AAD8416}" type="presParOf" srcId="{6095CD52-EFD9-42D4-AF38-91DFE56A438C}" destId="{9F41B7F1-1786-4321-90A4-C72448BDB5BD}" srcOrd="0" destOrd="0" presId="urn:microsoft.com/office/officeart/2005/8/layout/process4#1"/>
    <dgm:cxn modelId="{6EF0E6ED-8A4F-4F53-9E1F-2300E2DE2478}" type="presParOf" srcId="{9F41B7F1-1786-4321-90A4-C72448BDB5BD}" destId="{9D19CD67-811C-4D81-80D1-5C199FCED338}" srcOrd="0" destOrd="0" presId="urn:microsoft.com/office/officeart/2005/8/layout/process4#1"/>
    <dgm:cxn modelId="{276DB9FE-E7B5-4406-B10C-84853D6EFC9E}" type="presParOf" srcId="{6095CD52-EFD9-42D4-AF38-91DFE56A438C}" destId="{3EBEA3E0-A57D-437D-9569-D668EA82B4A0}" srcOrd="1" destOrd="0" presId="urn:microsoft.com/office/officeart/2005/8/layout/process4#1"/>
    <dgm:cxn modelId="{4E4B02FC-9D53-40B6-BAB4-1885C6039931}" type="presParOf" srcId="{6095CD52-EFD9-42D4-AF38-91DFE56A438C}" destId="{96B9B0FF-9DC2-4C6A-BAC6-324653AE4712}" srcOrd="2" destOrd="0" presId="urn:microsoft.com/office/officeart/2005/8/layout/process4#1"/>
    <dgm:cxn modelId="{642440E9-5917-4C05-AA32-6F551C0F4519}" type="presParOf" srcId="{96B9B0FF-9DC2-4C6A-BAC6-324653AE4712}" destId="{D9459C83-93CA-4ACA-8B77-029242E791FF}" srcOrd="0" destOrd="0" presId="urn:microsoft.com/office/officeart/2005/8/layout/process4#1"/>
    <dgm:cxn modelId="{CE8B5794-1D8B-4FA4-B32F-A3627B58B671}" type="presParOf" srcId="{6095CD52-EFD9-42D4-AF38-91DFE56A438C}" destId="{3AF15CA9-6CC3-45BC-9327-F873E2F2E570}" srcOrd="3" destOrd="0" presId="urn:microsoft.com/office/officeart/2005/8/layout/process4#1"/>
    <dgm:cxn modelId="{AB5764D2-8014-4E5B-B8DF-5A68A6184190}" type="presParOf" srcId="{6095CD52-EFD9-42D4-AF38-91DFE56A438C}" destId="{08BAF4CF-E9EB-46F5-918C-2079BA2170F7}" srcOrd="4" destOrd="0" presId="urn:microsoft.com/office/officeart/2005/8/layout/process4#1"/>
    <dgm:cxn modelId="{672B41B3-5C56-40BB-9DD1-913315AC7331}" type="presParOf" srcId="{08BAF4CF-E9EB-46F5-918C-2079BA2170F7}" destId="{C5584186-AECA-48DF-B0DC-7CDF9F546B41}" srcOrd="0" destOrd="0" presId="urn:microsoft.com/office/officeart/2005/8/layout/process4#1"/>
    <dgm:cxn modelId="{956F05D4-2DAB-4F06-8A09-CC170F7826B7}" type="presParOf" srcId="{6095CD52-EFD9-42D4-AF38-91DFE56A438C}" destId="{7BA1F00E-2462-4645-8B42-9E20A5363F7C}" srcOrd="5" destOrd="0" presId="urn:microsoft.com/office/officeart/2005/8/layout/process4#1"/>
    <dgm:cxn modelId="{274B2A14-CEC7-432F-909B-DFEDF1F416F4}" type="presParOf" srcId="{6095CD52-EFD9-42D4-AF38-91DFE56A438C}" destId="{4D5BBCEA-46D6-4E56-A514-323D7F8B4091}" srcOrd="6" destOrd="0" presId="urn:microsoft.com/office/officeart/2005/8/layout/process4#1"/>
    <dgm:cxn modelId="{7C8E993F-0661-4016-AF2C-154068369344}" type="presParOf" srcId="{4D5BBCEA-46D6-4E56-A514-323D7F8B4091}" destId="{7EE725D8-20E2-4A22-95B6-D24E228F672F}" srcOrd="0" destOrd="0" presId="urn:microsoft.com/office/officeart/2005/8/layout/process4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096E04E-1E46-4AF7-A16A-DDC9FDB66DC3}" type="doc">
      <dgm:prSet loTypeId="urn:microsoft.com/office/officeart/2005/8/layout/process4#1" loCatId="process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zh-TW"/>
        </a:p>
      </dgm:t>
    </dgm:pt>
    <dgm:pt modelId="{3067D422-6457-44E1-A642-F660805CB472}">
      <dgm:prSet/>
      <dgm:spPr>
        <a:solidFill>
          <a:schemeClr val="accent1"/>
        </a:solidFill>
      </dgm:spPr>
      <dgm:t>
        <a:bodyPr/>
        <a:lstStyle/>
        <a:p>
          <a:r>
            <a:rPr lang="en-US" altLang="zh-TW" dirty="0" err="1" smtClean="0">
              <a:ea typeface="+mn-ea"/>
              <a:cs typeface="+mn-cs"/>
            </a:rPr>
            <a:t>EHowNet</a:t>
          </a:r>
          <a:r>
            <a:rPr lang="en-US" altLang="zh-TW" dirty="0" smtClean="0">
              <a:ea typeface="+mn-ea"/>
              <a:cs typeface="+mn-cs"/>
            </a:rPr>
            <a:t>: Combine Similar Concepts</a:t>
          </a:r>
          <a:endParaRPr lang="zh-TW" dirty="0"/>
        </a:p>
      </dgm:t>
    </dgm:pt>
    <dgm:pt modelId="{28582786-BD85-499E-B8BE-240A7743D695}" type="parTrans" cxnId="{918B8BA9-2AA9-49EA-B347-D9C5DB2DF706}">
      <dgm:prSet/>
      <dgm:spPr/>
      <dgm:t>
        <a:bodyPr/>
        <a:lstStyle/>
        <a:p>
          <a:endParaRPr lang="zh-TW" altLang="en-US"/>
        </a:p>
      </dgm:t>
    </dgm:pt>
    <dgm:pt modelId="{DCEB284F-E2B6-4109-A942-D0D95D911D3B}" type="sibTrans" cxnId="{918B8BA9-2AA9-49EA-B347-D9C5DB2DF706}">
      <dgm:prSet/>
      <dgm:spPr/>
      <dgm:t>
        <a:bodyPr/>
        <a:lstStyle/>
        <a:p>
          <a:endParaRPr lang="zh-TW" altLang="en-US"/>
        </a:p>
      </dgm:t>
    </dgm:pt>
    <dgm:pt modelId="{9259B59C-792E-4CA8-B1E0-B33DC9080563}">
      <dgm:prSet/>
      <dgm:spPr/>
      <dgm:t>
        <a:bodyPr/>
        <a:lstStyle/>
        <a:p>
          <a:r>
            <a:rPr lang="en-US" altLang="zh-TW" dirty="0" err="1" smtClean="0"/>
            <a:t>EHowNet</a:t>
          </a:r>
          <a:r>
            <a:rPr lang="en-US" altLang="zh-TW" dirty="0" smtClean="0"/>
            <a:t>: Find the </a:t>
          </a:r>
          <a:r>
            <a:rPr lang="en-US" altLang="zh-TW" dirty="0" smtClean="0"/>
            <a:t>Relationships</a:t>
          </a:r>
          <a:endParaRPr lang="zh-TW" dirty="0"/>
        </a:p>
      </dgm:t>
    </dgm:pt>
    <dgm:pt modelId="{B7EE836B-70A5-4E4D-B223-C0F615076680}" type="parTrans" cxnId="{442BF8F6-F4E2-47AC-B6FA-232A2508B9E5}">
      <dgm:prSet/>
      <dgm:spPr/>
      <dgm:t>
        <a:bodyPr/>
        <a:lstStyle/>
        <a:p>
          <a:endParaRPr lang="zh-TW" altLang="en-US"/>
        </a:p>
      </dgm:t>
    </dgm:pt>
    <dgm:pt modelId="{516C6B61-1B13-45EF-B7EA-93C81A210711}" type="sibTrans" cxnId="{442BF8F6-F4E2-47AC-B6FA-232A2508B9E5}">
      <dgm:prSet/>
      <dgm:spPr/>
      <dgm:t>
        <a:bodyPr/>
        <a:lstStyle/>
        <a:p>
          <a:endParaRPr lang="zh-TW" altLang="en-US"/>
        </a:p>
      </dgm:t>
    </dgm:pt>
    <dgm:pt modelId="{95D8AF2A-AF24-415A-80F9-34462F2D060E}">
      <dgm:prSet/>
      <dgm:spPr/>
      <dgm:t>
        <a:bodyPr/>
        <a:lstStyle/>
        <a:p>
          <a:r>
            <a:rPr lang="en-US" altLang="zh-TW" dirty="0" smtClean="0">
              <a:ea typeface="+mn-ea"/>
              <a:cs typeface="+mn-cs"/>
            </a:rPr>
            <a:t>Extraction Rules and Document Frequency: </a:t>
          </a:r>
          <a:r>
            <a:rPr lang="en-US" altLang="zh-TW" dirty="0" smtClean="0"/>
            <a:t>Find the </a:t>
          </a:r>
          <a:r>
            <a:rPr lang="en-US" altLang="zh-TW" dirty="0" smtClean="0"/>
            <a:t>Relationships</a:t>
          </a:r>
          <a:endParaRPr lang="zh-TW" dirty="0"/>
        </a:p>
      </dgm:t>
    </dgm:pt>
    <dgm:pt modelId="{0AD112B1-4B5F-4506-B557-0FBA54470530}" type="parTrans" cxnId="{7E6EF184-3B0B-400A-836A-4D193C102D4F}">
      <dgm:prSet/>
      <dgm:spPr/>
      <dgm:t>
        <a:bodyPr/>
        <a:lstStyle/>
        <a:p>
          <a:endParaRPr lang="zh-TW" altLang="en-US"/>
        </a:p>
      </dgm:t>
    </dgm:pt>
    <dgm:pt modelId="{8171CE03-E82E-4F6A-87C8-B74FB0C9A468}" type="sibTrans" cxnId="{7E6EF184-3B0B-400A-836A-4D193C102D4F}">
      <dgm:prSet/>
      <dgm:spPr/>
      <dgm:t>
        <a:bodyPr/>
        <a:lstStyle/>
        <a:p>
          <a:endParaRPr lang="zh-TW" altLang="en-US"/>
        </a:p>
      </dgm:t>
    </dgm:pt>
    <dgm:pt modelId="{D834E3BD-03E5-4C32-A08E-7D8D64961ED4}">
      <dgm:prSet/>
      <dgm:spPr>
        <a:solidFill>
          <a:schemeClr val="accent3"/>
        </a:solidFill>
      </dgm:spPr>
      <dgm:t>
        <a:bodyPr/>
        <a:lstStyle/>
        <a:p>
          <a:r>
            <a:rPr lang="en-US" altLang="zh-TW" dirty="0" smtClean="0">
              <a:ea typeface="+mn-ea"/>
              <a:cs typeface="+mn-cs"/>
            </a:rPr>
            <a:t>Completion</a:t>
          </a:r>
          <a:endParaRPr lang="zh-TW" dirty="0"/>
        </a:p>
      </dgm:t>
    </dgm:pt>
    <dgm:pt modelId="{D169A77C-BC45-4220-BD4B-AD99CAD75CBB}" type="parTrans" cxnId="{C0946C15-E5ED-4C4E-B68B-F70217848D10}">
      <dgm:prSet/>
      <dgm:spPr/>
      <dgm:t>
        <a:bodyPr/>
        <a:lstStyle/>
        <a:p>
          <a:endParaRPr lang="zh-TW" altLang="en-US"/>
        </a:p>
      </dgm:t>
    </dgm:pt>
    <dgm:pt modelId="{CA6F3C55-FB74-4C93-BD7F-CD921D70F810}" type="sibTrans" cxnId="{C0946C15-E5ED-4C4E-B68B-F70217848D10}">
      <dgm:prSet/>
      <dgm:spPr/>
      <dgm:t>
        <a:bodyPr/>
        <a:lstStyle/>
        <a:p>
          <a:endParaRPr lang="zh-TW" altLang="en-US"/>
        </a:p>
      </dgm:t>
    </dgm:pt>
    <dgm:pt modelId="{6095CD52-EFD9-42D4-AF38-91DFE56A438C}" type="pres">
      <dgm:prSet presAssocID="{8096E04E-1E46-4AF7-A16A-DDC9FDB66DC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9F41B7F1-1786-4321-90A4-C72448BDB5BD}" type="pres">
      <dgm:prSet presAssocID="{D834E3BD-03E5-4C32-A08E-7D8D64961ED4}" presName="boxAndChildren" presStyleCnt="0"/>
      <dgm:spPr/>
    </dgm:pt>
    <dgm:pt modelId="{9D19CD67-811C-4D81-80D1-5C199FCED338}" type="pres">
      <dgm:prSet presAssocID="{D834E3BD-03E5-4C32-A08E-7D8D64961ED4}" presName="parentTextBox" presStyleLbl="node1" presStyleIdx="0" presStyleCnt="4"/>
      <dgm:spPr/>
      <dgm:t>
        <a:bodyPr/>
        <a:lstStyle/>
        <a:p>
          <a:endParaRPr lang="zh-TW" altLang="en-US"/>
        </a:p>
      </dgm:t>
    </dgm:pt>
    <dgm:pt modelId="{3EBEA3E0-A57D-437D-9569-D668EA82B4A0}" type="pres">
      <dgm:prSet presAssocID="{8171CE03-E82E-4F6A-87C8-B74FB0C9A468}" presName="sp" presStyleCnt="0"/>
      <dgm:spPr/>
    </dgm:pt>
    <dgm:pt modelId="{96B9B0FF-9DC2-4C6A-BAC6-324653AE4712}" type="pres">
      <dgm:prSet presAssocID="{95D8AF2A-AF24-415A-80F9-34462F2D060E}" presName="arrowAndChildren" presStyleCnt="0"/>
      <dgm:spPr/>
    </dgm:pt>
    <dgm:pt modelId="{D9459C83-93CA-4ACA-8B77-029242E791FF}" type="pres">
      <dgm:prSet presAssocID="{95D8AF2A-AF24-415A-80F9-34462F2D060E}" presName="parentTextArrow" presStyleLbl="node1" presStyleIdx="1" presStyleCnt="4"/>
      <dgm:spPr/>
      <dgm:t>
        <a:bodyPr/>
        <a:lstStyle/>
        <a:p>
          <a:endParaRPr lang="zh-TW" altLang="en-US"/>
        </a:p>
      </dgm:t>
    </dgm:pt>
    <dgm:pt modelId="{3AF15CA9-6CC3-45BC-9327-F873E2F2E570}" type="pres">
      <dgm:prSet presAssocID="{516C6B61-1B13-45EF-B7EA-93C81A210711}" presName="sp" presStyleCnt="0"/>
      <dgm:spPr/>
    </dgm:pt>
    <dgm:pt modelId="{08BAF4CF-E9EB-46F5-918C-2079BA2170F7}" type="pres">
      <dgm:prSet presAssocID="{9259B59C-792E-4CA8-B1E0-B33DC9080563}" presName="arrowAndChildren" presStyleCnt="0"/>
      <dgm:spPr/>
    </dgm:pt>
    <dgm:pt modelId="{C5584186-AECA-48DF-B0DC-7CDF9F546B41}" type="pres">
      <dgm:prSet presAssocID="{9259B59C-792E-4CA8-B1E0-B33DC9080563}" presName="parentTextArrow" presStyleLbl="node1" presStyleIdx="2" presStyleCnt="4"/>
      <dgm:spPr/>
      <dgm:t>
        <a:bodyPr/>
        <a:lstStyle/>
        <a:p>
          <a:endParaRPr lang="zh-TW" altLang="en-US"/>
        </a:p>
      </dgm:t>
    </dgm:pt>
    <dgm:pt modelId="{7BA1F00E-2462-4645-8B42-9E20A5363F7C}" type="pres">
      <dgm:prSet presAssocID="{DCEB284F-E2B6-4109-A942-D0D95D911D3B}" presName="sp" presStyleCnt="0"/>
      <dgm:spPr/>
    </dgm:pt>
    <dgm:pt modelId="{4D5BBCEA-46D6-4E56-A514-323D7F8B4091}" type="pres">
      <dgm:prSet presAssocID="{3067D422-6457-44E1-A642-F660805CB472}" presName="arrowAndChildren" presStyleCnt="0"/>
      <dgm:spPr/>
    </dgm:pt>
    <dgm:pt modelId="{7EE725D8-20E2-4A22-95B6-D24E228F672F}" type="pres">
      <dgm:prSet presAssocID="{3067D422-6457-44E1-A642-F660805CB472}" presName="parentTextArrow" presStyleLbl="node1" presStyleIdx="3" presStyleCnt="4"/>
      <dgm:spPr/>
      <dgm:t>
        <a:bodyPr/>
        <a:lstStyle/>
        <a:p>
          <a:endParaRPr lang="zh-TW" altLang="en-US"/>
        </a:p>
      </dgm:t>
    </dgm:pt>
  </dgm:ptLst>
  <dgm:cxnLst>
    <dgm:cxn modelId="{9E68974F-BA50-4058-9755-BA7390C453B6}" type="presOf" srcId="{95D8AF2A-AF24-415A-80F9-34462F2D060E}" destId="{D9459C83-93CA-4ACA-8B77-029242E791FF}" srcOrd="0" destOrd="0" presId="urn:microsoft.com/office/officeart/2005/8/layout/process4#1"/>
    <dgm:cxn modelId="{F1560C99-1C16-445B-A7EB-03FB103EFC25}" type="presOf" srcId="{D834E3BD-03E5-4C32-A08E-7D8D64961ED4}" destId="{9D19CD67-811C-4D81-80D1-5C199FCED338}" srcOrd="0" destOrd="0" presId="urn:microsoft.com/office/officeart/2005/8/layout/process4#1"/>
    <dgm:cxn modelId="{44EEE491-B274-40CD-B66C-0DFF5A7FB778}" type="presOf" srcId="{3067D422-6457-44E1-A642-F660805CB472}" destId="{7EE725D8-20E2-4A22-95B6-D24E228F672F}" srcOrd="0" destOrd="0" presId="urn:microsoft.com/office/officeart/2005/8/layout/process4#1"/>
    <dgm:cxn modelId="{918B8BA9-2AA9-49EA-B347-D9C5DB2DF706}" srcId="{8096E04E-1E46-4AF7-A16A-DDC9FDB66DC3}" destId="{3067D422-6457-44E1-A642-F660805CB472}" srcOrd="0" destOrd="0" parTransId="{28582786-BD85-499E-B8BE-240A7743D695}" sibTransId="{DCEB284F-E2B6-4109-A942-D0D95D911D3B}"/>
    <dgm:cxn modelId="{4DAAD09C-A0D0-4D25-959C-63E39D3A3DEE}" type="presOf" srcId="{8096E04E-1E46-4AF7-A16A-DDC9FDB66DC3}" destId="{6095CD52-EFD9-42D4-AF38-91DFE56A438C}" srcOrd="0" destOrd="0" presId="urn:microsoft.com/office/officeart/2005/8/layout/process4#1"/>
    <dgm:cxn modelId="{C0946C15-E5ED-4C4E-B68B-F70217848D10}" srcId="{8096E04E-1E46-4AF7-A16A-DDC9FDB66DC3}" destId="{D834E3BD-03E5-4C32-A08E-7D8D64961ED4}" srcOrd="3" destOrd="0" parTransId="{D169A77C-BC45-4220-BD4B-AD99CAD75CBB}" sibTransId="{CA6F3C55-FB74-4C93-BD7F-CD921D70F810}"/>
    <dgm:cxn modelId="{442BF8F6-F4E2-47AC-B6FA-232A2508B9E5}" srcId="{8096E04E-1E46-4AF7-A16A-DDC9FDB66DC3}" destId="{9259B59C-792E-4CA8-B1E0-B33DC9080563}" srcOrd="1" destOrd="0" parTransId="{B7EE836B-70A5-4E4D-B223-C0F615076680}" sibTransId="{516C6B61-1B13-45EF-B7EA-93C81A210711}"/>
    <dgm:cxn modelId="{7E6EF184-3B0B-400A-836A-4D193C102D4F}" srcId="{8096E04E-1E46-4AF7-A16A-DDC9FDB66DC3}" destId="{95D8AF2A-AF24-415A-80F9-34462F2D060E}" srcOrd="2" destOrd="0" parTransId="{0AD112B1-4B5F-4506-B557-0FBA54470530}" sibTransId="{8171CE03-E82E-4F6A-87C8-B74FB0C9A468}"/>
    <dgm:cxn modelId="{F22CFF71-3900-4D49-9BEA-C3F5B14F6FA6}" type="presOf" srcId="{9259B59C-792E-4CA8-B1E0-B33DC9080563}" destId="{C5584186-AECA-48DF-B0DC-7CDF9F546B41}" srcOrd="0" destOrd="0" presId="urn:microsoft.com/office/officeart/2005/8/layout/process4#1"/>
    <dgm:cxn modelId="{316FC8DA-3275-41F2-AE87-1981AE6A6776}" type="presParOf" srcId="{6095CD52-EFD9-42D4-AF38-91DFE56A438C}" destId="{9F41B7F1-1786-4321-90A4-C72448BDB5BD}" srcOrd="0" destOrd="0" presId="urn:microsoft.com/office/officeart/2005/8/layout/process4#1"/>
    <dgm:cxn modelId="{FD544136-02B0-4ADE-9381-5ECFD6924A0E}" type="presParOf" srcId="{9F41B7F1-1786-4321-90A4-C72448BDB5BD}" destId="{9D19CD67-811C-4D81-80D1-5C199FCED338}" srcOrd="0" destOrd="0" presId="urn:microsoft.com/office/officeart/2005/8/layout/process4#1"/>
    <dgm:cxn modelId="{AB46DB5D-3779-4E57-9291-09D11A092872}" type="presParOf" srcId="{6095CD52-EFD9-42D4-AF38-91DFE56A438C}" destId="{3EBEA3E0-A57D-437D-9569-D668EA82B4A0}" srcOrd="1" destOrd="0" presId="urn:microsoft.com/office/officeart/2005/8/layout/process4#1"/>
    <dgm:cxn modelId="{CDD38D9B-677E-49CC-A4F0-8FFC2D20F6FD}" type="presParOf" srcId="{6095CD52-EFD9-42D4-AF38-91DFE56A438C}" destId="{96B9B0FF-9DC2-4C6A-BAC6-324653AE4712}" srcOrd="2" destOrd="0" presId="urn:microsoft.com/office/officeart/2005/8/layout/process4#1"/>
    <dgm:cxn modelId="{AB64BBE7-4C00-4708-AC7C-9E0C825DA3BB}" type="presParOf" srcId="{96B9B0FF-9DC2-4C6A-BAC6-324653AE4712}" destId="{D9459C83-93CA-4ACA-8B77-029242E791FF}" srcOrd="0" destOrd="0" presId="urn:microsoft.com/office/officeart/2005/8/layout/process4#1"/>
    <dgm:cxn modelId="{6E7F161F-6BAD-4A40-A6D1-7F6C2B7159F8}" type="presParOf" srcId="{6095CD52-EFD9-42D4-AF38-91DFE56A438C}" destId="{3AF15CA9-6CC3-45BC-9327-F873E2F2E570}" srcOrd="3" destOrd="0" presId="urn:microsoft.com/office/officeart/2005/8/layout/process4#1"/>
    <dgm:cxn modelId="{3C86A92B-4A5E-430A-8E09-DF756F404314}" type="presParOf" srcId="{6095CD52-EFD9-42D4-AF38-91DFE56A438C}" destId="{08BAF4CF-E9EB-46F5-918C-2079BA2170F7}" srcOrd="4" destOrd="0" presId="urn:microsoft.com/office/officeart/2005/8/layout/process4#1"/>
    <dgm:cxn modelId="{2C330912-C07B-4687-AA79-B30D3E7210B6}" type="presParOf" srcId="{08BAF4CF-E9EB-46F5-918C-2079BA2170F7}" destId="{C5584186-AECA-48DF-B0DC-7CDF9F546B41}" srcOrd="0" destOrd="0" presId="urn:microsoft.com/office/officeart/2005/8/layout/process4#1"/>
    <dgm:cxn modelId="{E58EA0E7-10AA-420A-82A2-B13691D70505}" type="presParOf" srcId="{6095CD52-EFD9-42D4-AF38-91DFE56A438C}" destId="{7BA1F00E-2462-4645-8B42-9E20A5363F7C}" srcOrd="5" destOrd="0" presId="urn:microsoft.com/office/officeart/2005/8/layout/process4#1"/>
    <dgm:cxn modelId="{4362D6CB-5AAB-4F82-B0A4-6CB040DBF022}" type="presParOf" srcId="{6095CD52-EFD9-42D4-AF38-91DFE56A438C}" destId="{4D5BBCEA-46D6-4E56-A514-323D7F8B4091}" srcOrd="6" destOrd="0" presId="urn:microsoft.com/office/officeart/2005/8/layout/process4#1"/>
    <dgm:cxn modelId="{7DA63FE7-CE99-4DF6-861E-041C735D5B82}" type="presParOf" srcId="{4D5BBCEA-46D6-4E56-A514-323D7F8B4091}" destId="{7EE725D8-20E2-4A22-95B6-D24E228F672F}" srcOrd="0" destOrd="0" presId="urn:microsoft.com/office/officeart/2005/8/layout/process4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7CD3496-3AF3-4332-8B7C-45AA3CE368C7}" type="doc">
      <dgm:prSet loTypeId="urn:microsoft.com/office/officeart/2005/8/layout/hList6#1" loCatId="list" qsTypeId="urn:microsoft.com/office/officeart/2005/8/quickstyle/simple1#5" qsCatId="simple" csTypeId="urn:microsoft.com/office/officeart/2005/8/colors/accent1_2#5" csCatId="accent1" phldr="1"/>
      <dgm:spPr/>
      <dgm:t>
        <a:bodyPr/>
        <a:lstStyle/>
        <a:p>
          <a:endParaRPr lang="zh-TW"/>
        </a:p>
      </dgm:t>
    </dgm:pt>
    <dgm:pt modelId="{2654E278-C52D-4FC1-B63F-01A3EA264927}">
      <dgm:prSet/>
      <dgm:spPr/>
      <dgm:t>
        <a:bodyPr/>
        <a:lstStyle/>
        <a:p>
          <a:r>
            <a:rPr lang="en-US" altLang="zh-TW" dirty="0" smtClean="0">
              <a:ea typeface="+mn-ea"/>
              <a:cs typeface="+mn-cs"/>
            </a:rPr>
            <a:t>Use Association Rules to optimize the Ontology </a:t>
          </a:r>
          <a:endParaRPr lang="zh-TW" dirty="0"/>
        </a:p>
      </dgm:t>
    </dgm:pt>
    <dgm:pt modelId="{A263C302-C000-4E1C-B615-208DEF56C9F5}" type="parTrans" cxnId="{4CFBB0BF-4BC4-4C48-A2C4-54AB1D004104}">
      <dgm:prSet/>
      <dgm:spPr/>
      <dgm:t>
        <a:bodyPr/>
        <a:lstStyle/>
        <a:p>
          <a:endParaRPr lang="zh-TW" altLang="en-US"/>
        </a:p>
      </dgm:t>
    </dgm:pt>
    <dgm:pt modelId="{151E2960-8519-4946-BBE3-50E03AFF8B81}" type="sibTrans" cxnId="{4CFBB0BF-4BC4-4C48-A2C4-54AB1D004104}">
      <dgm:prSet/>
      <dgm:spPr/>
      <dgm:t>
        <a:bodyPr/>
        <a:lstStyle/>
        <a:p>
          <a:endParaRPr lang="zh-TW"/>
        </a:p>
      </dgm:t>
    </dgm:pt>
    <dgm:pt modelId="{2FDE1719-8446-4585-9D03-FC5CF2A63F8E}">
      <dgm:prSet/>
      <dgm:spPr/>
      <dgm:t>
        <a:bodyPr/>
        <a:lstStyle/>
        <a:p>
          <a:r>
            <a:rPr lang="en-US" i="0" dirty="0" smtClean="0"/>
            <a:t>Improve the accuracy of document frequency with the help of Zero Anaphor</a:t>
          </a:r>
          <a:endParaRPr lang="zh-TW" i="0" dirty="0">
            <a:ea typeface="+mn-ea"/>
            <a:cs typeface="+mn-cs"/>
          </a:endParaRPr>
        </a:p>
      </dgm:t>
    </dgm:pt>
    <dgm:pt modelId="{9AB3AEB5-90F5-4CC0-ADA6-F9E09A0ECE6F}" type="parTrans" cxnId="{9D145984-011C-41B6-8C22-D8432E1D43A2}">
      <dgm:prSet/>
      <dgm:spPr/>
      <dgm:t>
        <a:bodyPr/>
        <a:lstStyle/>
        <a:p>
          <a:endParaRPr lang="zh-TW" altLang="en-US"/>
        </a:p>
      </dgm:t>
    </dgm:pt>
    <dgm:pt modelId="{9FD58DE4-C335-4830-8353-6F8AD364BAAA}" type="sibTrans" cxnId="{9D145984-011C-41B6-8C22-D8432E1D43A2}">
      <dgm:prSet/>
      <dgm:spPr/>
      <dgm:t>
        <a:bodyPr/>
        <a:lstStyle/>
        <a:p>
          <a:endParaRPr lang="zh-TW"/>
        </a:p>
      </dgm:t>
    </dgm:pt>
    <dgm:pt modelId="{2DBFB35B-F833-4E9C-A12E-A3376AB4F394}" type="pres">
      <dgm:prSet presAssocID="{77CD3496-3AF3-4332-8B7C-45AA3CE368C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0A932FA0-4CF2-4A47-A9E5-C1A045D9DA4F}" type="pres">
      <dgm:prSet presAssocID="{2654E278-C52D-4FC1-B63F-01A3EA264927}" presName="node" presStyleLbl="node1" presStyleIdx="0" presStyleCnt="2" custScaleX="354938" custLinFactX="-20003" custLinFactNeighborX="-100000" custLinFactNeighborY="232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4015BA3-87D5-4886-BB3C-8130C5644E32}" type="pres">
      <dgm:prSet presAssocID="{151E2960-8519-4946-BBE3-50E03AFF8B81}" presName="sibTrans" presStyleCnt="0"/>
      <dgm:spPr/>
    </dgm:pt>
    <dgm:pt modelId="{BD047AB2-47B5-4DE0-8267-27E7F1DA84CC}" type="pres">
      <dgm:prSet presAssocID="{2FDE1719-8446-4585-9D03-FC5CF2A63F8E}" presName="node" presStyleLbl="node1" presStyleIdx="1" presStyleCnt="2" custScaleX="35089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07B0672A-1F42-4464-970E-190EF65D5AF4}" type="presOf" srcId="{2654E278-C52D-4FC1-B63F-01A3EA264927}" destId="{0A932FA0-4CF2-4A47-A9E5-C1A045D9DA4F}" srcOrd="0" destOrd="0" presId="urn:microsoft.com/office/officeart/2005/8/layout/hList6#1"/>
    <dgm:cxn modelId="{029E5605-D3BE-4168-A565-6F290CF8AFE8}" type="presOf" srcId="{77CD3496-3AF3-4332-8B7C-45AA3CE368C7}" destId="{2DBFB35B-F833-4E9C-A12E-A3376AB4F394}" srcOrd="0" destOrd="0" presId="urn:microsoft.com/office/officeart/2005/8/layout/hList6#1"/>
    <dgm:cxn modelId="{4CFBB0BF-4BC4-4C48-A2C4-54AB1D004104}" srcId="{77CD3496-3AF3-4332-8B7C-45AA3CE368C7}" destId="{2654E278-C52D-4FC1-B63F-01A3EA264927}" srcOrd="0" destOrd="0" parTransId="{A263C302-C000-4E1C-B615-208DEF56C9F5}" sibTransId="{151E2960-8519-4946-BBE3-50E03AFF8B81}"/>
    <dgm:cxn modelId="{B4E3276F-57B9-4358-B314-A1615F8E8F84}" type="presOf" srcId="{2FDE1719-8446-4585-9D03-FC5CF2A63F8E}" destId="{BD047AB2-47B5-4DE0-8267-27E7F1DA84CC}" srcOrd="0" destOrd="0" presId="urn:microsoft.com/office/officeart/2005/8/layout/hList6#1"/>
    <dgm:cxn modelId="{9D145984-011C-41B6-8C22-D8432E1D43A2}" srcId="{77CD3496-3AF3-4332-8B7C-45AA3CE368C7}" destId="{2FDE1719-8446-4585-9D03-FC5CF2A63F8E}" srcOrd="1" destOrd="0" parTransId="{9AB3AEB5-90F5-4CC0-ADA6-F9E09A0ECE6F}" sibTransId="{9FD58DE4-C335-4830-8353-6F8AD364BAAA}"/>
    <dgm:cxn modelId="{5BB74D70-5000-4F5E-B5E0-EB50BBF8044A}" type="presParOf" srcId="{2DBFB35B-F833-4E9C-A12E-A3376AB4F394}" destId="{0A932FA0-4CF2-4A47-A9E5-C1A045D9DA4F}" srcOrd="0" destOrd="0" presId="urn:microsoft.com/office/officeart/2005/8/layout/hList6#1"/>
    <dgm:cxn modelId="{57AB6279-26A4-4CAA-A65A-747C3C260A1A}" type="presParOf" srcId="{2DBFB35B-F833-4E9C-A12E-A3376AB4F394}" destId="{B4015BA3-87D5-4886-BB3C-8130C5644E32}" srcOrd="1" destOrd="0" presId="urn:microsoft.com/office/officeart/2005/8/layout/hList6#1"/>
    <dgm:cxn modelId="{EE78BECA-8574-43CC-8FFA-F3424F4C2C5E}" type="presParOf" srcId="{2DBFB35B-F833-4E9C-A12E-A3376AB4F394}" destId="{BD047AB2-47B5-4DE0-8267-27E7F1DA84CC}" srcOrd="2" destOrd="0" presId="urn:microsoft.com/office/officeart/2005/8/layout/hList6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F3F243-0CC4-4CEF-93F2-5776498F90DB}">
      <dsp:nvSpPr>
        <dsp:cNvPr id="0" name=""/>
        <dsp:cNvSpPr/>
      </dsp:nvSpPr>
      <dsp:spPr>
        <a:xfrm>
          <a:off x="0" y="494887"/>
          <a:ext cx="8229600" cy="219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604012" rIns="638708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900" kern="1200" dirty="0" smtClean="0">
              <a:ea typeface="+mn-ea"/>
              <a:cs typeface="+mn-cs"/>
            </a:rPr>
            <a:t>Documents with CKIP-Tag</a:t>
          </a:r>
          <a:endParaRPr lang="zh-TW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900" kern="1200" dirty="0" err="1" smtClean="0">
              <a:ea typeface="+mn-ea"/>
              <a:cs typeface="+mn-cs"/>
            </a:rPr>
            <a:t>EHowNet</a:t>
          </a:r>
          <a:endParaRPr lang="zh-TW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900" kern="1200" dirty="0" smtClean="0">
              <a:ea typeface="+mn-ea"/>
              <a:cs typeface="+mn-cs"/>
            </a:rPr>
            <a:t>Root Concept</a:t>
          </a:r>
          <a:endParaRPr lang="zh-TW" sz="2900" kern="1200" dirty="0"/>
        </a:p>
      </dsp:txBody>
      <dsp:txXfrm>
        <a:off x="0" y="494887"/>
        <a:ext cx="8229600" cy="2192400"/>
      </dsp:txXfrm>
    </dsp:sp>
    <dsp:sp modelId="{9D1AF6DF-8EBD-4BA9-AB1C-83666B416551}">
      <dsp:nvSpPr>
        <dsp:cNvPr id="0" name=""/>
        <dsp:cNvSpPr/>
      </dsp:nvSpPr>
      <dsp:spPr>
        <a:xfrm>
          <a:off x="411480" y="66847"/>
          <a:ext cx="5760720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900" kern="1200" dirty="0" smtClean="0">
              <a:ea typeface="+mn-ea"/>
              <a:cs typeface="+mn-cs"/>
            </a:rPr>
            <a:t>Input</a:t>
          </a:r>
          <a:endParaRPr lang="zh-TW" sz="2900" kern="1200" dirty="0"/>
        </a:p>
      </dsp:txBody>
      <dsp:txXfrm>
        <a:off x="453270" y="108637"/>
        <a:ext cx="5677140" cy="772500"/>
      </dsp:txXfrm>
    </dsp:sp>
    <dsp:sp modelId="{84309B57-9335-4504-ADE7-0F6F02733EE1}">
      <dsp:nvSpPr>
        <dsp:cNvPr id="0" name=""/>
        <dsp:cNvSpPr/>
      </dsp:nvSpPr>
      <dsp:spPr>
        <a:xfrm>
          <a:off x="0" y="3271927"/>
          <a:ext cx="8229600" cy="1233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604012" rIns="638708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900" kern="1200" dirty="0" smtClean="0">
              <a:ea typeface="+mn-ea"/>
              <a:cs typeface="+mn-cs"/>
            </a:rPr>
            <a:t>Ontology of the Concept</a:t>
          </a:r>
          <a:endParaRPr lang="zh-TW" sz="2900" kern="1200" dirty="0">
            <a:ea typeface="+mn-ea"/>
            <a:cs typeface="+mn-cs"/>
          </a:endParaRPr>
        </a:p>
      </dsp:txBody>
      <dsp:txXfrm>
        <a:off x="0" y="3271927"/>
        <a:ext cx="8229600" cy="1233225"/>
      </dsp:txXfrm>
    </dsp:sp>
    <dsp:sp modelId="{D2B8060E-5C25-48B8-8A2C-C7E31B9A4C0B}">
      <dsp:nvSpPr>
        <dsp:cNvPr id="0" name=""/>
        <dsp:cNvSpPr/>
      </dsp:nvSpPr>
      <dsp:spPr>
        <a:xfrm>
          <a:off x="411480" y="2843887"/>
          <a:ext cx="5760720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900" kern="1200" dirty="0" smtClean="0">
              <a:ea typeface="+mn-ea"/>
              <a:cs typeface="+mn-cs"/>
            </a:rPr>
            <a:t>Output</a:t>
          </a:r>
          <a:endParaRPr lang="zh-TW" sz="2900" kern="1200" dirty="0"/>
        </a:p>
      </dsp:txBody>
      <dsp:txXfrm>
        <a:off x="453270" y="2885677"/>
        <a:ext cx="5677140" cy="77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46003F-8059-4D47-80D9-9DBB8BBD625E}">
      <dsp:nvSpPr>
        <dsp:cNvPr id="0" name=""/>
        <dsp:cNvSpPr/>
      </dsp:nvSpPr>
      <dsp:spPr>
        <a:xfrm>
          <a:off x="2278" y="0"/>
          <a:ext cx="4050506" cy="4572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0" tIns="298704" rIns="800100" bIns="298704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200" kern="1200" dirty="0" smtClean="0">
              <a:ea typeface="+mn-ea"/>
              <a:cs typeface="+mn-cs"/>
            </a:rPr>
            <a:t>Categories</a:t>
          </a:r>
          <a:endParaRPr lang="zh-TW" sz="4200" kern="1200" dirty="0"/>
        </a:p>
      </dsp:txBody>
      <dsp:txXfrm>
        <a:off x="42451" y="40173"/>
        <a:ext cx="3970160" cy="1291254"/>
      </dsp:txXfrm>
    </dsp:sp>
    <dsp:sp modelId="{74CFD51A-5E10-4179-ACD2-C4993AE893AE}">
      <dsp:nvSpPr>
        <dsp:cNvPr id="0" name=""/>
        <dsp:cNvSpPr/>
      </dsp:nvSpPr>
      <dsp:spPr>
        <a:xfrm>
          <a:off x="407328" y="1372398"/>
          <a:ext cx="3240404" cy="14002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000" kern="1200" dirty="0" smtClean="0">
              <a:ea typeface="+mn-ea"/>
              <a:cs typeface="+mn-cs"/>
            </a:rPr>
            <a:t>Sub-Concepts</a:t>
          </a:r>
          <a:endParaRPr lang="zh-TW" sz="3000" kern="1200" dirty="0"/>
        </a:p>
      </dsp:txBody>
      <dsp:txXfrm>
        <a:off x="448341" y="1413411"/>
        <a:ext cx="3158378" cy="1318260"/>
      </dsp:txXfrm>
    </dsp:sp>
    <dsp:sp modelId="{87270A9B-AA9D-4460-9C44-522AB853E0DF}">
      <dsp:nvSpPr>
        <dsp:cNvPr id="0" name=""/>
        <dsp:cNvSpPr/>
      </dsp:nvSpPr>
      <dsp:spPr>
        <a:xfrm>
          <a:off x="407328" y="2942314"/>
          <a:ext cx="3240404" cy="14002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000" kern="1200" dirty="0" smtClean="0">
              <a:ea typeface="+mn-ea"/>
              <a:cs typeface="+mn-cs"/>
            </a:rPr>
            <a:t>Unique</a:t>
          </a:r>
          <a:endParaRPr lang="zh-TW" sz="3000" kern="1200" dirty="0"/>
        </a:p>
      </dsp:txBody>
      <dsp:txXfrm>
        <a:off x="448341" y="2983327"/>
        <a:ext cx="3158378" cy="1318260"/>
      </dsp:txXfrm>
    </dsp:sp>
    <dsp:sp modelId="{EBA1EFD1-9403-4F88-A908-BEEEB03E8DA4}">
      <dsp:nvSpPr>
        <dsp:cNvPr id="0" name=""/>
        <dsp:cNvSpPr/>
      </dsp:nvSpPr>
      <dsp:spPr>
        <a:xfrm>
          <a:off x="4176815" y="0"/>
          <a:ext cx="4050506" cy="4572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0" tIns="298704" rIns="800100" bIns="298704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200" kern="1200" dirty="0" smtClean="0">
              <a:ea typeface="+mn-ea"/>
              <a:cs typeface="+mn-cs"/>
            </a:rPr>
            <a:t>Attributes</a:t>
          </a:r>
          <a:endParaRPr lang="zh-TW" sz="4200" kern="1200" dirty="0"/>
        </a:p>
      </dsp:txBody>
      <dsp:txXfrm>
        <a:off x="4216988" y="40173"/>
        <a:ext cx="3970160" cy="1291254"/>
      </dsp:txXfrm>
    </dsp:sp>
    <dsp:sp modelId="{EDF72615-0715-4061-B359-9884AF0F7B16}">
      <dsp:nvSpPr>
        <dsp:cNvPr id="0" name=""/>
        <dsp:cNvSpPr/>
      </dsp:nvSpPr>
      <dsp:spPr>
        <a:xfrm>
          <a:off x="4581866" y="1373140"/>
          <a:ext cx="3240404" cy="9156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000" kern="1200" dirty="0" smtClean="0"/>
            <a:t>Related Concepts</a:t>
          </a:r>
          <a:endParaRPr lang="zh-TW" sz="3000" kern="1200" dirty="0"/>
        </a:p>
      </dsp:txBody>
      <dsp:txXfrm>
        <a:off x="4608684" y="1399958"/>
        <a:ext cx="3186768" cy="861991"/>
      </dsp:txXfrm>
    </dsp:sp>
    <dsp:sp modelId="{1A58FB3C-35FD-40DE-B927-EDCC1C9F1B16}">
      <dsp:nvSpPr>
        <dsp:cNvPr id="0" name=""/>
        <dsp:cNvSpPr/>
      </dsp:nvSpPr>
      <dsp:spPr>
        <a:xfrm>
          <a:off x="4581866" y="2399686"/>
          <a:ext cx="3240404" cy="9156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 xmlns:m="http://schemas.openxmlformats.org/officeDocument/2006/math">
              <m:r>
                <a:rPr lang="en-US" altLang="zh-TW" sz="3000" i="1" kern="1200" smtClean="0"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rPr>
                <m:t>≠</m:t>
              </m:r>
            </m:oMath>
          </a14:m>
          <a:r>
            <a:rPr lang="en-US" altLang="zh-TW" sz="3000" kern="1200" dirty="0" smtClean="0">
              <a:ea typeface="+mn-ea"/>
              <a:cs typeface="+mn-cs"/>
            </a:rPr>
            <a:t> Hyponym </a:t>
          </a:r>
          <a:endParaRPr lang="zh-TW" sz="3000" kern="1200" dirty="0"/>
        </a:p>
      </dsp:txBody>
      <dsp:txXfrm>
        <a:off x="4608684" y="2426504"/>
        <a:ext cx="3186768" cy="861991"/>
      </dsp:txXfrm>
    </dsp:sp>
    <dsp:sp modelId="{7755B4AC-4A8F-4EF2-9DCD-6704CD311665}">
      <dsp:nvSpPr>
        <dsp:cNvPr id="0" name=""/>
        <dsp:cNvSpPr/>
      </dsp:nvSpPr>
      <dsp:spPr>
        <a:xfrm>
          <a:off x="4581866" y="3426231"/>
          <a:ext cx="3240404" cy="9156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000" kern="1200" dirty="0" smtClean="0">
              <a:ea typeface="+mn-ea"/>
              <a:cs typeface="+mn-cs"/>
            </a:rPr>
            <a:t>Not Unique</a:t>
          </a:r>
          <a:endParaRPr lang="zh-TW" sz="3000" kern="1200" dirty="0">
            <a:ea typeface="+mn-ea"/>
            <a:cs typeface="+mn-cs"/>
          </a:endParaRPr>
        </a:p>
      </dsp:txBody>
      <dsp:txXfrm>
        <a:off x="4608684" y="3453049"/>
        <a:ext cx="3186768" cy="8619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19CD67-811C-4D81-80D1-5C199FCED338}">
      <dsp:nvSpPr>
        <dsp:cNvPr id="0" name=""/>
        <dsp:cNvSpPr/>
      </dsp:nvSpPr>
      <dsp:spPr>
        <a:xfrm>
          <a:off x="0" y="3750030"/>
          <a:ext cx="8229600" cy="820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 smtClean="0">
              <a:ea typeface="+mn-ea"/>
              <a:cs typeface="+mn-cs"/>
            </a:rPr>
            <a:t>Completion</a:t>
          </a:r>
          <a:endParaRPr lang="zh-TW" sz="2300" kern="1200" dirty="0"/>
        </a:p>
      </dsp:txBody>
      <dsp:txXfrm>
        <a:off x="0" y="3750030"/>
        <a:ext cx="8229600" cy="820415"/>
      </dsp:txXfrm>
    </dsp:sp>
    <dsp:sp modelId="{D9459C83-93CA-4ACA-8B77-029242E791FF}">
      <dsp:nvSpPr>
        <dsp:cNvPr id="0" name=""/>
        <dsp:cNvSpPr/>
      </dsp:nvSpPr>
      <dsp:spPr>
        <a:xfrm rot="10800000">
          <a:off x="0" y="2500538"/>
          <a:ext cx="8229600" cy="126179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 smtClean="0">
              <a:ea typeface="+mn-ea"/>
              <a:cs typeface="+mn-cs"/>
            </a:rPr>
            <a:t>Extraction Rules and Document Frequency: </a:t>
          </a:r>
          <a:r>
            <a:rPr lang="en-US" altLang="zh-TW" sz="2300" kern="1200" dirty="0" smtClean="0"/>
            <a:t>Find the </a:t>
          </a:r>
          <a:r>
            <a:rPr lang="en-US" altLang="zh-TW" sz="2300" kern="1200" dirty="0" smtClean="0"/>
            <a:t>Relationships</a:t>
          </a:r>
          <a:endParaRPr lang="zh-TW" sz="2300" kern="1200" dirty="0"/>
        </a:p>
      </dsp:txBody>
      <dsp:txXfrm rot="10800000">
        <a:off x="0" y="2500538"/>
        <a:ext cx="8229600" cy="819878"/>
      </dsp:txXfrm>
    </dsp:sp>
    <dsp:sp modelId="{C5584186-AECA-48DF-B0DC-7CDF9F546B41}">
      <dsp:nvSpPr>
        <dsp:cNvPr id="0" name=""/>
        <dsp:cNvSpPr/>
      </dsp:nvSpPr>
      <dsp:spPr>
        <a:xfrm rot="10800000">
          <a:off x="0" y="1251046"/>
          <a:ext cx="8229600" cy="126179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 err="1" smtClean="0"/>
            <a:t>EHowNet</a:t>
          </a:r>
          <a:r>
            <a:rPr lang="en-US" altLang="zh-TW" sz="2300" kern="1200" dirty="0" smtClean="0"/>
            <a:t>: Find the </a:t>
          </a:r>
          <a:r>
            <a:rPr lang="en-US" altLang="zh-TW" sz="2300" kern="1200" dirty="0" smtClean="0"/>
            <a:t>Relationships</a:t>
          </a:r>
          <a:endParaRPr lang="zh-TW" sz="2300" kern="1200" dirty="0"/>
        </a:p>
      </dsp:txBody>
      <dsp:txXfrm rot="10800000">
        <a:off x="0" y="1251046"/>
        <a:ext cx="8229600" cy="819878"/>
      </dsp:txXfrm>
    </dsp:sp>
    <dsp:sp modelId="{7EE725D8-20E2-4A22-95B6-D24E228F672F}">
      <dsp:nvSpPr>
        <dsp:cNvPr id="0" name=""/>
        <dsp:cNvSpPr/>
      </dsp:nvSpPr>
      <dsp:spPr>
        <a:xfrm rot="10800000">
          <a:off x="0" y="1554"/>
          <a:ext cx="8229600" cy="1261798"/>
        </a:xfrm>
        <a:prstGeom prst="upArrowCallou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 err="1" smtClean="0">
              <a:ea typeface="+mn-ea"/>
              <a:cs typeface="+mn-cs"/>
            </a:rPr>
            <a:t>EHowNet</a:t>
          </a:r>
          <a:r>
            <a:rPr lang="en-US" altLang="zh-TW" sz="2300" kern="1200" dirty="0" smtClean="0">
              <a:ea typeface="+mn-ea"/>
              <a:cs typeface="+mn-cs"/>
            </a:rPr>
            <a:t>: Combine Similar Concepts</a:t>
          </a:r>
          <a:endParaRPr lang="zh-TW" sz="2300" kern="1200" dirty="0"/>
        </a:p>
      </dsp:txBody>
      <dsp:txXfrm rot="10800000">
        <a:off x="0" y="1554"/>
        <a:ext cx="8229600" cy="8198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19CD67-811C-4D81-80D1-5C199FCED338}">
      <dsp:nvSpPr>
        <dsp:cNvPr id="0" name=""/>
        <dsp:cNvSpPr/>
      </dsp:nvSpPr>
      <dsp:spPr>
        <a:xfrm>
          <a:off x="0" y="3750030"/>
          <a:ext cx="8229600" cy="820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 smtClean="0">
              <a:ea typeface="+mn-ea"/>
              <a:cs typeface="+mn-cs"/>
            </a:rPr>
            <a:t>Completion</a:t>
          </a:r>
          <a:endParaRPr lang="zh-TW" sz="2300" kern="1200" dirty="0"/>
        </a:p>
      </dsp:txBody>
      <dsp:txXfrm>
        <a:off x="0" y="3750030"/>
        <a:ext cx="8229600" cy="820415"/>
      </dsp:txXfrm>
    </dsp:sp>
    <dsp:sp modelId="{D9459C83-93CA-4ACA-8B77-029242E791FF}">
      <dsp:nvSpPr>
        <dsp:cNvPr id="0" name=""/>
        <dsp:cNvSpPr/>
      </dsp:nvSpPr>
      <dsp:spPr>
        <a:xfrm rot="10800000">
          <a:off x="0" y="2500538"/>
          <a:ext cx="8229600" cy="126179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 smtClean="0">
              <a:ea typeface="+mn-ea"/>
              <a:cs typeface="+mn-cs"/>
            </a:rPr>
            <a:t>Extraction Rules and Document Frequency: </a:t>
          </a:r>
          <a:r>
            <a:rPr lang="en-US" altLang="zh-TW" sz="2300" kern="1200" dirty="0" smtClean="0"/>
            <a:t>Find the </a:t>
          </a:r>
          <a:r>
            <a:rPr lang="en-US" altLang="zh-TW" sz="2300" kern="1200" dirty="0" smtClean="0"/>
            <a:t>Relationships</a:t>
          </a:r>
          <a:endParaRPr lang="zh-TW" sz="2300" kern="1200" dirty="0"/>
        </a:p>
      </dsp:txBody>
      <dsp:txXfrm rot="10800000">
        <a:off x="0" y="2500538"/>
        <a:ext cx="8229600" cy="819878"/>
      </dsp:txXfrm>
    </dsp:sp>
    <dsp:sp modelId="{C5584186-AECA-48DF-B0DC-7CDF9F546B41}">
      <dsp:nvSpPr>
        <dsp:cNvPr id="0" name=""/>
        <dsp:cNvSpPr/>
      </dsp:nvSpPr>
      <dsp:spPr>
        <a:xfrm rot="10800000">
          <a:off x="0" y="1251046"/>
          <a:ext cx="8229600" cy="1261798"/>
        </a:xfrm>
        <a:prstGeom prst="upArrowCallou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 err="1" smtClean="0"/>
            <a:t>EHowNet</a:t>
          </a:r>
          <a:r>
            <a:rPr lang="en-US" altLang="zh-TW" sz="2300" kern="1200" dirty="0" smtClean="0"/>
            <a:t>: Find the </a:t>
          </a:r>
          <a:r>
            <a:rPr lang="en-US" altLang="zh-TW" sz="2300" kern="1200" dirty="0" smtClean="0"/>
            <a:t>Relationships</a:t>
          </a:r>
          <a:endParaRPr lang="zh-TW" sz="2300" kern="1200" dirty="0"/>
        </a:p>
      </dsp:txBody>
      <dsp:txXfrm rot="10800000">
        <a:off x="0" y="1251046"/>
        <a:ext cx="8229600" cy="819878"/>
      </dsp:txXfrm>
    </dsp:sp>
    <dsp:sp modelId="{7EE725D8-20E2-4A22-95B6-D24E228F672F}">
      <dsp:nvSpPr>
        <dsp:cNvPr id="0" name=""/>
        <dsp:cNvSpPr/>
      </dsp:nvSpPr>
      <dsp:spPr>
        <a:xfrm rot="10800000">
          <a:off x="0" y="1554"/>
          <a:ext cx="8229600" cy="1261798"/>
        </a:xfrm>
        <a:prstGeom prst="upArrowCallout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 err="1" smtClean="0">
              <a:ea typeface="+mn-ea"/>
              <a:cs typeface="+mn-cs"/>
            </a:rPr>
            <a:t>EHowNet</a:t>
          </a:r>
          <a:r>
            <a:rPr lang="en-US" altLang="zh-TW" sz="2300" kern="1200" dirty="0" smtClean="0">
              <a:ea typeface="+mn-ea"/>
              <a:cs typeface="+mn-cs"/>
            </a:rPr>
            <a:t>: Combine Similar Concepts</a:t>
          </a:r>
          <a:endParaRPr lang="zh-TW" sz="2300" kern="1200" dirty="0"/>
        </a:p>
      </dsp:txBody>
      <dsp:txXfrm rot="10800000">
        <a:off x="0" y="1554"/>
        <a:ext cx="8229600" cy="81987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19CD67-811C-4D81-80D1-5C199FCED338}">
      <dsp:nvSpPr>
        <dsp:cNvPr id="0" name=""/>
        <dsp:cNvSpPr/>
      </dsp:nvSpPr>
      <dsp:spPr>
        <a:xfrm>
          <a:off x="0" y="3750030"/>
          <a:ext cx="8229600" cy="820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 smtClean="0">
              <a:ea typeface="+mn-ea"/>
              <a:cs typeface="+mn-cs"/>
            </a:rPr>
            <a:t>Completion</a:t>
          </a:r>
          <a:endParaRPr lang="zh-TW" sz="2300" kern="1200" dirty="0"/>
        </a:p>
      </dsp:txBody>
      <dsp:txXfrm>
        <a:off x="0" y="3750030"/>
        <a:ext cx="8229600" cy="820415"/>
      </dsp:txXfrm>
    </dsp:sp>
    <dsp:sp modelId="{D9459C83-93CA-4ACA-8B77-029242E791FF}">
      <dsp:nvSpPr>
        <dsp:cNvPr id="0" name=""/>
        <dsp:cNvSpPr/>
      </dsp:nvSpPr>
      <dsp:spPr>
        <a:xfrm rot="10800000">
          <a:off x="0" y="2500538"/>
          <a:ext cx="8229600" cy="1261798"/>
        </a:xfrm>
        <a:prstGeom prst="upArrowCallou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 smtClean="0">
              <a:ea typeface="+mn-ea"/>
              <a:cs typeface="+mn-cs"/>
            </a:rPr>
            <a:t>Extraction Rules and Document Frequency: </a:t>
          </a:r>
          <a:r>
            <a:rPr lang="en-US" altLang="zh-TW" sz="2300" kern="1200" dirty="0" smtClean="0"/>
            <a:t>Find the </a:t>
          </a:r>
          <a:r>
            <a:rPr lang="en-US" altLang="zh-TW" sz="2300" kern="1200" dirty="0" smtClean="0"/>
            <a:t>Relationships</a:t>
          </a:r>
          <a:endParaRPr lang="zh-TW" sz="2300" kern="1200" dirty="0"/>
        </a:p>
      </dsp:txBody>
      <dsp:txXfrm rot="10800000">
        <a:off x="0" y="2500538"/>
        <a:ext cx="8229600" cy="819878"/>
      </dsp:txXfrm>
    </dsp:sp>
    <dsp:sp modelId="{C5584186-AECA-48DF-B0DC-7CDF9F546B41}">
      <dsp:nvSpPr>
        <dsp:cNvPr id="0" name=""/>
        <dsp:cNvSpPr/>
      </dsp:nvSpPr>
      <dsp:spPr>
        <a:xfrm rot="10800000">
          <a:off x="0" y="1251046"/>
          <a:ext cx="8229600" cy="1261798"/>
        </a:xfrm>
        <a:prstGeom prst="upArrowCallout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 err="1" smtClean="0"/>
            <a:t>EHowNet</a:t>
          </a:r>
          <a:r>
            <a:rPr lang="en-US" altLang="zh-TW" sz="2300" kern="1200" dirty="0" smtClean="0"/>
            <a:t>: Find the </a:t>
          </a:r>
          <a:r>
            <a:rPr lang="en-US" altLang="zh-TW" sz="2300" kern="1200" dirty="0" smtClean="0"/>
            <a:t>Relationships</a:t>
          </a:r>
          <a:endParaRPr lang="zh-TW" sz="2300" kern="1200" dirty="0"/>
        </a:p>
      </dsp:txBody>
      <dsp:txXfrm rot="10800000">
        <a:off x="0" y="1251046"/>
        <a:ext cx="8229600" cy="819878"/>
      </dsp:txXfrm>
    </dsp:sp>
    <dsp:sp modelId="{7EE725D8-20E2-4A22-95B6-D24E228F672F}">
      <dsp:nvSpPr>
        <dsp:cNvPr id="0" name=""/>
        <dsp:cNvSpPr/>
      </dsp:nvSpPr>
      <dsp:spPr>
        <a:xfrm rot="10800000">
          <a:off x="0" y="1554"/>
          <a:ext cx="8229600" cy="1261798"/>
        </a:xfrm>
        <a:prstGeom prst="upArrowCallout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 err="1" smtClean="0">
              <a:ea typeface="+mn-ea"/>
              <a:cs typeface="+mn-cs"/>
            </a:rPr>
            <a:t>EHowNet</a:t>
          </a:r>
          <a:r>
            <a:rPr lang="en-US" altLang="zh-TW" sz="2300" kern="1200" dirty="0" smtClean="0">
              <a:ea typeface="+mn-ea"/>
              <a:cs typeface="+mn-cs"/>
            </a:rPr>
            <a:t>: Combine Similar Concepts</a:t>
          </a:r>
          <a:endParaRPr lang="zh-TW" sz="2300" kern="1200" dirty="0"/>
        </a:p>
      </dsp:txBody>
      <dsp:txXfrm rot="10800000">
        <a:off x="0" y="1554"/>
        <a:ext cx="8229600" cy="81987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19CD67-811C-4D81-80D1-5C199FCED338}">
      <dsp:nvSpPr>
        <dsp:cNvPr id="0" name=""/>
        <dsp:cNvSpPr/>
      </dsp:nvSpPr>
      <dsp:spPr>
        <a:xfrm>
          <a:off x="0" y="3750030"/>
          <a:ext cx="8229600" cy="820415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 smtClean="0">
              <a:ea typeface="+mn-ea"/>
              <a:cs typeface="+mn-cs"/>
            </a:rPr>
            <a:t>Completion</a:t>
          </a:r>
          <a:endParaRPr lang="zh-TW" sz="2300" kern="1200" dirty="0"/>
        </a:p>
      </dsp:txBody>
      <dsp:txXfrm>
        <a:off x="0" y="3750030"/>
        <a:ext cx="8229600" cy="820415"/>
      </dsp:txXfrm>
    </dsp:sp>
    <dsp:sp modelId="{D9459C83-93CA-4ACA-8B77-029242E791FF}">
      <dsp:nvSpPr>
        <dsp:cNvPr id="0" name=""/>
        <dsp:cNvSpPr/>
      </dsp:nvSpPr>
      <dsp:spPr>
        <a:xfrm rot="10800000">
          <a:off x="0" y="2500538"/>
          <a:ext cx="8229600" cy="126179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 smtClean="0">
              <a:ea typeface="+mn-ea"/>
              <a:cs typeface="+mn-cs"/>
            </a:rPr>
            <a:t>Extraction Rules and Document Frequency: </a:t>
          </a:r>
          <a:r>
            <a:rPr lang="en-US" altLang="zh-TW" sz="2300" kern="1200" dirty="0" smtClean="0"/>
            <a:t>Find the </a:t>
          </a:r>
          <a:r>
            <a:rPr lang="en-US" altLang="zh-TW" sz="2300" kern="1200" dirty="0" smtClean="0"/>
            <a:t>Relationships</a:t>
          </a:r>
          <a:endParaRPr lang="zh-TW" sz="2300" kern="1200" dirty="0"/>
        </a:p>
      </dsp:txBody>
      <dsp:txXfrm rot="10800000">
        <a:off x="0" y="2500538"/>
        <a:ext cx="8229600" cy="819878"/>
      </dsp:txXfrm>
    </dsp:sp>
    <dsp:sp modelId="{C5584186-AECA-48DF-B0DC-7CDF9F546B41}">
      <dsp:nvSpPr>
        <dsp:cNvPr id="0" name=""/>
        <dsp:cNvSpPr/>
      </dsp:nvSpPr>
      <dsp:spPr>
        <a:xfrm rot="10800000">
          <a:off x="0" y="1251046"/>
          <a:ext cx="8229600" cy="126179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 err="1" smtClean="0"/>
            <a:t>EHowNet</a:t>
          </a:r>
          <a:r>
            <a:rPr lang="en-US" altLang="zh-TW" sz="2300" kern="1200" dirty="0" smtClean="0"/>
            <a:t>: Find the </a:t>
          </a:r>
          <a:r>
            <a:rPr lang="en-US" altLang="zh-TW" sz="2300" kern="1200" dirty="0" smtClean="0"/>
            <a:t>Relationships</a:t>
          </a:r>
          <a:endParaRPr lang="zh-TW" sz="2300" kern="1200" dirty="0"/>
        </a:p>
      </dsp:txBody>
      <dsp:txXfrm rot="10800000">
        <a:off x="0" y="1251046"/>
        <a:ext cx="8229600" cy="819878"/>
      </dsp:txXfrm>
    </dsp:sp>
    <dsp:sp modelId="{7EE725D8-20E2-4A22-95B6-D24E228F672F}">
      <dsp:nvSpPr>
        <dsp:cNvPr id="0" name=""/>
        <dsp:cNvSpPr/>
      </dsp:nvSpPr>
      <dsp:spPr>
        <a:xfrm rot="10800000">
          <a:off x="0" y="1554"/>
          <a:ext cx="8229600" cy="1261798"/>
        </a:xfrm>
        <a:prstGeom prst="upArrowCallout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 err="1" smtClean="0">
              <a:ea typeface="+mn-ea"/>
              <a:cs typeface="+mn-cs"/>
            </a:rPr>
            <a:t>EHowNet</a:t>
          </a:r>
          <a:r>
            <a:rPr lang="en-US" altLang="zh-TW" sz="2300" kern="1200" dirty="0" smtClean="0">
              <a:ea typeface="+mn-ea"/>
              <a:cs typeface="+mn-cs"/>
            </a:rPr>
            <a:t>: Combine Similar Concepts</a:t>
          </a:r>
          <a:endParaRPr lang="zh-TW" sz="2300" kern="1200" dirty="0"/>
        </a:p>
      </dsp:txBody>
      <dsp:txXfrm rot="10800000">
        <a:off x="0" y="1554"/>
        <a:ext cx="8229600" cy="81987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932FA0-4CF2-4A47-A9E5-C1A045D9DA4F}">
      <dsp:nvSpPr>
        <dsp:cNvPr id="0" name=""/>
        <dsp:cNvSpPr/>
      </dsp:nvSpPr>
      <dsp:spPr>
        <a:xfrm rot="16200000">
          <a:off x="-244239" y="244239"/>
          <a:ext cx="4572000" cy="4083520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0" rIns="209623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300" kern="1200" dirty="0" smtClean="0">
              <a:ea typeface="+mn-ea"/>
              <a:cs typeface="+mn-cs"/>
            </a:rPr>
            <a:t>Use Association Rules to optimize the Ontology </a:t>
          </a:r>
          <a:endParaRPr lang="zh-TW" sz="3300" kern="1200" dirty="0"/>
        </a:p>
      </dsp:txBody>
      <dsp:txXfrm rot="5400000">
        <a:off x="1" y="914399"/>
        <a:ext cx="4083520" cy="2743200"/>
      </dsp:txXfrm>
    </dsp:sp>
    <dsp:sp modelId="{BD047AB2-47B5-4DE0-8267-27E7F1DA84CC}">
      <dsp:nvSpPr>
        <dsp:cNvPr id="0" name=""/>
        <dsp:cNvSpPr/>
      </dsp:nvSpPr>
      <dsp:spPr>
        <a:xfrm rot="16200000">
          <a:off x="3922854" y="267497"/>
          <a:ext cx="4572000" cy="4037005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0" rIns="209623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i="0" kern="1200" dirty="0" smtClean="0"/>
            <a:t>Improve the accuracy of document frequency with the help of Zero Anaphor</a:t>
          </a:r>
          <a:endParaRPr lang="zh-TW" sz="3300" i="0" kern="1200" dirty="0">
            <a:ea typeface="+mn-ea"/>
            <a:cs typeface="+mn-cs"/>
          </a:endParaRPr>
        </a:p>
      </dsp:txBody>
      <dsp:txXfrm rot="5400000">
        <a:off x="4190352" y="914399"/>
        <a:ext cx="4037005" cy="2743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#1" minVer="12.0">
  <dgm:title val=""/>
  <dgm:desc val=""/>
  <dgm:catLst>
    <dgm:cat type="list" pri="4000"/>
  </dgm:catLst>
  <dgm:sampData>
    <dgm:dataModel>
      <dgm:ptLst>
        <dgm:pt modelId="0" type="doc">
          <dgm:prSet phldr="1"/>
        </dgm:pt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100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2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presOf/>
        <dgm:constrLst/>
        <dgm:ruleLst/>
      </dgm:layoutNode>
      <dgm:layoutNode name="childText" styleLbl="align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presOf/>
          <dgm:shape xmlns:r="http://schemas.openxmlformats.org/officeDocument/2006/relationships" r:blip="">
            <dgm:adjLst/>
          </dgm:shape>
          <dgm:constr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#1" minVer="12.0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w" for="ch" forName="compNode" refType="w"/>
      <dgm:constr type="h" for="ch" forName="compNode" refType="h"/>
      <dgm:constr type="primFontSz" for="des" forName="textNode" op="equ"/>
      <dgm:constr type="primFontSz" for="des" forName="childNode" op="equ"/>
      <dgm:constr type="primFontSz" for="des" forName="textNode" refType="primFontSz" refFor="des" refForName="childNode" op="gte"/>
    </dgm:constrLst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</dgm:layoutNode>
        <dgm:layoutNode name="textNode" styleLbl="bgShp">
          <dgm:alg type="tx"/>
          <dgm:shape xmlns:r="http://schemas.openxmlformats.org/officeDocument/2006/relationships" type="roundRect" r:blip="" hideGeom="1">
            <dgm:adjLst>
              <dgm:adj idx="1" val="0.1"/>
            </dgm:adjLst>
          </dgm:shape>
          <dgm:constrLst>
            <dgm:constr type="primFontSz" val="100"/>
            <dgm:constr type="lMarg" refType="primFontSz" fact="1.5"/>
            <dgm:constr type="rMarg" refType="primFontSz" fact="1.5"/>
          </dgm:constrLst>
          <dgm:ruleLst>
            <dgm:rule type="primFontSz" val="2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constr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100"/>
                </dgm:constrLst>
                <dgm:ruleLst>
                  <dgm:rule type="primFontSz" val="2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constrLst>
                      <dgm:constr type="h" val="10"/>
                      <dgm:constr type="w" val="7"/>
                    </dgm:constrLst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constrLst>
              <dgm:constr type="h" val="7"/>
              <dgm:constr type="w" val="7"/>
            </dgm:constrLst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#1" minVer="12.0">
  <dgm:title val=""/>
  <dgm:desc val=""/>
  <dgm:catLst>
    <dgm:cat type="process" pri="16000"/>
    <dgm:cat type="list" pri="20000"/>
  </dgm:catLst>
  <dgm:sampData>
    <dgm:dataModel>
      <dgm:ptLst>
        <dgm:pt modelId="0" type="doc">
          <dgm:prSet phldr="1"/>
        </dgm:pt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constrLst>
      <dgm:constr type="w" val="INF"/>
      <dgm:constr type="h" val="INF"/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100"/>
      <dgm:constr type="primFontSz" for="des" forName="parentTextArrow" refType="primFontSz" refFor="des" refForName="parentTextBox" op="equ"/>
      <dgm:constr type="primFontSz" for="des" forName="childTextArrow" refType="primFontSz" refFor="des" refForName="parentTextBox" op="lte"/>
      <dgm:constr type="primFontSz" for="des" forName="childTextBox" refType="primFontSz" refFor="des" refForName="parentTextBox" op="lte"/>
      <dgm:constr type="primFontSz" for="des" forName="childTextArrow" refType="primFontSz" refFor="des" refForName="parentTextArrow" op="lte"/>
      <dgm:constr type="primFontSz" for="des" forName="childTextBox" refType="primFontSz" refFor="des" refForName="parentTextArrow" op="lte"/>
      <dgm:constr type="primFontSz" for="des" forName="childTextArrow" val="100"/>
      <dgm:constr type="primFontSz" for="des" forName="childTextBox" refType="primFontSz" refFor="des" refForName="childTextArrow" op="equ"/>
    </dgm:constrLst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>
              <dgm:rule type="h" val="INF" fact="NaN" max="NaN"/>
            </dgm:ruleLst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  <dgm:ruleLst>
                    <dgm:rule type="primFontSz" val="2" fact="NaN" max="NaN"/>
                  </dgm:ruleLst>
                </dgm:if>
                <dgm:else name="Name9">
                  <dgm:shape xmlns:r="http://schemas.openxmlformats.org/officeDocument/2006/relationships" type="rect" r:blip="">
                    <dgm:adjLst/>
                  </dgm:shape>
                  <dgm:ruleLst>
                    <dgm:rule type="primFontSz" val="2" fact="NaN" max="NaN"/>
                  </dgm:ruleLst>
                </dgm:else>
              </dgm:choose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constrLst>
                    <dgm:constr type="w" for="ch" forName="childTextBox" refType="w"/>
                    <dgm:constr type="h" for="ch" forName="childTextBox" refType="h"/>
                  </dgm:constrLst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ruleLst>
                        <dgm:rule type="primFontSz" val="2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>
              <dgm:rule type="h" val="INF" fact="NaN" max="NaN"/>
            </dgm:ruleLst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  <dgm:ruleLst>
                    <dgm:rule type="primFontSz" val="2" fact="NaN" max="NaN"/>
                  </dgm:ruleLst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  <dgm:ruleLst>
                    <dgm:rule type="primFontSz" val="2" fact="NaN" max="NaN"/>
                  </dgm:ruleLst>
                </dgm:else>
              </dgm:choose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constrLst>
                    <dgm:constr type="w" for="ch" forName="childTextArrow" refType="w"/>
                    <dgm:constr type="h" for="ch" forName="childTextArrow" refType="h"/>
                  </dgm:constrLst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ruleLst>
                        <dgm:rule type="primFontSz" val="2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#1" minVer="12.0">
  <dgm:title val=""/>
  <dgm:desc val=""/>
  <dgm:catLst>
    <dgm:cat type="process" pri="16000"/>
    <dgm:cat type="list" pri="20000"/>
  </dgm:catLst>
  <dgm:sampData>
    <dgm:dataModel>
      <dgm:ptLst>
        <dgm:pt modelId="0" type="doc">
          <dgm:prSet phldr="1"/>
        </dgm:pt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constrLst>
      <dgm:constr type="w" val="INF"/>
      <dgm:constr type="h" val="INF"/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100"/>
      <dgm:constr type="primFontSz" for="des" forName="parentTextArrow" refType="primFontSz" refFor="des" refForName="parentTextBox" op="equ"/>
      <dgm:constr type="primFontSz" for="des" forName="childTextArrow" refType="primFontSz" refFor="des" refForName="parentTextBox" op="lte"/>
      <dgm:constr type="primFontSz" for="des" forName="childTextBox" refType="primFontSz" refFor="des" refForName="parentTextBox" op="lte"/>
      <dgm:constr type="primFontSz" for="des" forName="childTextArrow" refType="primFontSz" refFor="des" refForName="parentTextArrow" op="lte"/>
      <dgm:constr type="primFontSz" for="des" forName="childTextBox" refType="primFontSz" refFor="des" refForName="parentTextArrow" op="lte"/>
      <dgm:constr type="primFontSz" for="des" forName="childTextArrow" val="100"/>
      <dgm:constr type="primFontSz" for="des" forName="childTextBox" refType="primFontSz" refFor="des" refForName="childTextArrow" op="equ"/>
    </dgm:constrLst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>
              <dgm:rule type="h" val="INF" fact="NaN" max="NaN"/>
            </dgm:ruleLst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  <dgm:ruleLst>
                    <dgm:rule type="primFontSz" val="2" fact="NaN" max="NaN"/>
                  </dgm:ruleLst>
                </dgm:if>
                <dgm:else name="Name9">
                  <dgm:shape xmlns:r="http://schemas.openxmlformats.org/officeDocument/2006/relationships" type="rect" r:blip="">
                    <dgm:adjLst/>
                  </dgm:shape>
                  <dgm:ruleLst>
                    <dgm:rule type="primFontSz" val="2" fact="NaN" max="NaN"/>
                  </dgm:ruleLst>
                </dgm:else>
              </dgm:choose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constrLst>
                    <dgm:constr type="w" for="ch" forName="childTextBox" refType="w"/>
                    <dgm:constr type="h" for="ch" forName="childTextBox" refType="h"/>
                  </dgm:constrLst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ruleLst>
                        <dgm:rule type="primFontSz" val="2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>
              <dgm:rule type="h" val="INF" fact="NaN" max="NaN"/>
            </dgm:ruleLst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  <dgm:ruleLst>
                    <dgm:rule type="primFontSz" val="2" fact="NaN" max="NaN"/>
                  </dgm:ruleLst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  <dgm:ruleLst>
                    <dgm:rule type="primFontSz" val="2" fact="NaN" max="NaN"/>
                  </dgm:ruleLst>
                </dgm:else>
              </dgm:choose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constrLst>
                    <dgm:constr type="w" for="ch" forName="childTextArrow" refType="w"/>
                    <dgm:constr type="h" for="ch" forName="childTextArrow" refType="h"/>
                  </dgm:constrLst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ruleLst>
                        <dgm:rule type="primFontSz" val="2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#1" minVer="12.0">
  <dgm:title val=""/>
  <dgm:desc val=""/>
  <dgm:catLst>
    <dgm:cat type="process" pri="16000"/>
    <dgm:cat type="list" pri="20000"/>
  </dgm:catLst>
  <dgm:sampData>
    <dgm:dataModel>
      <dgm:ptLst>
        <dgm:pt modelId="0" type="doc">
          <dgm:prSet phldr="1"/>
        </dgm:pt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constrLst>
      <dgm:constr type="w" val="INF"/>
      <dgm:constr type="h" val="INF"/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100"/>
      <dgm:constr type="primFontSz" for="des" forName="parentTextArrow" refType="primFontSz" refFor="des" refForName="parentTextBox" op="equ"/>
      <dgm:constr type="primFontSz" for="des" forName="childTextArrow" refType="primFontSz" refFor="des" refForName="parentTextBox" op="lte"/>
      <dgm:constr type="primFontSz" for="des" forName="childTextBox" refType="primFontSz" refFor="des" refForName="parentTextBox" op="lte"/>
      <dgm:constr type="primFontSz" for="des" forName="childTextArrow" refType="primFontSz" refFor="des" refForName="parentTextArrow" op="lte"/>
      <dgm:constr type="primFontSz" for="des" forName="childTextBox" refType="primFontSz" refFor="des" refForName="parentTextArrow" op="lte"/>
      <dgm:constr type="primFontSz" for="des" forName="childTextArrow" val="100"/>
      <dgm:constr type="primFontSz" for="des" forName="childTextBox" refType="primFontSz" refFor="des" refForName="childTextArrow" op="equ"/>
    </dgm:constrLst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>
              <dgm:rule type="h" val="INF" fact="NaN" max="NaN"/>
            </dgm:ruleLst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  <dgm:ruleLst>
                    <dgm:rule type="primFontSz" val="2" fact="NaN" max="NaN"/>
                  </dgm:ruleLst>
                </dgm:if>
                <dgm:else name="Name9">
                  <dgm:shape xmlns:r="http://schemas.openxmlformats.org/officeDocument/2006/relationships" type="rect" r:blip="">
                    <dgm:adjLst/>
                  </dgm:shape>
                  <dgm:ruleLst>
                    <dgm:rule type="primFontSz" val="2" fact="NaN" max="NaN"/>
                  </dgm:ruleLst>
                </dgm:else>
              </dgm:choose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constrLst>
                    <dgm:constr type="w" for="ch" forName="childTextBox" refType="w"/>
                    <dgm:constr type="h" for="ch" forName="childTextBox" refType="h"/>
                  </dgm:constrLst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ruleLst>
                        <dgm:rule type="primFontSz" val="2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>
              <dgm:rule type="h" val="INF" fact="NaN" max="NaN"/>
            </dgm:ruleLst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  <dgm:ruleLst>
                    <dgm:rule type="primFontSz" val="2" fact="NaN" max="NaN"/>
                  </dgm:ruleLst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  <dgm:ruleLst>
                    <dgm:rule type="primFontSz" val="2" fact="NaN" max="NaN"/>
                  </dgm:ruleLst>
                </dgm:else>
              </dgm:choose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constrLst>
                    <dgm:constr type="w" for="ch" forName="childTextArrow" refType="w"/>
                    <dgm:constr type="h" for="ch" forName="childTextArrow" refType="h"/>
                  </dgm:constrLst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ruleLst>
                        <dgm:rule type="primFontSz" val="2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#1" minVer="12.0">
  <dgm:title val=""/>
  <dgm:desc val=""/>
  <dgm:catLst>
    <dgm:cat type="process" pri="16000"/>
    <dgm:cat type="list" pri="20000"/>
  </dgm:catLst>
  <dgm:sampData>
    <dgm:dataModel>
      <dgm:ptLst>
        <dgm:pt modelId="0" type="doc">
          <dgm:prSet phldr="1"/>
        </dgm:pt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constrLst>
      <dgm:constr type="w" val="INF"/>
      <dgm:constr type="h" val="INF"/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100"/>
      <dgm:constr type="primFontSz" for="des" forName="parentTextArrow" refType="primFontSz" refFor="des" refForName="parentTextBox" op="equ"/>
      <dgm:constr type="primFontSz" for="des" forName="childTextArrow" refType="primFontSz" refFor="des" refForName="parentTextBox" op="lte"/>
      <dgm:constr type="primFontSz" for="des" forName="childTextBox" refType="primFontSz" refFor="des" refForName="parentTextBox" op="lte"/>
      <dgm:constr type="primFontSz" for="des" forName="childTextArrow" refType="primFontSz" refFor="des" refForName="parentTextArrow" op="lte"/>
      <dgm:constr type="primFontSz" for="des" forName="childTextBox" refType="primFontSz" refFor="des" refForName="parentTextArrow" op="lte"/>
      <dgm:constr type="primFontSz" for="des" forName="childTextArrow" val="100"/>
      <dgm:constr type="primFontSz" for="des" forName="childTextBox" refType="primFontSz" refFor="des" refForName="childTextArrow" op="equ"/>
    </dgm:constrLst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>
              <dgm:rule type="h" val="INF" fact="NaN" max="NaN"/>
            </dgm:ruleLst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  <dgm:ruleLst>
                    <dgm:rule type="primFontSz" val="2" fact="NaN" max="NaN"/>
                  </dgm:ruleLst>
                </dgm:if>
                <dgm:else name="Name9">
                  <dgm:shape xmlns:r="http://schemas.openxmlformats.org/officeDocument/2006/relationships" type="rect" r:blip="">
                    <dgm:adjLst/>
                  </dgm:shape>
                  <dgm:ruleLst>
                    <dgm:rule type="primFontSz" val="2" fact="NaN" max="NaN"/>
                  </dgm:ruleLst>
                </dgm:else>
              </dgm:choose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constrLst>
                    <dgm:constr type="w" for="ch" forName="childTextBox" refType="w"/>
                    <dgm:constr type="h" for="ch" forName="childTextBox" refType="h"/>
                  </dgm:constrLst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ruleLst>
                        <dgm:rule type="primFontSz" val="2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>
              <dgm:rule type="h" val="INF" fact="NaN" max="NaN"/>
            </dgm:ruleLst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  <dgm:ruleLst>
                    <dgm:rule type="primFontSz" val="2" fact="NaN" max="NaN"/>
                  </dgm:ruleLst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  <dgm:ruleLst>
                    <dgm:rule type="primFontSz" val="2" fact="NaN" max="NaN"/>
                  </dgm:ruleLst>
                </dgm:else>
              </dgm:choose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constrLst>
                    <dgm:constr type="w" for="ch" forName="childTextArrow" refType="w"/>
                    <dgm:constr type="h" for="ch" forName="childTextArrow" refType="h"/>
                  </dgm:constrLst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ruleLst>
                        <dgm:rule type="primFontSz" val="2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6#1" minVer="12.0">
  <dgm:title val=""/>
  <dgm:desc val=""/>
  <dgm:catLst>
    <dgm:cat type="list" pri="18000"/>
  </dgm:catLst>
  <dgm:sampData>
    <dgm:dataModel>
      <dgm:ptLst>
        <dgm:pt modelId="0" type="doc">
          <dgm:prSet phldr="1"/>
        </dgm:pt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ptType="node" refType="h"/>
      <dgm:constr type="w" for="ch" ptType="node" op="equ"/>
      <dgm:constr type="primFontSz" for="ch" ptType="node" op="equ"/>
      <dgm:constr type="w" for="ch" ptType="sibTrans" op="equ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w" val="55"/>
          <dgm:constr type="primFontSz" val="100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2" fact="NaN" max="NaN"/>
        </dgm:ruleLst>
      </dgm:layoutNode>
      <dgm:forEach name="sibTransForEach" axis="followSib" ptType="sibTrans" cnt="1">
        <dgm:layoutNode name="sibTrans">
          <dgm:alg type="sp"/>
          <dgm:constrLst>
            <dgm:constr type="w" val="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3" minVer="12.0">
  <dgm:title val="Simple 1"/>
  <dgm:desc val="Simple 1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 minVer="12.0">
  <dgm:title val="Simple 1"/>
  <dgm:desc val="Simple 1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1" minVer="12.0">
  <dgm:title val="Simple 1"/>
  <dgm:desc val="Simple 1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1" minVer="12.0">
  <dgm:title val="Simple 1"/>
  <dgm:desc val="Simple 1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1" minVer="12.0">
  <dgm:title val="Simple 1"/>
  <dgm:desc val="Simple 1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#1" minVer="12.0">
  <dgm:title val="Simple 1"/>
  <dgm:desc val="Simple 1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#5" minVer="12.0">
  <dgm:title val="Simple 1"/>
  <dgm:desc val="Simple 1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TW" sz="1200"/>
            </a:lvl1pPr>
          </a:lstStyle>
          <a:p>
            <a:fld id="{925A17EF-115B-4BB9-BF42-426DFD9E898A}" type="datetimeFigureOut">
              <a:t>2016/8/18</a:t>
            </a:fld>
            <a:endParaRPr lang="zh-TW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zh-TW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TW" sz="1200"/>
            </a:lvl1pPr>
          </a:lstStyle>
          <a:p>
            <a:fld id="{7C4E7652-46AF-4259-BAE2-54978EA077CD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092053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TW"/>
          </a:p>
        </p:txBody>
      </p:sp>
      <p:sp>
        <p:nvSpPr>
          <p:cNvPr id="8" name="Shap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/>
          <a:lstStyle>
            <a:lvl1pPr algn="r" latinLnBrk="0">
              <a:defRPr lang="zh-TW"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9" name="Shap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 latinLnBrk="0">
              <a:spcBef>
                <a:spcPts val="0"/>
              </a:spcBef>
              <a:buNone/>
              <a:defRPr lang="zh-TW"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zh-TW"/>
          </a:p>
        </p:txBody>
      </p:sp>
      <p:sp>
        <p:nvSpPr>
          <p:cNvPr id="28" name="Shape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 latinLnBrk="0">
              <a:defRPr lang="zh-TW" sz="1000"/>
            </a:lvl1pPr>
          </a:lstStyle>
          <a:p>
            <a:pPr algn="r"/>
            <a:fld id="{A2E209FB-7A34-414B-812A-BCC5C4256F49}" type="datetime1">
              <a:pPr algn="r"/>
              <a:t>2016/8/18</a:t>
            </a:fld>
            <a:endParaRPr lang="zh-TW" sz="1000"/>
          </a:p>
        </p:txBody>
      </p:sp>
      <p:sp>
        <p:nvSpPr>
          <p:cNvPr id="17" name="Shape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 latinLnBrk="0">
              <a:defRPr lang="zh-TW" sz="1100"/>
            </a:lvl1pPr>
          </a:lstStyle>
          <a:p>
            <a:pPr algn="r"/>
            <a:endParaRPr lang="zh-TW" sz="1100"/>
          </a:p>
        </p:txBody>
      </p:sp>
      <p:sp>
        <p:nvSpPr>
          <p:cNvPr id="29" name="Shape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 latinLnBrk="0">
              <a:defRPr lang="zh-TW" sz="1300">
                <a:solidFill>
                  <a:srgbClr val="FFFFFF"/>
                </a:solidFill>
              </a:defRPr>
            </a:lvl1pPr>
          </a:lstStyle>
          <a:p>
            <a:pPr algn="ctr"/>
            <a:fld id="{49598980-D22C-4904-9F8F-3DB09B2ECD84}" type="slidenum">
              <a:rPr lang="en-US" altLang="zh-TW" sz="1300">
                <a:solidFill>
                  <a:srgbClr val="FFFFFF"/>
                </a:solidFill>
              </a:rPr>
              <a:pPr algn="ctr"/>
              <a:t>‹#›</a:t>
            </a:fld>
            <a:endParaRPr lang="zh-TW" sz="13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543322F5-8315-491F-87B4-2E3F0268E3B6}" type="datetime1">
              <a:pPr/>
              <a:t>2016/8/18</a:t>
            </a:fld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pPr/>
              <a:t>‹#›</a:t>
            </a:fld>
            <a:endParaRPr lang="zh-TW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TW"/>
          </a:p>
        </p:txBody>
      </p:sp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1">
                  <a:tint val="95000"/>
                  <a:satMod val="200000"/>
                  <a:alpha val="10000"/>
                </a:schemeClr>
              </a:gs>
              <a:gs pos="70000">
                <a:schemeClr val="tx1">
                  <a:tint val="80000"/>
                  <a:satMod val="200000"/>
                  <a:alpha val="8000"/>
                </a:schemeClr>
              </a:gs>
              <a:gs pos="100000">
                <a:schemeClr val="tx1">
                  <a:tint val="50000"/>
                  <a:satMod val="175000"/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CAC850C8-E7C9-4F2C-A162-59CF68B1B13C}" type="datetime1">
              <a:pPr/>
              <a:t>2016/8/18</a:t>
            </a:fld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FEA1243F-3000-4347-94A4-FBDEAD3122CB}" type="slidenum">
              <a:pPr/>
              <a:t>‹#›</a:t>
            </a:fld>
            <a:endParaRPr lang="zh-TW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 latinLnBrk="0">
              <a:buNone/>
              <a:defRPr lang="zh-TW" sz="3600" b="1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 latinLnBrk="0">
              <a:buNone/>
              <a:defRPr lang="zh-TW"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 latinLnBrk="0">
              <a:defRPr lang="zh-TW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 latinLnBrk="0">
              <a:defRPr lang="zh-TW" sz="2600"/>
            </a:lvl1pPr>
            <a:lvl2pPr>
              <a:defRPr lang="zh-TW" sz="2400"/>
            </a:lvl2pPr>
            <a:lvl3pPr>
              <a:defRPr lang="zh-TW" sz="2000"/>
            </a:lvl3pPr>
            <a:lvl4pPr>
              <a:defRPr lang="zh-TW" sz="1800"/>
            </a:lvl4pPr>
            <a:lvl5pPr>
              <a:defRPr lang="zh-TW" sz="18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 latinLnBrk="0">
              <a:defRPr lang="zh-TW" sz="2600"/>
            </a:lvl1pPr>
            <a:lvl2pPr>
              <a:defRPr lang="zh-TW" sz="2400"/>
            </a:lvl2pPr>
            <a:lvl3pPr>
              <a:defRPr lang="zh-TW" sz="2000"/>
            </a:lvl3pPr>
            <a:lvl4pPr>
              <a:defRPr lang="zh-TW" sz="1800"/>
            </a:lvl4pPr>
            <a:lvl5pPr>
              <a:defRPr lang="zh-TW" sz="18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E2E9192D-7D89-47BF-B02C-29AE4CEF5323}" type="datetime1">
              <a:pPr/>
              <a:t>2016/8/18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FEA1243F-3000-4347-94A4-FBDEAD3122CB}" type="slidenum">
              <a:pPr/>
              <a:t>‹#›</a:t>
            </a:fld>
            <a:endParaRPr lang="zh-TW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 hasCustomPrompt="1"/>
          </p:nvPr>
        </p:nvSpPr>
        <p:spPr>
          <a:xfrm>
            <a:off x="54768" y="352044"/>
            <a:ext cx="1066800" cy="6153912"/>
          </a:xfrm>
        </p:spPr>
        <p:txBody>
          <a:bodyPr vert="vert270" anchor="b"/>
          <a:lstStyle>
            <a:lvl1pPr marL="0" algn="ctr" latinLnBrk="0">
              <a:defRPr lang="zh-TW"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zh-TW"/>
              <a:t>按一下以編輯母片標題樣式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1171576" y="352044"/>
            <a:ext cx="502920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algn="ctr" latinLnBrk="0">
              <a:buNone/>
              <a:defRPr lang="zh-TW" sz="1600" b="0">
                <a:solidFill>
                  <a:schemeClr val="tx1"/>
                </a:solidFill>
              </a:defRPr>
            </a:lvl1pPr>
            <a:lvl2pPr>
              <a:buNone/>
              <a:defRPr lang="zh-TW" sz="2000" b="1"/>
            </a:lvl2pPr>
            <a:lvl3pPr>
              <a:buNone/>
              <a:defRPr lang="zh-TW" sz="1800" b="1"/>
            </a:lvl3pPr>
            <a:lvl4pPr>
              <a:buNone/>
              <a:defRPr lang="zh-TW" sz="1600" b="1"/>
            </a:lvl4pPr>
            <a:lvl5pPr>
              <a:buNone/>
              <a:defRPr lang="zh-TW" sz="1600" b="1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1171576" y="3488436"/>
            <a:ext cx="502920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algn="ctr" latinLnBrk="0">
              <a:buNone/>
              <a:defRPr lang="zh-TW" sz="1600" b="0">
                <a:solidFill>
                  <a:schemeClr val="tx1"/>
                </a:solidFill>
              </a:defRPr>
            </a:lvl1pPr>
            <a:lvl2pPr>
              <a:buNone/>
              <a:defRPr lang="zh-TW" sz="2000" b="1"/>
            </a:lvl2pPr>
            <a:lvl3pPr>
              <a:buNone/>
              <a:defRPr lang="zh-TW" sz="1800" b="1"/>
            </a:lvl3pPr>
            <a:lvl4pPr>
              <a:buNone/>
              <a:defRPr lang="zh-TW" sz="1600" b="1"/>
            </a:lvl4pPr>
            <a:lvl5pPr>
              <a:buNone/>
              <a:defRPr lang="zh-TW" sz="1600" b="1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sz="quarter" idx="3"/>
          </p:nvPr>
        </p:nvSpPr>
        <p:spPr>
          <a:xfrm>
            <a:off x="1828800" y="352044"/>
            <a:ext cx="6858000" cy="3017520"/>
          </a:xfrm>
        </p:spPr>
        <p:txBody>
          <a:bodyPr/>
          <a:lstStyle>
            <a:lvl1pPr algn="l" latinLnBrk="0">
              <a:defRPr lang="zh-TW" sz="2400"/>
            </a:lvl1pPr>
            <a:lvl2pPr algn="l">
              <a:defRPr lang="zh-TW" sz="2000"/>
            </a:lvl2pPr>
            <a:lvl3pPr algn="l">
              <a:defRPr lang="zh-TW" sz="1800"/>
            </a:lvl3pPr>
            <a:lvl4pPr algn="l">
              <a:defRPr lang="zh-TW" sz="1600"/>
            </a:lvl4pPr>
            <a:lvl5pPr algn="l">
              <a:defRPr lang="zh-TW"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sz="quarter" idx="4"/>
          </p:nvPr>
        </p:nvSpPr>
        <p:spPr>
          <a:xfrm>
            <a:off x="1828800" y="3488436"/>
            <a:ext cx="6858000" cy="3017520"/>
          </a:xfrm>
        </p:spPr>
        <p:txBody>
          <a:bodyPr/>
          <a:lstStyle>
            <a:lvl1pPr latinLnBrk="0">
              <a:defRPr lang="zh-TW" sz="2400"/>
            </a:lvl1pPr>
            <a:lvl2pPr>
              <a:defRPr lang="zh-TW" sz="2000"/>
            </a:lvl2pPr>
            <a:lvl3pPr>
              <a:defRPr lang="zh-TW" sz="1800"/>
            </a:lvl3pPr>
            <a:lvl4pPr>
              <a:defRPr lang="zh-TW" sz="1600"/>
            </a:lvl4pPr>
            <a:lvl5pPr>
              <a:defRPr lang="zh-TW"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4AEBA9AF-F1C1-4FDF-9348-FB02DE1BEFCE}" type="datetime1">
              <a:pPr/>
              <a:t>2016/8/18</a:t>
            </a:fld>
            <a:endParaRPr lang="zh-TW"/>
          </a:p>
        </p:txBody>
      </p:sp>
      <p:sp>
        <p:nvSpPr>
          <p:cNvPr id="8" name="Shape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zh-TW"/>
          </a:p>
        </p:txBody>
      </p:sp>
      <p:sp>
        <p:nvSpPr>
          <p:cNvPr id="9" name="Shape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 latinLnBrk="0">
              <a:defRPr lang="zh-TW"/>
            </a:lvl1pPr>
          </a:lstStyle>
          <a:p>
            <a:pPr algn="ctr"/>
            <a:fld id="{FEA1243F-3000-4347-94A4-FBDEAD3122CB}" type="slidenum">
              <a:pPr algn="ctr"/>
              <a:t>‹#›</a:t>
            </a:fld>
            <a:endParaRPr lang="zh-TW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zh-TW" b="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9DCD6-8107-480F-9A5B-88D74ACC9ACE}" type="datetime1">
              <a:pPr/>
              <a:t>2016/8/18</a:t>
            </a:fld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pPr/>
              <a:t>‹#›</a:t>
            </a:fld>
            <a:endParaRPr lang="zh-TW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E3C3F34B-1E76-4A74-B05B-C7E9FDCE7086}" type="datetime1">
              <a:pPr/>
              <a:t>2016/8/18</a:t>
            </a:fld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FEA1243F-3000-4347-94A4-FBDEAD3122CB}" type="slidenum">
              <a:pPr/>
              <a:t>‹#›</a:t>
            </a:fld>
            <a:endParaRPr lang="zh-TW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 latinLnBrk="0">
              <a:spcBef>
                <a:spcPts val="0"/>
              </a:spcBef>
              <a:buNone/>
              <a:defRPr lang="zh-TW" sz="2900" b="0"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 latinLnBrk="0">
              <a:spcBef>
                <a:spcPts val="0"/>
              </a:spcBef>
              <a:buNone/>
              <a:defRPr lang="zh-TW" sz="1400"/>
            </a:lvl1pPr>
            <a:lvl2pPr>
              <a:buNone/>
              <a:defRPr lang="zh-TW" sz="1200"/>
            </a:lvl2pPr>
            <a:lvl3pPr>
              <a:buNone/>
              <a:defRPr lang="zh-TW" sz="1000"/>
            </a:lvl3pPr>
            <a:lvl4pPr>
              <a:buNone/>
              <a:defRPr lang="zh-TW" sz="900"/>
            </a:lvl4pPr>
            <a:lvl5pPr>
              <a:buNone/>
              <a:defRPr lang="zh-TW"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 latinLnBrk="0">
              <a:spcBef>
                <a:spcPts val="0"/>
              </a:spcBef>
              <a:defRPr lang="zh-TW" sz="3000"/>
            </a:lvl1pPr>
            <a:lvl2pPr>
              <a:defRPr lang="zh-TW" sz="2600"/>
            </a:lvl2pPr>
            <a:lvl3pPr>
              <a:defRPr lang="zh-TW" sz="2400"/>
            </a:lvl3pPr>
            <a:lvl4pPr>
              <a:defRPr lang="zh-TW" sz="2000"/>
            </a:lvl4pPr>
            <a:lvl5pPr>
              <a:defRPr lang="zh-TW" sz="20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 latinLnBrk="0">
              <a:defRPr lang="zh-TW" sz="900"/>
            </a:lvl1pPr>
          </a:lstStyle>
          <a:p>
            <a:fld id="{935B0FF7-8660-4A38-9AF0-4D43C21C83DF}" type="datetime1">
              <a:pPr/>
              <a:t>2016/8/18</a:t>
            </a:fld>
            <a:endParaRPr lang="zh-TW" sz="900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 latinLnBrk="0">
              <a:defRPr lang="zh-TW" sz="900"/>
            </a:lvl1pPr>
          </a:lstStyle>
          <a:p>
            <a:endParaRPr lang="zh-TW" sz="900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 latinLnBrk="0">
              <a:defRPr lang="zh-TW" sz="900"/>
            </a:lvl1pPr>
          </a:lstStyle>
          <a:p>
            <a:fld id="{FEA1243F-3000-4347-94A4-FBDEAD3122CB}" type="slidenum">
              <a:rPr lang="en-US" altLang="zh-TW" sz="900"/>
              <a:pPr/>
              <a:t>‹#›</a:t>
            </a:fld>
            <a:endParaRPr lang="zh-TW" sz="9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219456" y="207168"/>
            <a:ext cx="914400" cy="6400800"/>
          </a:xfrm>
        </p:spPr>
        <p:txBody>
          <a:bodyPr vert="vert270" anchor="b"/>
          <a:lstStyle>
            <a:lvl1pPr marL="0" algn="l" latinLnBrk="0">
              <a:buNone/>
              <a:defRPr lang="zh-TW" sz="3000" b="0"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1135856" y="381000"/>
            <a:ext cx="7315200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latinLnBrk="0">
              <a:buNone/>
              <a:defRPr lang="zh-TW" sz="3200"/>
            </a:lvl1pPr>
          </a:lstStyle>
          <a:p>
            <a:r>
              <a:rPr lang="zh-TW" altLang="en-US" smtClean="0"/>
              <a:t>按一下圖示以新增圖片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1135856" y="5867400"/>
            <a:ext cx="7324344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 latinLnBrk="0">
              <a:spcBef>
                <a:spcPts val="0"/>
              </a:spcBef>
              <a:buNone/>
              <a:defRPr lang="zh-TW" sz="1400"/>
            </a:lvl1pPr>
            <a:lvl2pPr>
              <a:defRPr lang="zh-TW" sz="1200"/>
            </a:lvl2pPr>
            <a:lvl3pPr>
              <a:defRPr lang="zh-TW" sz="1000"/>
            </a:lvl3pPr>
            <a:lvl4pPr>
              <a:defRPr lang="zh-TW" sz="900"/>
            </a:lvl4pPr>
            <a:lvl5pPr>
              <a:defRPr lang="zh-TW"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 latinLnBrk="0">
              <a:defRPr lang="zh-TW" sz="900"/>
            </a:lvl1pPr>
          </a:lstStyle>
          <a:p>
            <a:fld id="{2116474E-A1D6-4691-A6B1-81478C4043AF}" type="datetime1">
              <a:pPr/>
              <a:t>2016/8/18</a:t>
            </a:fld>
            <a:endParaRPr lang="zh-TW" sz="900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 latinLnBrk="0">
              <a:defRPr lang="zh-TW" sz="900"/>
            </a:lvl1pPr>
          </a:lstStyle>
          <a:p>
            <a:endParaRPr lang="zh-TW" sz="900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 latinLnBrk="0">
              <a:defRPr lang="zh-TW" sz="900"/>
            </a:lvl1pPr>
          </a:lstStyle>
          <a:p>
            <a:pPr algn="ctr"/>
            <a:fld id="{FEA1243F-3000-4347-94A4-FBDEAD3122CB}" type="slidenum">
              <a:rPr lang="en-US" altLang="zh-TW" sz="900"/>
              <a:pPr algn="ctr"/>
              <a:t>‹#›</a:t>
            </a:fld>
            <a:endParaRPr lang="zh-TW" sz="9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1">
                  <a:tint val="95000"/>
                  <a:satMod val="200000"/>
                  <a:alpha val="10000"/>
                </a:schemeClr>
              </a:gs>
              <a:gs pos="70000">
                <a:schemeClr val="tx1">
                  <a:tint val="80000"/>
                  <a:satMod val="200000"/>
                  <a:alpha val="8000"/>
                </a:schemeClr>
              </a:gs>
              <a:gs pos="100000">
                <a:schemeClr val="tx1">
                  <a:tint val="50000"/>
                  <a:satMod val="175000"/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TW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TW"/>
              <a:t>按一下以編輯母片標題樣式</a:t>
            </a:r>
          </a:p>
        </p:txBody>
      </p:sp>
      <p:sp>
        <p:nvSpPr>
          <p:cNvPr id="13" name="Rectangle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  <a:p>
            <a:pPr lvl="5"/>
            <a:r>
              <a:rPr lang="zh-TW"/>
              <a:t>第六層</a:t>
            </a:r>
          </a:p>
          <a:p>
            <a:pPr lvl="6"/>
            <a:r>
              <a:rPr lang="zh-TW"/>
              <a:t>第七層</a:t>
            </a:r>
          </a:p>
          <a:p>
            <a:pPr lvl="7"/>
            <a:r>
              <a:rPr lang="zh-TW"/>
              <a:t>第八層</a:t>
            </a:r>
          </a:p>
          <a:p>
            <a:pPr lvl="8"/>
            <a:r>
              <a:rPr lang="zh-TW"/>
              <a:t>第九層</a:t>
            </a:r>
          </a:p>
        </p:txBody>
      </p:sp>
      <p:sp>
        <p:nvSpPr>
          <p:cNvPr id="14" name="Rectangle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latinLnBrk="0">
              <a:defRPr lang="zh-TW" sz="1000" b="0">
                <a:solidFill>
                  <a:schemeClr val="tx1"/>
                </a:solidFill>
              </a:defRPr>
            </a:lvl1pPr>
          </a:lstStyle>
          <a:p>
            <a:fld id="{64072A0B-F28E-4A8A-BF94-4A452569ADAF}" type="datetime1">
              <a:pPr/>
              <a:t>2016/8/18</a:t>
            </a:fld>
            <a:endParaRPr lang="zh-TW" sz="1000" b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latinLnBrk="0">
              <a:defRPr lang="zh-TW" sz="1000">
                <a:solidFill>
                  <a:schemeClr val="tx1"/>
                </a:solidFill>
              </a:defRPr>
            </a:lvl1pPr>
          </a:lstStyle>
          <a:p>
            <a:pPr algn="r"/>
            <a:endParaRPr lang="zh-TW" sz="100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latinLnBrk="0">
              <a:defRPr lang="zh-TW" sz="1200">
                <a:solidFill>
                  <a:schemeClr val="tx1"/>
                </a:solidFill>
              </a:defRPr>
            </a:lvl1pPr>
          </a:lstStyle>
          <a:p>
            <a:pPr algn="ctr"/>
            <a:fld id="{49598980-D22C-4904-9F8F-3DB09B2ECD84}" type="slidenum">
              <a:rPr lang="en-US" altLang="zh-TW" sz="1200">
                <a:solidFill>
                  <a:schemeClr val="tx1"/>
                </a:solidFill>
              </a:rPr>
              <a:pPr algn="ctr"/>
              <a:t>‹#›</a:t>
            </a:fld>
            <a:endParaRPr lang="zh-TW" sz="1200">
              <a:solidFill>
                <a:schemeClr val="tx1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marL="484632" algn="l" rtl="0" eaLnBrk="1" latinLnBrk="0" hangingPunct="1">
        <a:spcBef>
          <a:spcPct val="0"/>
        </a:spcBef>
        <a:buNone/>
        <a:defRPr lang="zh-TW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lang="zh-TW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lang="zh-TW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lang="zh-TW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lang="zh-TW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lang="zh-TW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lang="zh-TW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lang="zh-TW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is.sinica.edu.tw/IASL/webpdf/paper-2003-Text_Categorization_Using_Automatically_Acquired_Domain_Ontology.pdf" TargetMode="External"/><Relationship Id="rId2" Type="http://schemas.openxmlformats.org/officeDocument/2006/relationships/hyperlink" Target="http://www.isi.edu/info-agents/workshops/ijcai03/papers/Wu-IJCAI-03%20workshop%20REVISE%20version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elivery.acm.org/10.1145/260000/258534/p50-chien.pdf?ip=140.109.18.166&amp;id=258534&amp;acc=ACTIVE%20SERVICE&amp;key=AF37130DAFA4998B.972AB7C248120C02.4D4702B0C3E38B35.4D4702B0C3E38B35&amp;CFID=649571508&amp;CFTOKEN=77639289&amp;__acm__=1469775545_73022d08eeac3bd0204cc1800894aa44" TargetMode="External"/><Relationship Id="rId5" Type="http://schemas.openxmlformats.org/officeDocument/2006/relationships/hyperlink" Target="http://link.springer.com/chapter/10.1007/978-3-319-07455-9_36" TargetMode="External"/><Relationship Id="rId4" Type="http://schemas.openxmlformats.org/officeDocument/2006/relationships/hyperlink" Target="http://www.iis.sinica.edu.tw/IASL/webpdf/paper-2002-SOAT_A_Semi-Automatic_Domain_Ontology_Acquisition_Tool.pdf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541338" y="776288"/>
            <a:ext cx="8061325" cy="1470025"/>
          </a:xfrm>
        </p:spPr>
        <p:txBody>
          <a:bodyPr/>
          <a:lstStyle/>
          <a:p>
            <a:r>
              <a:rPr lang="en-US" altLang="zh-TW" dirty="0"/>
              <a:t>Ontology Acquisition</a:t>
            </a:r>
            <a:endParaRPr lang="zh-TW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541338" y="2249488"/>
            <a:ext cx="8061325" cy="1752600"/>
          </a:xfrm>
        </p:spPr>
        <p:txBody>
          <a:bodyPr/>
          <a:lstStyle/>
          <a:p>
            <a:r>
              <a:rPr lang="zh-TW" altLang="en-US" dirty="0" smtClean="0"/>
              <a:t>簡瑋德</a:t>
            </a:r>
            <a:endParaRPr lang="zh-TW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68288"/>
            <a:ext cx="8229600" cy="1398587"/>
          </a:xfrm>
        </p:spPr>
        <p:txBody>
          <a:bodyPr/>
          <a:lstStyle/>
          <a:p>
            <a:r>
              <a:rPr lang="en-US" altLang="zh-TW" dirty="0" smtClean="0"/>
              <a:t>Extraction Rules</a:t>
            </a:r>
            <a:endParaRPr lang="zh-TW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628800"/>
            <a:ext cx="5363356" cy="4763727"/>
          </a:xfrm>
        </p:spPr>
      </p:pic>
    </p:spTree>
    <p:extLst>
      <p:ext uri="{BB962C8B-B14F-4D97-AF65-F5344CB8AC3E}">
        <p14:creationId xmlns:p14="http://schemas.microsoft.com/office/powerpoint/2010/main" val="121520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68288"/>
            <a:ext cx="8229600" cy="1398587"/>
          </a:xfrm>
        </p:spPr>
        <p:txBody>
          <a:bodyPr/>
          <a:lstStyle/>
          <a:p>
            <a:r>
              <a:rPr lang="en-US" altLang="zh-TW" dirty="0" smtClean="0"/>
              <a:t>Extraction Rules</a:t>
            </a:r>
            <a:endParaRPr 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882808"/>
                <a:ext cx="8363272" cy="4572000"/>
              </a:xfrm>
            </p:spPr>
            <p:txBody>
              <a:bodyPr/>
              <a:lstStyle/>
              <a:p>
                <a:r>
                  <a:rPr lang="en-US" altLang="zh-TW" dirty="0" smtClean="0"/>
                  <a:t>Example</a:t>
                </a:r>
              </a:p>
              <a:p>
                <a:pPr lvl="1"/>
                <a:r>
                  <a:rPr lang="zh-TW" altLang="en-US" sz="1600" dirty="0"/>
                  <a:t>課綱</a:t>
                </a:r>
                <a:r>
                  <a:rPr lang="en-US" altLang="zh-TW" sz="1600" dirty="0"/>
                  <a:t>(Na)</a:t>
                </a:r>
                <a:r>
                  <a:rPr lang="zh-TW" altLang="en-US" sz="1600" dirty="0"/>
                  <a:t>　爭議</a:t>
                </a:r>
                <a:r>
                  <a:rPr lang="en-US" altLang="zh-TW" sz="1600" dirty="0"/>
                  <a:t>(Na)</a:t>
                </a:r>
                <a:r>
                  <a:rPr lang="zh-TW" altLang="en-US" sz="1600" dirty="0"/>
                  <a:t>　涉及</a:t>
                </a:r>
                <a:r>
                  <a:rPr lang="en-US" altLang="zh-TW" sz="1600" dirty="0"/>
                  <a:t>(VK)</a:t>
                </a:r>
                <a:r>
                  <a:rPr lang="zh-TW" altLang="en-US" sz="1600" dirty="0"/>
                  <a:t>　行政</a:t>
                </a:r>
                <a:r>
                  <a:rPr lang="en-US" altLang="zh-TW" sz="1600" dirty="0"/>
                  <a:t>(Na)</a:t>
                </a:r>
                <a:r>
                  <a:rPr lang="zh-TW" altLang="en-US" sz="1600" dirty="0"/>
                  <a:t>　作業</a:t>
                </a:r>
                <a:r>
                  <a:rPr lang="en-US" altLang="zh-TW" sz="1600" dirty="0"/>
                  <a:t>(Na)</a:t>
                </a:r>
                <a:r>
                  <a:rPr lang="zh-TW" altLang="en-US" sz="1600" dirty="0"/>
                  <a:t>　和</a:t>
                </a:r>
                <a:r>
                  <a:rPr lang="en-US" altLang="zh-TW" sz="1600" dirty="0"/>
                  <a:t>(</a:t>
                </a:r>
                <a:r>
                  <a:rPr lang="en-US" altLang="zh-TW" sz="1600" dirty="0" err="1"/>
                  <a:t>Caa</a:t>
                </a:r>
                <a:r>
                  <a:rPr lang="en-US" altLang="zh-TW" sz="1600" dirty="0"/>
                  <a:t>)</a:t>
                </a:r>
                <a:r>
                  <a:rPr lang="zh-TW" altLang="en-US" sz="1600" dirty="0"/>
                  <a:t>　政治</a:t>
                </a:r>
                <a:r>
                  <a:rPr lang="en-US" altLang="zh-TW" sz="1600" dirty="0"/>
                  <a:t>(Na)</a:t>
                </a:r>
                <a:r>
                  <a:rPr lang="zh-TW" altLang="en-US" sz="1600" dirty="0"/>
                  <a:t>　問題</a:t>
                </a:r>
                <a:r>
                  <a:rPr lang="en-US" altLang="zh-TW" sz="1600" dirty="0"/>
                  <a:t>(Na)</a:t>
                </a:r>
              </a:p>
              <a:p>
                <a:pPr lvl="1"/>
                <a:endParaRPr lang="en-US" altLang="zh-TW" sz="1600" dirty="0"/>
              </a:p>
              <a:p>
                <a:pPr lvl="1"/>
                <a:r>
                  <a:rPr lang="zh-TW" altLang="en-US" sz="1600" dirty="0"/>
                  <a:t>課綱 </a:t>
                </a:r>
                <a14:m>
                  <m:oMath xmlns:m="http://schemas.openxmlformats.org/officeDocument/2006/math">
                    <m:r>
                      <a:rPr lang="zh-TW" altLang="en-US" sz="1600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TW" altLang="en-US" sz="1600" dirty="0"/>
                  <a:t> 爭議</a:t>
                </a:r>
                <a:endParaRPr lang="en-US" altLang="zh-TW" sz="1600" dirty="0"/>
              </a:p>
              <a:p>
                <a:pPr lvl="1"/>
                <a:r>
                  <a:rPr lang="zh-TW" altLang="en-US" sz="1600" dirty="0"/>
                  <a:t>行政 </a:t>
                </a:r>
                <a14:m>
                  <m:oMath xmlns:m="http://schemas.openxmlformats.org/officeDocument/2006/math">
                    <m:r>
                      <a:rPr lang="zh-TW" altLang="en-US" sz="1600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TW" altLang="en-US" sz="1600" dirty="0"/>
                  <a:t> 作業</a:t>
                </a:r>
                <a:endParaRPr lang="en-US" altLang="zh-TW" sz="1600" dirty="0"/>
              </a:p>
              <a:p>
                <a:pPr lvl="1"/>
                <a:r>
                  <a:rPr lang="zh-TW" altLang="en-US" sz="1600" dirty="0"/>
                  <a:t>政治 </a:t>
                </a:r>
                <a14:m>
                  <m:oMath xmlns:m="http://schemas.openxmlformats.org/officeDocument/2006/math">
                    <m:r>
                      <a:rPr lang="zh-TW" altLang="en-US" sz="1600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TW" altLang="en-US" sz="1600" dirty="0"/>
                  <a:t> 問題</a:t>
                </a:r>
                <a:endParaRPr lang="en-US" altLang="zh-TW" sz="1600" dirty="0"/>
              </a:p>
              <a:p>
                <a:endParaRPr lang="en-US" altLang="zh-TW" dirty="0" smtClean="0"/>
              </a:p>
              <a:p>
                <a:r>
                  <a:rPr lang="en-US" altLang="zh-TW" dirty="0" smtClean="0"/>
                  <a:t>How about </a:t>
                </a:r>
                <a:r>
                  <a:rPr lang="en-US" altLang="zh-TW" dirty="0"/>
                  <a:t>t</a:t>
                </a:r>
                <a:r>
                  <a:rPr lang="en-US" altLang="zh-TW" dirty="0" smtClean="0"/>
                  <a:t>his</a:t>
                </a:r>
                <a:endParaRPr lang="en-US" altLang="zh-TW" sz="1600" dirty="0"/>
              </a:p>
              <a:p>
                <a:pPr lvl="1"/>
                <a:r>
                  <a:rPr lang="zh-TW" altLang="en-US" sz="1600" dirty="0"/>
                  <a:t>爭議</a:t>
                </a:r>
                <a:r>
                  <a:rPr lang="zh-TW" altLang="en-US" sz="1600" dirty="0" smtClean="0"/>
                  <a:t> </a:t>
                </a:r>
                <a14:m>
                  <m:oMath xmlns:m="http://schemas.openxmlformats.org/officeDocument/2006/math">
                    <m:r>
                      <a:rPr lang="zh-TW" altLang="en-US" sz="1600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TW" altLang="en-US" sz="1600" dirty="0"/>
                  <a:t> </a:t>
                </a:r>
                <a:r>
                  <a:rPr lang="zh-TW" altLang="en-US" sz="1600" dirty="0" smtClean="0"/>
                  <a:t>課綱</a:t>
                </a:r>
                <a:endParaRPr lang="en-US" altLang="zh-TW" sz="1600" dirty="0"/>
              </a:p>
              <a:p>
                <a:pPr lvl="1"/>
                <a:r>
                  <a:rPr lang="zh-TW" altLang="en-US" sz="1600" dirty="0" smtClean="0"/>
                  <a:t>作業 </a:t>
                </a:r>
                <a14:m>
                  <m:oMath xmlns:m="http://schemas.openxmlformats.org/officeDocument/2006/math">
                    <m:r>
                      <a:rPr lang="zh-TW" altLang="en-US" sz="1600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TW" altLang="en-US" sz="1600" dirty="0" smtClean="0"/>
                  <a:t> </a:t>
                </a:r>
                <a:r>
                  <a:rPr lang="zh-TW" altLang="en-US" sz="1600" dirty="0"/>
                  <a:t>行政</a:t>
                </a:r>
                <a:endParaRPr lang="en-US" altLang="zh-TW" sz="1600" dirty="0"/>
              </a:p>
              <a:p>
                <a:pPr lvl="1"/>
                <a:r>
                  <a:rPr lang="zh-TW" altLang="en-US" sz="1600" dirty="0"/>
                  <a:t>問題</a:t>
                </a:r>
                <a:r>
                  <a:rPr lang="zh-TW" altLang="en-US" sz="1600" dirty="0" smtClean="0"/>
                  <a:t> </a:t>
                </a:r>
                <a14:m>
                  <m:oMath xmlns:m="http://schemas.openxmlformats.org/officeDocument/2006/math">
                    <m:r>
                      <a:rPr lang="zh-TW" altLang="en-US" sz="1600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TW" altLang="en-US" sz="1600" dirty="0"/>
                  <a:t> </a:t>
                </a:r>
                <a:r>
                  <a:rPr lang="zh-TW" altLang="en-US" sz="1600" dirty="0" smtClean="0"/>
                  <a:t>政治</a:t>
                </a:r>
                <a:endParaRPr lang="en-US" altLang="zh-TW" sz="1600" dirty="0"/>
              </a:p>
              <a:p>
                <a:endParaRPr lang="en-US" altLang="zh-TW" dirty="0" smtClean="0"/>
              </a:p>
              <a:p>
                <a:pPr marL="537210" lvl="1" indent="0">
                  <a:buNone/>
                </a:pPr>
                <a:endParaRPr lang="en-US" altLang="zh-TW" sz="1600" dirty="0" smtClean="0"/>
              </a:p>
              <a:p>
                <a:pPr lvl="1"/>
                <a:endParaRPr lang="en-US" altLang="zh-TW" dirty="0" smtClean="0"/>
              </a:p>
              <a:p>
                <a:pPr lvl="1"/>
                <a:endParaRPr lang="en-US" altLang="zh-TW" dirty="0" smtClean="0"/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882808"/>
                <a:ext cx="8363272" cy="4572000"/>
              </a:xfrm>
              <a:blipFill rotWithShape="0">
                <a:blip r:embed="rId2"/>
                <a:stretch>
                  <a:fillRect l="-73" t="-1600" r="-2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2962938"/>
            <a:ext cx="4330824" cy="349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18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68288"/>
            <a:ext cx="8229600" cy="1398587"/>
          </a:xfrm>
        </p:spPr>
        <p:txBody>
          <a:bodyPr/>
          <a:lstStyle/>
          <a:p>
            <a:r>
              <a:rPr lang="en-US" altLang="zh-TW" dirty="0" smtClean="0"/>
              <a:t>Modification of Extraction Rules</a:t>
            </a:r>
            <a:endParaRPr 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882808"/>
                <a:ext cx="8363272" cy="4572000"/>
              </a:xfrm>
            </p:spPr>
            <p:txBody>
              <a:bodyPr/>
              <a:lstStyle/>
              <a:p>
                <a:r>
                  <a:rPr lang="en-US" altLang="zh-TW" dirty="0" smtClean="0"/>
                  <a:t>Example</a:t>
                </a:r>
              </a:p>
              <a:p>
                <a:pPr lvl="1"/>
                <a:r>
                  <a:rPr lang="zh-TW" altLang="en-US" sz="1600" dirty="0"/>
                  <a:t>課綱</a:t>
                </a:r>
                <a:r>
                  <a:rPr lang="en-US" altLang="zh-TW" sz="1600" dirty="0"/>
                  <a:t>(Na)</a:t>
                </a:r>
                <a:r>
                  <a:rPr lang="zh-TW" altLang="en-US" sz="1600" dirty="0"/>
                  <a:t>　爭議</a:t>
                </a:r>
                <a:r>
                  <a:rPr lang="en-US" altLang="zh-TW" sz="1600" dirty="0"/>
                  <a:t>(Na)</a:t>
                </a:r>
                <a:r>
                  <a:rPr lang="zh-TW" altLang="en-US" sz="1600" dirty="0"/>
                  <a:t>　涉及</a:t>
                </a:r>
                <a:r>
                  <a:rPr lang="en-US" altLang="zh-TW" sz="1600" dirty="0"/>
                  <a:t>(VK)</a:t>
                </a:r>
                <a:r>
                  <a:rPr lang="zh-TW" altLang="en-US" sz="1600" dirty="0"/>
                  <a:t>　行政</a:t>
                </a:r>
                <a:r>
                  <a:rPr lang="en-US" altLang="zh-TW" sz="1600" dirty="0"/>
                  <a:t>(Na)</a:t>
                </a:r>
                <a:r>
                  <a:rPr lang="zh-TW" altLang="en-US" sz="1600" dirty="0"/>
                  <a:t>　作業</a:t>
                </a:r>
                <a:r>
                  <a:rPr lang="en-US" altLang="zh-TW" sz="1600" dirty="0"/>
                  <a:t>(Na)</a:t>
                </a:r>
                <a:r>
                  <a:rPr lang="zh-TW" altLang="en-US" sz="1600" dirty="0"/>
                  <a:t>　和</a:t>
                </a:r>
                <a:r>
                  <a:rPr lang="en-US" altLang="zh-TW" sz="1600" dirty="0"/>
                  <a:t>(</a:t>
                </a:r>
                <a:r>
                  <a:rPr lang="en-US" altLang="zh-TW" sz="1600" dirty="0" err="1"/>
                  <a:t>Caa</a:t>
                </a:r>
                <a:r>
                  <a:rPr lang="en-US" altLang="zh-TW" sz="1600" dirty="0"/>
                  <a:t>)</a:t>
                </a:r>
                <a:r>
                  <a:rPr lang="zh-TW" altLang="en-US" sz="1600" dirty="0"/>
                  <a:t>　政治</a:t>
                </a:r>
                <a:r>
                  <a:rPr lang="en-US" altLang="zh-TW" sz="1600" dirty="0"/>
                  <a:t>(Na)</a:t>
                </a:r>
                <a:r>
                  <a:rPr lang="zh-TW" altLang="en-US" sz="1600" dirty="0"/>
                  <a:t>　問題</a:t>
                </a:r>
                <a:r>
                  <a:rPr lang="en-US" altLang="zh-TW" sz="1600" dirty="0"/>
                  <a:t>(Na)</a:t>
                </a:r>
              </a:p>
              <a:p>
                <a:pPr lvl="1"/>
                <a:endParaRPr lang="en-US" altLang="zh-TW" sz="1600" dirty="0"/>
              </a:p>
              <a:p>
                <a:r>
                  <a:rPr lang="en-US" altLang="zh-TW" dirty="0" smtClean="0"/>
                  <a:t>Modification</a:t>
                </a:r>
              </a:p>
              <a:p>
                <a:pPr lvl="1"/>
                <a:endParaRPr lang="en-US" altLang="zh-TW" sz="1600" dirty="0" smtClean="0"/>
              </a:p>
              <a:p>
                <a:pPr lvl="1"/>
                <a:r>
                  <a:rPr lang="en-US" altLang="zh-TW" sz="160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sz="16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1600" dirty="0" smtClean="0"/>
                  <a:t>denotes the document frequency of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sz="1600" dirty="0" smtClean="0"/>
              </a:p>
              <a:p>
                <a:pPr lvl="1"/>
                <a:endParaRPr lang="en-US" altLang="zh-TW" sz="1600" dirty="0"/>
              </a:p>
              <a:p>
                <a:pPr lvl="1"/>
                <a:r>
                  <a:rPr lang="en-US" altLang="zh-TW" sz="1600" b="0" dirty="0" smtClean="0"/>
                  <a:t>R</a:t>
                </a:r>
                <a14:m>
                  <m:oMath xmlns:m="http://schemas.openxmlformats.org/officeDocument/2006/math"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𝑒𝑙𝑎𝑡𝑖𝑜𝑛𝑠h𝑖𝑝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altLang="zh-TW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16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zh-TW" altLang="en-US" sz="1600" dirty="0"/>
                              <m:t>課綱 </m:t>
                            </m:r>
                            <m:r>
                              <a:rPr lang="zh-TW" altLang="en-US" sz="16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nor/>
                              </m:rPr>
                              <a:rPr lang="zh-TW" altLang="en-US" sz="1600" dirty="0"/>
                              <m:t> 爭議</m:t>
                            </m:r>
                            <m:r>
                              <m:rPr>
                                <m:nor/>
                              </m:rPr>
                              <a:rPr lang="en-US" altLang="zh-TW" sz="1600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sz="1600" b="0" i="0" dirty="0" smtClean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sz="1600" dirty="0"/>
                              <m:t>if</m:t>
                            </m:r>
                            <m:r>
                              <m:rPr>
                                <m:nor/>
                              </m:rPr>
                              <a:rPr lang="en-US" altLang="zh-TW" sz="1600" b="0" i="0" dirty="0" smtClean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sz="1600" dirty="0"/>
                              <m:t> </m:t>
                            </m:r>
                            <m:sSub>
                              <m:sSubPr>
                                <m:ctrlP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TW" altLang="en-US" sz="1600" i="1">
                                    <a:latin typeface="Cambria Math" panose="02040503050406030204" pitchFamily="18" charset="0"/>
                                  </a:rPr>
                                  <m:t>課綱</m:t>
                                </m:r>
                              </m:e>
                            </m:d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TW" altLang="en-US" sz="1600" i="1">
                                <a:latin typeface="Cambria Math" panose="02040503050406030204" pitchFamily="18" charset="0"/>
                              </a:rPr>
                              <m:t>爭</m:t>
                            </m:r>
                            <m:r>
                              <a:rPr lang="zh-TW" altLang="en-US" sz="1600" i="1" dirty="0">
                                <a:latin typeface="Cambria Math" panose="02040503050406030204" pitchFamily="18" charset="0"/>
                              </a:rPr>
                              <m:t>議</m:t>
                            </m:r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zh-TW" altLang="en-US" sz="1600" dirty="0"/>
                              <m:t>爭議 </m:t>
                            </m:r>
                            <m:r>
                              <a:rPr lang="zh-TW" altLang="en-US" sz="16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nor/>
                              </m:rPr>
                              <a:rPr lang="zh-TW" altLang="en-US" sz="1600" dirty="0"/>
                              <m:t> 課綱</m:t>
                            </m:r>
                            <m:r>
                              <m:rPr>
                                <m:nor/>
                              </m:rPr>
                              <a:rPr lang="en-US" altLang="zh-TW" sz="1600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sz="1600" b="0" i="0" dirty="0" smtClean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sz="1600" dirty="0"/>
                              <m:t>if</m:t>
                            </m:r>
                            <m:r>
                              <m:rPr>
                                <m:nor/>
                              </m:rPr>
                              <a:rPr lang="en-US" altLang="zh-TW" sz="1600" b="0" i="0" dirty="0" smtClean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sz="1600" dirty="0"/>
                              <m:t> </m:t>
                            </m:r>
                            <m:sSub>
                              <m:sSubPr>
                                <m:ctrlP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TW" altLang="en-US" sz="1600" i="1">
                                    <a:latin typeface="Cambria Math" panose="02040503050406030204" pitchFamily="18" charset="0"/>
                                  </a:rPr>
                                  <m:t>課綱</m:t>
                                </m:r>
                              </m:e>
                            </m:d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sSub>
                              <m:sSubPr>
                                <m:ctrlP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TW" altLang="en-US" sz="1600" i="1">
                                <a:latin typeface="Cambria Math" panose="02040503050406030204" pitchFamily="18" charset="0"/>
                              </a:rPr>
                              <m:t>爭</m:t>
                            </m:r>
                            <m:r>
                              <a:rPr lang="zh-TW" altLang="en-US" sz="1600" i="1" dirty="0">
                                <a:latin typeface="Cambria Math" panose="02040503050406030204" pitchFamily="18" charset="0"/>
                              </a:rPr>
                              <m:t>議</m:t>
                            </m:r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endParaRPr lang="en-US" altLang="zh-TW" dirty="0" smtClean="0"/>
              </a:p>
              <a:p>
                <a:pPr lvl="1"/>
                <a:endParaRPr lang="en-US" altLang="zh-TW" dirty="0" smtClean="0"/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882808"/>
                <a:ext cx="8363272" cy="4572000"/>
              </a:xfrm>
              <a:blipFill rotWithShape="0">
                <a:blip r:embed="rId2"/>
                <a:stretch>
                  <a:fillRect l="-73" t="-1600" r="-2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64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68288"/>
            <a:ext cx="8229600" cy="1398587"/>
          </a:xfrm>
        </p:spPr>
        <p:txBody>
          <a:bodyPr/>
          <a:lstStyle/>
          <a:p>
            <a:r>
              <a:rPr lang="en-US" altLang="zh-TW" dirty="0" smtClean="0"/>
              <a:t>Steps</a:t>
            </a:r>
            <a:endParaRPr lang="zh-TW" dirty="0"/>
          </a:p>
        </p:txBody>
      </p:sp>
      <p:graphicFrame>
        <p:nvGraphicFramePr>
          <p:cNvPr id="5" name="Diagram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6908907"/>
              </p:ext>
            </p:extLst>
          </p:nvPr>
        </p:nvGraphicFramePr>
        <p:xfrm>
          <a:off x="457200" y="1882775"/>
          <a:ext cx="8229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299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455" y="1412776"/>
            <a:ext cx="6767090" cy="524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693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68288"/>
            <a:ext cx="8229600" cy="1398587"/>
          </a:xfrm>
        </p:spPr>
        <p:txBody>
          <a:bodyPr/>
          <a:lstStyle/>
          <a:p>
            <a:r>
              <a:rPr lang="en-US" altLang="zh-TW" dirty="0" smtClean="0"/>
              <a:t>Future </a:t>
            </a:r>
            <a:r>
              <a:rPr lang="en-US" altLang="zh-TW" dirty="0" smtClean="0"/>
              <a:t>Goals</a:t>
            </a:r>
            <a:endParaRPr lang="zh-TW" dirty="0"/>
          </a:p>
        </p:txBody>
      </p:sp>
      <p:graphicFrame>
        <p:nvGraphicFramePr>
          <p:cNvPr id="4" name="Diagram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6841626"/>
              </p:ext>
            </p:extLst>
          </p:nvPr>
        </p:nvGraphicFramePr>
        <p:xfrm>
          <a:off x="457200" y="1882775"/>
          <a:ext cx="8229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68288"/>
            <a:ext cx="8229600" cy="1398587"/>
          </a:xfrm>
        </p:spPr>
        <p:txBody>
          <a:bodyPr/>
          <a:lstStyle/>
          <a:p>
            <a:r>
              <a:rPr lang="en-US" altLang="zh-TW" dirty="0" smtClean="0"/>
              <a:t>References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82808"/>
            <a:ext cx="8363272" cy="4572000"/>
          </a:xfrm>
        </p:spPr>
        <p:txBody>
          <a:bodyPr>
            <a:normAutofit/>
          </a:bodyPr>
          <a:lstStyle/>
          <a:p>
            <a:pPr lvl="1"/>
            <a:r>
              <a:rPr lang="en-US" altLang="zh-TW" sz="1600" dirty="0">
                <a:hlinkClick r:id="rId2"/>
              </a:rPr>
              <a:t>Domain Event Extraction and Representation with Domain </a:t>
            </a:r>
            <a:r>
              <a:rPr lang="en-US" altLang="zh-TW" sz="1600" dirty="0" smtClean="0">
                <a:hlinkClick r:id="rId2"/>
              </a:rPr>
              <a:t>Ontology</a:t>
            </a:r>
            <a:endParaRPr lang="en-US" altLang="zh-TW" sz="1600" dirty="0" smtClean="0"/>
          </a:p>
          <a:p>
            <a:pPr lvl="1"/>
            <a:endParaRPr lang="en-US" altLang="zh-TW" sz="1600" dirty="0"/>
          </a:p>
          <a:p>
            <a:pPr lvl="1"/>
            <a:r>
              <a:rPr lang="en-US" altLang="zh-TW" sz="1600" dirty="0">
                <a:hlinkClick r:id="rId3"/>
              </a:rPr>
              <a:t>Text Categorization Using Automatically Acquired Domain </a:t>
            </a:r>
            <a:r>
              <a:rPr lang="en-US" altLang="zh-TW" sz="1600" dirty="0" smtClean="0">
                <a:hlinkClick r:id="rId3"/>
              </a:rPr>
              <a:t>Ontology</a:t>
            </a:r>
            <a:endParaRPr lang="en-US" altLang="zh-TW" sz="1600" dirty="0" smtClean="0"/>
          </a:p>
          <a:p>
            <a:pPr lvl="1"/>
            <a:endParaRPr lang="en-US" altLang="zh-TW" sz="1600" dirty="0"/>
          </a:p>
          <a:p>
            <a:pPr lvl="1"/>
            <a:r>
              <a:rPr lang="en-US" altLang="zh-TW" sz="1600" dirty="0">
                <a:hlinkClick r:id="rId4"/>
              </a:rPr>
              <a:t>A Semi-Automatic Domain Ontology Acquisition Tool from Chinese </a:t>
            </a:r>
            <a:r>
              <a:rPr lang="en-US" altLang="zh-TW" sz="1600" dirty="0" smtClean="0">
                <a:hlinkClick r:id="rId4"/>
              </a:rPr>
              <a:t>Corpus</a:t>
            </a:r>
            <a:endParaRPr lang="en-US" altLang="zh-TW" sz="1600" dirty="0" smtClean="0"/>
          </a:p>
          <a:p>
            <a:pPr lvl="1"/>
            <a:endParaRPr lang="en-US" altLang="zh-TW" sz="1600" dirty="0"/>
          </a:p>
          <a:p>
            <a:pPr lvl="1"/>
            <a:r>
              <a:rPr lang="en-US" altLang="zh-TW" sz="1600" dirty="0">
                <a:hlinkClick r:id="rId5"/>
              </a:rPr>
              <a:t>Semantic Frame-Based Natural Language Understanding for Intelligent Topic Detection </a:t>
            </a:r>
            <a:r>
              <a:rPr lang="en-US" altLang="zh-TW" sz="1600" dirty="0" smtClean="0">
                <a:hlinkClick r:id="rId5"/>
              </a:rPr>
              <a:t>Agent</a:t>
            </a:r>
            <a:endParaRPr lang="en-US" altLang="zh-TW" sz="1600" dirty="0" smtClean="0"/>
          </a:p>
          <a:p>
            <a:pPr lvl="1"/>
            <a:endParaRPr lang="en-US" altLang="zh-TW" sz="1600" dirty="0"/>
          </a:p>
          <a:p>
            <a:pPr lvl="1"/>
            <a:r>
              <a:rPr lang="en-US" altLang="zh-TW" sz="1600" dirty="0">
                <a:hlinkClick r:id="rId6"/>
              </a:rPr>
              <a:t>PAT-Tree-Based Keyword Extraction for Chinese Information Retrieval</a:t>
            </a:r>
            <a:endParaRPr lang="en-US" altLang="zh-TW" sz="1600" dirty="0"/>
          </a:p>
          <a:p>
            <a:pPr lvl="1"/>
            <a:endParaRPr lang="en-US" altLang="zh-TW" sz="1600" dirty="0" smtClean="0"/>
          </a:p>
        </p:txBody>
      </p:sp>
    </p:spTree>
    <p:extLst>
      <p:ext uri="{BB962C8B-B14F-4D97-AF65-F5344CB8AC3E}">
        <p14:creationId xmlns:p14="http://schemas.microsoft.com/office/powerpoint/2010/main" val="359928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541338" y="776288"/>
            <a:ext cx="8061325" cy="1470025"/>
          </a:xfrm>
        </p:spPr>
        <p:txBody>
          <a:bodyPr/>
          <a:lstStyle/>
          <a:p>
            <a:r>
              <a:rPr lang="en-US" altLang="zh-TW" dirty="0" smtClean="0"/>
              <a:t>Thank You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1294614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68288"/>
            <a:ext cx="8229600" cy="1398587"/>
          </a:xfrm>
        </p:spPr>
        <p:txBody>
          <a:bodyPr/>
          <a:lstStyle/>
          <a:p>
            <a:r>
              <a:rPr lang="en-US" altLang="zh-TW" dirty="0" smtClean="0"/>
              <a:t>Framework</a:t>
            </a:r>
            <a:endParaRPr lang="zh-TW" dirty="0"/>
          </a:p>
        </p:txBody>
      </p:sp>
      <p:graphicFrame>
        <p:nvGraphicFramePr>
          <p:cNvPr id="4" name="Diagram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9191443"/>
              </p:ext>
            </p:extLst>
          </p:nvPr>
        </p:nvGraphicFramePr>
        <p:xfrm>
          <a:off x="457200" y="1882775"/>
          <a:ext cx="8229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845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197" y="1995344"/>
            <a:ext cx="1800200" cy="1800200"/>
          </a:xfrm>
          <a:prstGeom prst="rect">
            <a:avLst/>
          </a:prstGeom>
        </p:spPr>
      </p:pic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68288"/>
            <a:ext cx="8229600" cy="1398587"/>
          </a:xfrm>
        </p:spPr>
        <p:txBody>
          <a:bodyPr/>
          <a:lstStyle/>
          <a:p>
            <a:r>
              <a:rPr lang="en-US" altLang="zh-TW" dirty="0" smtClean="0"/>
              <a:t>Framework</a:t>
            </a:r>
            <a:endParaRPr lang="zh-TW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124" y="1995344"/>
            <a:ext cx="1871092" cy="187109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749" y="1385719"/>
            <a:ext cx="2162175" cy="4819650"/>
          </a:xfrm>
          <a:prstGeom prst="rect">
            <a:avLst/>
          </a:prstGeom>
        </p:spPr>
      </p:pic>
      <p:sp>
        <p:nvSpPr>
          <p:cNvPr id="11" name="向右箭號 10"/>
          <p:cNvSpPr/>
          <p:nvPr/>
        </p:nvSpPr>
        <p:spPr>
          <a:xfrm>
            <a:off x="6012160" y="3645024"/>
            <a:ext cx="896589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3712" y="4447953"/>
            <a:ext cx="3076575" cy="1457325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266" y="1861423"/>
            <a:ext cx="257175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101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68288"/>
            <a:ext cx="8229600" cy="1398587"/>
          </a:xfrm>
        </p:spPr>
        <p:txBody>
          <a:bodyPr/>
          <a:lstStyle/>
          <a:p>
            <a:r>
              <a:rPr lang="en-US" altLang="zh-TW" dirty="0"/>
              <a:t>Categories and </a:t>
            </a:r>
            <a:r>
              <a:rPr lang="en-US" altLang="zh-TW" dirty="0" smtClean="0"/>
              <a:t>Attributes</a:t>
            </a:r>
            <a:endParaRPr lang="zh-TW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Diagram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00354381"/>
                  </p:ext>
                </p:extLst>
              </p:nvPr>
            </p:nvGraphicFramePr>
            <p:xfrm>
              <a:off x="457200" y="1882775"/>
              <a:ext cx="8229600" cy="45720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4" name="Diagram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00354381"/>
                  </p:ext>
                </p:extLst>
              </p:nvPr>
            </p:nvGraphicFramePr>
            <p:xfrm>
              <a:off x="457200" y="1882775"/>
              <a:ext cx="8229600" cy="45720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7647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68288"/>
            <a:ext cx="8229600" cy="1398587"/>
          </a:xfrm>
        </p:spPr>
        <p:txBody>
          <a:bodyPr/>
          <a:lstStyle/>
          <a:p>
            <a:r>
              <a:rPr lang="en-US" altLang="zh-TW" dirty="0" smtClean="0"/>
              <a:t>Steps</a:t>
            </a:r>
            <a:endParaRPr lang="zh-TW" dirty="0"/>
          </a:p>
        </p:txBody>
      </p:sp>
      <p:graphicFrame>
        <p:nvGraphicFramePr>
          <p:cNvPr id="5" name="Diagram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5245684"/>
              </p:ext>
            </p:extLst>
          </p:nvPr>
        </p:nvGraphicFramePr>
        <p:xfrm>
          <a:off x="457200" y="1882775"/>
          <a:ext cx="8229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6876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68288"/>
            <a:ext cx="8229600" cy="1398587"/>
          </a:xfrm>
        </p:spPr>
        <p:txBody>
          <a:bodyPr/>
          <a:lstStyle/>
          <a:p>
            <a:r>
              <a:rPr lang="en-US" altLang="zh-TW" dirty="0" smtClean="0"/>
              <a:t>Similar Concepts</a:t>
            </a:r>
            <a:endParaRPr 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882808"/>
                <a:ext cx="8363272" cy="4572000"/>
              </a:xfrm>
            </p:spPr>
            <p:txBody>
              <a:bodyPr/>
              <a:lstStyle/>
              <a:p>
                <a:r>
                  <a:rPr lang="en-US" altLang="zh-TW" dirty="0" smtClean="0"/>
                  <a:t>Examples</a:t>
                </a:r>
              </a:p>
              <a:p>
                <a:pPr lvl="1"/>
                <a:endParaRPr lang="en-US" altLang="zh-TW" sz="1600" dirty="0" smtClean="0"/>
              </a:p>
              <a:p>
                <a:pPr lvl="1"/>
                <a:r>
                  <a:rPr lang="zh-TW" altLang="en-US" sz="1600" dirty="0" smtClean="0"/>
                  <a:t>攔住 </a:t>
                </a:r>
                <a14:m>
                  <m:oMath xmlns:m="http://schemas.openxmlformats.org/officeDocument/2006/math">
                    <m:r>
                      <a:rPr lang="zh-TW" altLang="en-US" sz="160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TW" sz="1600" dirty="0" smtClean="0"/>
                  <a:t> </a:t>
                </a:r>
                <a:r>
                  <a:rPr lang="zh-TW" altLang="en-US" sz="1600" dirty="0" smtClean="0"/>
                  <a:t>阻止</a:t>
                </a:r>
                <a:r>
                  <a:rPr lang="en-US" altLang="zh-TW" sz="1600" dirty="0" smtClean="0"/>
                  <a:t>, </a:t>
                </a:r>
                <a:r>
                  <a:rPr lang="zh-TW" altLang="en-US" sz="1600" dirty="0" smtClean="0"/>
                  <a:t>抵制 </a:t>
                </a:r>
                <a14:m>
                  <m:oMath xmlns:m="http://schemas.openxmlformats.org/officeDocument/2006/math">
                    <m:r>
                      <a:rPr lang="zh-TW" altLang="en-US" sz="1600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TW" sz="1600" dirty="0"/>
                  <a:t> </a:t>
                </a:r>
                <a:r>
                  <a:rPr lang="zh-TW" altLang="en-US" sz="1600" dirty="0" smtClean="0"/>
                  <a:t>阻止 </a:t>
                </a:r>
                <a14:m>
                  <m:oMath xmlns:m="http://schemas.openxmlformats.org/officeDocument/2006/math">
                    <m:r>
                      <a:rPr lang="zh-TW" altLang="en-US" sz="160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TW" altLang="en-US" sz="1600" dirty="0" smtClean="0"/>
                  <a:t> 攔住 </a:t>
                </a:r>
                <a14:m>
                  <m:oMath xmlns:m="http://schemas.openxmlformats.org/officeDocument/2006/math">
                    <m:r>
                      <a:rPr lang="en-US" altLang="zh-TW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TW" altLang="en-US" sz="1600" dirty="0" smtClean="0"/>
                  <a:t> 抵制</a:t>
                </a:r>
                <a:endParaRPr lang="en-US" altLang="zh-TW" sz="1600" dirty="0" smtClean="0"/>
              </a:p>
              <a:p>
                <a:pPr lvl="1"/>
                <a:endParaRPr lang="en-US" altLang="zh-TW" sz="1600" dirty="0" smtClean="0"/>
              </a:p>
              <a:p>
                <a:pPr lvl="1"/>
                <a:r>
                  <a:rPr lang="zh-TW" altLang="en-US" sz="1600" dirty="0"/>
                  <a:t>事務</a:t>
                </a:r>
                <a:r>
                  <a:rPr lang="zh-TW" altLang="en-US" sz="1600" dirty="0" smtClean="0"/>
                  <a:t> </a:t>
                </a:r>
                <a14:m>
                  <m:oMath xmlns:m="http://schemas.openxmlformats.org/officeDocument/2006/math">
                    <m:r>
                      <a:rPr lang="zh-TW" altLang="en-US" sz="1600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TW" sz="1600" dirty="0"/>
                  <a:t> </a:t>
                </a:r>
                <a:r>
                  <a:rPr lang="zh-TW" altLang="en-US" sz="1600" dirty="0" smtClean="0"/>
                  <a:t>物體</a:t>
                </a:r>
                <a:r>
                  <a:rPr lang="en-US" altLang="zh-TW" sz="1600" dirty="0" smtClean="0"/>
                  <a:t>,</a:t>
                </a:r>
                <a:r>
                  <a:rPr lang="zh-TW" altLang="en-US" sz="1600" dirty="0" smtClean="0"/>
                  <a:t> 內</a:t>
                </a:r>
                <a14:m>
                  <m:oMath xmlns:m="http://schemas.openxmlformats.org/officeDocument/2006/math">
                    <m:r>
                      <a:rPr lang="zh-TW" altLang="en-US" sz="1600" i="1" smtClean="0">
                        <a:latin typeface="Cambria Math" panose="02040503050406030204" pitchFamily="18" charset="0"/>
                      </a:rPr>
                      <m:t>部</m:t>
                    </m:r>
                    <m:r>
                      <a:rPr lang="zh-TW" altLang="en-US" sz="1600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TW" sz="1600" dirty="0"/>
                  <a:t> </a:t>
                </a:r>
                <a:r>
                  <a:rPr lang="zh-TW" altLang="en-US" sz="1600" dirty="0" smtClean="0"/>
                  <a:t>物體 </a:t>
                </a:r>
                <a14:m>
                  <m:oMath xmlns:m="http://schemas.openxmlformats.org/officeDocument/2006/math">
                    <m:r>
                      <a:rPr lang="zh-TW" altLang="en-US" sz="1600" i="1" dirty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TW" altLang="en-US" sz="1600" dirty="0"/>
                  <a:t> </a:t>
                </a:r>
                <a:r>
                  <a:rPr lang="zh-TW" altLang="en-US" sz="1600" dirty="0" smtClean="0"/>
                  <a:t>事務 </a:t>
                </a:r>
                <a14:m>
                  <m:oMath xmlns:m="http://schemas.openxmlformats.org/officeDocument/2006/math">
                    <m:r>
                      <a:rPr lang="en-US" altLang="zh-TW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TW" altLang="en-US" sz="1600" dirty="0"/>
                  <a:t> </a:t>
                </a:r>
                <a:r>
                  <a:rPr lang="zh-TW" altLang="en-US" sz="1600" dirty="0" smtClean="0"/>
                  <a:t>內部</a:t>
                </a:r>
                <a:endParaRPr lang="en-US" altLang="zh-TW" sz="1600" dirty="0"/>
              </a:p>
              <a:p>
                <a:pPr lvl="1"/>
                <a:endParaRPr lang="en-US" altLang="zh-TW" sz="1600" dirty="0"/>
              </a:p>
              <a:p>
                <a:r>
                  <a:rPr lang="en-US" altLang="zh-TW" dirty="0" smtClean="0"/>
                  <a:t>Consider the number of Hyponyms</a:t>
                </a:r>
              </a:p>
              <a:p>
                <a:pPr lvl="1"/>
                <a:endParaRPr lang="en-US" altLang="zh-TW" sz="1600" b="0" dirty="0" smtClean="0"/>
              </a:p>
              <a:p>
                <a:pPr lvl="1"/>
                <a:r>
                  <a:rPr lang="en-US" altLang="zh-TW" sz="1600" b="0" dirty="0" smtClean="0"/>
                  <a:t>Let </a:t>
                </a:r>
                <a14:m>
                  <m:oMath xmlns:m="http://schemas.openxmlformats.org/officeDocument/2006/math"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zh-TW" sz="1600" dirty="0" smtClean="0"/>
                  <a:t> denotes </a:t>
                </a:r>
                <a:r>
                  <a:rPr lang="en-US" altLang="zh-TW" sz="1600" dirty="0"/>
                  <a:t>the </a:t>
                </a:r>
                <a:r>
                  <a:rPr lang="en-US" altLang="zh-TW" sz="1600" dirty="0" err="1"/>
                  <a:t>hypernym</a:t>
                </a:r>
                <a:r>
                  <a:rPr lang="en-US" altLang="zh-TW" sz="1600" dirty="0"/>
                  <a:t> </a:t>
                </a:r>
                <a:r>
                  <a:rPr lang="en-US" altLang="zh-TW" sz="1600" dirty="0" smtClean="0"/>
                  <a:t>of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16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TW" sz="1600" dirty="0" smtClean="0"/>
              </a:p>
              <a:p>
                <a:pPr lvl="1"/>
                <a:endParaRPr lang="en-US" altLang="zh-TW" sz="16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16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TW" sz="1600" dirty="0" smtClean="0"/>
                  <a:t> if and only if </a:t>
                </a:r>
                <a14:m>
                  <m:oMath xmlns:m="http://schemas.openxmlformats.org/officeDocument/2006/math">
                    <m:r>
                      <a:rPr lang="en-US" altLang="zh-TW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𝑠𝑖𝑧𝑒</m:t>
                    </m:r>
                    <m:d>
                      <m:d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h𝑦𝑝𝑜𝑛𝑦𝑚</m:t>
                        </m:r>
                      </m:e>
                    </m:d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20</m:t>
                    </m:r>
                  </m:oMath>
                </a14:m>
                <a:endParaRPr lang="en-US" altLang="zh-TW" sz="1600" dirty="0"/>
              </a:p>
              <a:p>
                <a:pPr lvl="1"/>
                <a:endParaRPr lang="en-US" altLang="zh-TW" dirty="0" smtClean="0"/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882808"/>
                <a:ext cx="8363272" cy="4572000"/>
              </a:xfrm>
              <a:blipFill rotWithShape="0">
                <a:blip r:embed="rId2"/>
                <a:stretch>
                  <a:fillRect l="-73" t="-16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乘號 3"/>
          <p:cNvSpPr/>
          <p:nvPr/>
        </p:nvSpPr>
        <p:spPr>
          <a:xfrm>
            <a:off x="4716016" y="3356992"/>
            <a:ext cx="432048" cy="36004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319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68288"/>
            <a:ext cx="8229600" cy="1398587"/>
          </a:xfrm>
        </p:spPr>
        <p:txBody>
          <a:bodyPr/>
          <a:lstStyle/>
          <a:p>
            <a:r>
              <a:rPr lang="en-US" altLang="zh-TW" dirty="0" smtClean="0"/>
              <a:t>Steps</a:t>
            </a:r>
            <a:endParaRPr lang="zh-TW" dirty="0"/>
          </a:p>
        </p:txBody>
      </p:sp>
      <p:graphicFrame>
        <p:nvGraphicFramePr>
          <p:cNvPr id="5" name="Diagram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1393199"/>
              </p:ext>
            </p:extLst>
          </p:nvPr>
        </p:nvGraphicFramePr>
        <p:xfrm>
          <a:off x="457200" y="1882775"/>
          <a:ext cx="8229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332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68288"/>
            <a:ext cx="8229600" cy="1398587"/>
          </a:xfrm>
        </p:spPr>
        <p:txBody>
          <a:bodyPr/>
          <a:lstStyle/>
          <a:p>
            <a:r>
              <a:rPr lang="en-US" altLang="zh-TW" dirty="0" smtClean="0"/>
              <a:t>Relationship in </a:t>
            </a:r>
            <a:r>
              <a:rPr lang="en-US" altLang="zh-TW" dirty="0" err="1" smtClean="0"/>
              <a:t>EHowNet</a:t>
            </a:r>
            <a:endParaRPr 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882808"/>
                <a:ext cx="8363272" cy="4572000"/>
              </a:xfrm>
            </p:spPr>
            <p:txBody>
              <a:bodyPr>
                <a:normAutofit/>
              </a:bodyPr>
              <a:lstStyle/>
              <a:p>
                <a:pPr lvl="1"/>
                <a:endParaRPr lang="en-US" altLang="zh-TW" sz="1800" dirty="0" smtClean="0"/>
              </a:p>
              <a:p>
                <a:pPr lvl="1"/>
                <a:endParaRPr lang="en-US" altLang="zh-TW" sz="1800" dirty="0" smtClean="0"/>
              </a:p>
              <a:p>
                <a:pPr lvl="1"/>
                <a:endParaRPr lang="en-US" altLang="zh-TW" sz="1800" dirty="0" smtClean="0"/>
              </a:p>
              <a:p>
                <a:pPr lvl="1"/>
                <a:endParaRPr lang="en-US" altLang="zh-TW" sz="1800" dirty="0"/>
              </a:p>
              <a:p>
                <a:pPr lvl="1"/>
                <a:endParaRPr lang="en-US" altLang="zh-TW" sz="1800" dirty="0" smtClean="0"/>
              </a:p>
              <a:p>
                <a:pPr lvl="1"/>
                <a:endParaRPr lang="en-US" altLang="zh-TW" sz="1800" dirty="0"/>
              </a:p>
              <a:p>
                <a:pPr lvl="1"/>
                <a:endParaRPr lang="en-US" altLang="zh-TW" sz="1800" dirty="0" smtClean="0"/>
              </a:p>
              <a:p>
                <a:pPr lvl="1"/>
                <a:endParaRPr lang="en-US" altLang="zh-TW" sz="1800" dirty="0"/>
              </a:p>
              <a:p>
                <a:pPr lvl="1"/>
                <a:endParaRPr lang="en-US" altLang="zh-TW" sz="1800" dirty="0" smtClean="0"/>
              </a:p>
              <a:p>
                <a:pPr lvl="1"/>
                <a:endParaRPr lang="en-US" altLang="zh-TW" sz="1800" dirty="0"/>
              </a:p>
              <a:p>
                <a:pPr lvl="1"/>
                <a:endParaRPr lang="en-US" altLang="zh-TW" sz="1800" dirty="0" smtClean="0"/>
              </a:p>
              <a:p>
                <a:pPr lvl="1"/>
                <a:r>
                  <a:rPr lang="zh-TW" altLang="en-US" sz="1800" dirty="0" smtClean="0"/>
                  <a:t>團體 </a:t>
                </a:r>
                <a14:m>
                  <m:oMath xmlns:m="http://schemas.openxmlformats.org/officeDocument/2006/math">
                    <m:r>
                      <a:rPr lang="zh-TW" altLang="en-US" sz="180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zh-TW" altLang="en-US" sz="1800" i="1">
                        <a:latin typeface="Cambria Math" panose="02040503050406030204" pitchFamily="18" charset="0"/>
                      </a:rPr>
                      <m:t>組織</m:t>
                    </m:r>
                  </m:oMath>
                </a14:m>
                <a:r>
                  <a:rPr lang="en-US" altLang="zh-TW" sz="1800" dirty="0" smtClean="0"/>
                  <a:t> and </a:t>
                </a:r>
                <a:r>
                  <a:rPr lang="zh-TW" altLang="en-US" sz="1800" dirty="0" smtClean="0"/>
                  <a:t>組織 </a:t>
                </a:r>
                <a14:m>
                  <m:oMath xmlns:m="http://schemas.openxmlformats.org/officeDocument/2006/math">
                    <m:r>
                      <a:rPr lang="zh-TW" altLang="en-US" sz="1800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TW" altLang="en-US" sz="1800" dirty="0" smtClean="0"/>
                  <a:t> 群體 </a:t>
                </a:r>
                <a:r>
                  <a:rPr lang="en-US" altLang="zh-TW" sz="1800" dirty="0" smtClean="0"/>
                  <a:t>are right </a:t>
                </a:r>
                <a:r>
                  <a:rPr lang="en-US" altLang="zh-TW" sz="1800" dirty="0"/>
                  <a:t>on the beam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882808"/>
                <a:ext cx="8363272" cy="457200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1898394"/>
            <a:ext cx="283845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90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68288"/>
            <a:ext cx="8229600" cy="1398587"/>
          </a:xfrm>
        </p:spPr>
        <p:txBody>
          <a:bodyPr/>
          <a:lstStyle/>
          <a:p>
            <a:r>
              <a:rPr lang="en-US" altLang="zh-TW" dirty="0" smtClean="0"/>
              <a:t>Steps</a:t>
            </a:r>
            <a:endParaRPr lang="zh-TW" dirty="0"/>
          </a:p>
        </p:txBody>
      </p:sp>
      <p:graphicFrame>
        <p:nvGraphicFramePr>
          <p:cNvPr id="5" name="Diagram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3211265"/>
              </p:ext>
            </p:extLst>
          </p:nvPr>
        </p:nvGraphicFramePr>
        <p:xfrm>
          <a:off x="457200" y="1882775"/>
          <a:ext cx="8229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938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神韻">
  <a:themeElements>
    <a:clrScheme name="Deluxe">
      <a:dk1>
        <a:sysClr val="windowText" lastClr="000000"/>
      </a:dk1>
      <a:lt1>
        <a:sysClr val="window" lastClr="FFFFFF"/>
      </a:lt1>
      <a:dk2>
        <a:srgbClr val="30356E"/>
      </a:dk2>
      <a:lt2>
        <a:srgbClr val="FFF9E5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FA7D7A"/>
      </a:hlink>
      <a:folHlink>
        <a:srgbClr val="FFCF3E"/>
      </a:folHlink>
    </a:clrScheme>
    <a:fontScheme name="Office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110000" t="250000" r="110000" b="40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0000"/>
                <a:satMod val="130000"/>
              </a:schemeClr>
              <a:schemeClr val="phClr">
                <a:tint val="70000"/>
                <a:satMod val="1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36C9FD8-5EC2-4BB4-ACC5-FF4A1AD85E0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報告進度或狀態簡報</Template>
  <TotalTime>390</TotalTime>
  <Words>252</Words>
  <Application>Microsoft Office PowerPoint</Application>
  <PresentationFormat>如螢幕大小 (4:3)</PresentationFormat>
  <Paragraphs>103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4" baseType="lpstr">
      <vt:lpstr>新細明體</vt:lpstr>
      <vt:lpstr>Calibri</vt:lpstr>
      <vt:lpstr>Cambria</vt:lpstr>
      <vt:lpstr>Cambria Math</vt:lpstr>
      <vt:lpstr>Verdana</vt:lpstr>
      <vt:lpstr>Wingdings 2</vt:lpstr>
      <vt:lpstr>神韻</vt:lpstr>
      <vt:lpstr>Ontology Acquisition</vt:lpstr>
      <vt:lpstr>Framework</vt:lpstr>
      <vt:lpstr>Framework</vt:lpstr>
      <vt:lpstr>Categories and Attributes</vt:lpstr>
      <vt:lpstr>Steps</vt:lpstr>
      <vt:lpstr>Similar Concepts</vt:lpstr>
      <vt:lpstr>Steps</vt:lpstr>
      <vt:lpstr>Relationship in EHowNet</vt:lpstr>
      <vt:lpstr>Steps</vt:lpstr>
      <vt:lpstr>Extraction Rules</vt:lpstr>
      <vt:lpstr>Extraction Rules</vt:lpstr>
      <vt:lpstr>Modification of Extraction Rules</vt:lpstr>
      <vt:lpstr>Steps</vt:lpstr>
      <vt:lpstr>Demo</vt:lpstr>
      <vt:lpstr>Future Goals</vt:lpstr>
      <vt:lpstr>References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Ontology Acquisition</dc:title>
  <dc:creator>der3318</dc:creator>
  <cp:keywords/>
  <cp:lastModifiedBy>der3318</cp:lastModifiedBy>
  <cp:revision>24</cp:revision>
  <dcterms:created xsi:type="dcterms:W3CDTF">2016-08-17T01:41:47Z</dcterms:created>
  <dcterms:modified xsi:type="dcterms:W3CDTF">2016-08-18T08:20:33Z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TC101671079990</vt:lpwstr>
  </property>
</Properties>
</file>