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rvo" panose="020B0604020202020204" charset="0"/>
      <p:regular r:id="rId12"/>
      <p:bold r:id="rId13"/>
      <p:italic r:id="rId14"/>
      <p:boldItalic r:id="rId15"/>
    </p:embeddedFont>
    <p:embeddedFont>
      <p:font typeface="Montserrat"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F6A38B-5718-4B10-97A3-805EB6D887B3}" v="1137" dt="2021-04-27T02:21:23.1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cia Thomas" clId="Web-{4AF6A38B-5718-4B10-97A3-805EB6D887B3}"/>
    <pc:docChg chg="modSld">
      <pc:chgData name="Alecia Thomas" userId="" providerId="" clId="Web-{4AF6A38B-5718-4B10-97A3-805EB6D887B3}" dt="2021-04-27T02:21:23.100" v="1123" actId="14100"/>
      <pc:docMkLst>
        <pc:docMk/>
      </pc:docMkLst>
      <pc:sldChg chg="modSp">
        <pc:chgData name="Alecia Thomas" userId="" providerId="" clId="Web-{4AF6A38B-5718-4B10-97A3-805EB6D887B3}" dt="2021-04-27T01:44:18.207" v="20" actId="20577"/>
        <pc:sldMkLst>
          <pc:docMk/>
          <pc:sldMk cId="0" sldId="256"/>
        </pc:sldMkLst>
        <pc:spChg chg="mod">
          <ac:chgData name="Alecia Thomas" userId="" providerId="" clId="Web-{4AF6A38B-5718-4B10-97A3-805EB6D887B3}" dt="2021-04-27T01:43:54.956" v="7" actId="20577"/>
          <ac:spMkLst>
            <pc:docMk/>
            <pc:sldMk cId="0" sldId="256"/>
            <ac:spMk id="59" creationId="{00000000-0000-0000-0000-000000000000}"/>
          </ac:spMkLst>
        </pc:spChg>
        <pc:spChg chg="mod">
          <ac:chgData name="Alecia Thomas" userId="" providerId="" clId="Web-{4AF6A38B-5718-4B10-97A3-805EB6D887B3}" dt="2021-04-27T01:44:18.207" v="20" actId="20577"/>
          <ac:spMkLst>
            <pc:docMk/>
            <pc:sldMk cId="0" sldId="256"/>
            <ac:spMk id="60" creationId="{00000000-0000-0000-0000-000000000000}"/>
          </ac:spMkLst>
        </pc:spChg>
      </pc:sldChg>
      <pc:sldChg chg="modSp">
        <pc:chgData name="Alecia Thomas" userId="" providerId="" clId="Web-{4AF6A38B-5718-4B10-97A3-805EB6D887B3}" dt="2021-04-27T01:53:39.688" v="329" actId="20577"/>
        <pc:sldMkLst>
          <pc:docMk/>
          <pc:sldMk cId="0" sldId="257"/>
        </pc:sldMkLst>
        <pc:spChg chg="mod">
          <ac:chgData name="Alecia Thomas" userId="" providerId="" clId="Web-{4AF6A38B-5718-4B10-97A3-805EB6D887B3}" dt="2021-04-27T01:44:34.833" v="27" actId="20577"/>
          <ac:spMkLst>
            <pc:docMk/>
            <pc:sldMk cId="0" sldId="257"/>
            <ac:spMk id="65" creationId="{00000000-0000-0000-0000-000000000000}"/>
          </ac:spMkLst>
        </pc:spChg>
        <pc:spChg chg="mod">
          <ac:chgData name="Alecia Thomas" userId="" providerId="" clId="Web-{4AF6A38B-5718-4B10-97A3-805EB6D887B3}" dt="2021-04-27T01:53:39.688" v="329" actId="20577"/>
          <ac:spMkLst>
            <pc:docMk/>
            <pc:sldMk cId="0" sldId="257"/>
            <ac:spMk id="66" creationId="{00000000-0000-0000-0000-000000000000}"/>
          </ac:spMkLst>
        </pc:spChg>
      </pc:sldChg>
      <pc:sldChg chg="modSp">
        <pc:chgData name="Alecia Thomas" userId="" providerId="" clId="Web-{4AF6A38B-5718-4B10-97A3-805EB6D887B3}" dt="2021-04-27T01:58:50.079" v="394" actId="20577"/>
        <pc:sldMkLst>
          <pc:docMk/>
          <pc:sldMk cId="0" sldId="258"/>
        </pc:sldMkLst>
        <pc:spChg chg="mod">
          <ac:chgData name="Alecia Thomas" userId="" providerId="" clId="Web-{4AF6A38B-5718-4B10-97A3-805EB6D887B3}" dt="2021-04-27T01:58:50.079" v="394" actId="20577"/>
          <ac:spMkLst>
            <pc:docMk/>
            <pc:sldMk cId="0" sldId="258"/>
            <ac:spMk id="72" creationId="{00000000-0000-0000-0000-000000000000}"/>
          </ac:spMkLst>
        </pc:spChg>
      </pc:sldChg>
      <pc:sldChg chg="modSp">
        <pc:chgData name="Alecia Thomas" userId="" providerId="" clId="Web-{4AF6A38B-5718-4B10-97A3-805EB6D887B3}" dt="2021-04-27T02:03:51.140" v="577" actId="20577"/>
        <pc:sldMkLst>
          <pc:docMk/>
          <pc:sldMk cId="0" sldId="259"/>
        </pc:sldMkLst>
        <pc:spChg chg="mod">
          <ac:chgData name="Alecia Thomas" userId="" providerId="" clId="Web-{4AF6A38B-5718-4B10-97A3-805EB6D887B3}" dt="2021-04-27T02:02:49.153" v="530" actId="1076"/>
          <ac:spMkLst>
            <pc:docMk/>
            <pc:sldMk cId="0" sldId="259"/>
            <ac:spMk id="77" creationId="{00000000-0000-0000-0000-000000000000}"/>
          </ac:spMkLst>
        </pc:spChg>
        <pc:spChg chg="mod">
          <ac:chgData name="Alecia Thomas" userId="" providerId="" clId="Web-{4AF6A38B-5718-4B10-97A3-805EB6D887B3}" dt="2021-04-27T02:03:51.140" v="577" actId="20577"/>
          <ac:spMkLst>
            <pc:docMk/>
            <pc:sldMk cId="0" sldId="259"/>
            <ac:spMk id="78" creationId="{00000000-0000-0000-0000-000000000000}"/>
          </ac:spMkLst>
        </pc:spChg>
      </pc:sldChg>
      <pc:sldChg chg="modSp">
        <pc:chgData name="Alecia Thomas" userId="" providerId="" clId="Web-{4AF6A38B-5718-4B10-97A3-805EB6D887B3}" dt="2021-04-27T02:09:40.080" v="817" actId="20577"/>
        <pc:sldMkLst>
          <pc:docMk/>
          <pc:sldMk cId="0" sldId="260"/>
        </pc:sldMkLst>
        <pc:spChg chg="mod">
          <ac:chgData name="Alecia Thomas" userId="" providerId="" clId="Web-{4AF6A38B-5718-4B10-97A3-805EB6D887B3}" dt="2021-04-27T02:09:40.080" v="817" actId="20577"/>
          <ac:spMkLst>
            <pc:docMk/>
            <pc:sldMk cId="0" sldId="260"/>
            <ac:spMk id="83" creationId="{00000000-0000-0000-0000-000000000000}"/>
          </ac:spMkLst>
        </pc:spChg>
        <pc:spChg chg="mod">
          <ac:chgData name="Alecia Thomas" userId="" providerId="" clId="Web-{4AF6A38B-5718-4B10-97A3-805EB6D887B3}" dt="2021-04-27T02:08:59.093" v="795" actId="20577"/>
          <ac:spMkLst>
            <pc:docMk/>
            <pc:sldMk cId="0" sldId="260"/>
            <ac:spMk id="84" creationId="{00000000-0000-0000-0000-000000000000}"/>
          </ac:spMkLst>
        </pc:spChg>
      </pc:sldChg>
      <pc:sldChg chg="modSp">
        <pc:chgData name="Alecia Thomas" userId="" providerId="" clId="Web-{4AF6A38B-5718-4B10-97A3-805EB6D887B3}" dt="2021-04-27T02:13:12.356" v="892" actId="20577"/>
        <pc:sldMkLst>
          <pc:docMk/>
          <pc:sldMk cId="0" sldId="261"/>
        </pc:sldMkLst>
        <pc:spChg chg="mod">
          <ac:chgData name="Alecia Thomas" userId="" providerId="" clId="Web-{4AF6A38B-5718-4B10-97A3-805EB6D887B3}" dt="2021-04-27T02:13:12.356" v="892" actId="20577"/>
          <ac:spMkLst>
            <pc:docMk/>
            <pc:sldMk cId="0" sldId="261"/>
            <ac:spMk id="90" creationId="{00000000-0000-0000-0000-000000000000}"/>
          </ac:spMkLst>
        </pc:spChg>
      </pc:sldChg>
      <pc:sldChg chg="addSp modSp">
        <pc:chgData name="Alecia Thomas" userId="" providerId="" clId="Web-{4AF6A38B-5718-4B10-97A3-805EB6D887B3}" dt="2021-04-27T02:21:23.100" v="1123" actId="14100"/>
        <pc:sldMkLst>
          <pc:docMk/>
          <pc:sldMk cId="0" sldId="262"/>
        </pc:sldMkLst>
        <pc:spChg chg="mod">
          <ac:chgData name="Alecia Thomas" userId="" providerId="" clId="Web-{4AF6A38B-5718-4B10-97A3-805EB6D887B3}" dt="2021-04-27T02:21:18.303" v="1122" actId="1076"/>
          <ac:spMkLst>
            <pc:docMk/>
            <pc:sldMk cId="0" sldId="262"/>
            <ac:spMk id="95" creationId="{00000000-0000-0000-0000-000000000000}"/>
          </ac:spMkLst>
        </pc:spChg>
        <pc:picChg chg="add mod">
          <ac:chgData name="Alecia Thomas" userId="" providerId="" clId="Web-{4AF6A38B-5718-4B10-97A3-805EB6D887B3}" dt="2021-04-27T02:21:23.100" v="1123" actId="14100"/>
          <ac:picMkLst>
            <pc:docMk/>
            <pc:sldMk cId="0" sldId="262"/>
            <ac:picMk id="2" creationId="{8C5BC45D-E241-4875-84F2-2D0AD045B46C}"/>
          </ac:picMkLst>
        </pc:picChg>
      </pc:sldChg>
      <pc:sldChg chg="modSp">
        <pc:chgData name="Alecia Thomas" userId="" providerId="" clId="Web-{4AF6A38B-5718-4B10-97A3-805EB6D887B3}" dt="2021-04-27T02:19:34.313" v="1104" actId="20577"/>
        <pc:sldMkLst>
          <pc:docMk/>
          <pc:sldMk cId="0" sldId="263"/>
        </pc:sldMkLst>
        <pc:spChg chg="mod">
          <ac:chgData name="Alecia Thomas" userId="" providerId="" clId="Web-{4AF6A38B-5718-4B10-97A3-805EB6D887B3}" dt="2021-04-27T02:19:34.313" v="1104" actId="20577"/>
          <ac:spMkLst>
            <pc:docMk/>
            <pc:sldMk cId="0" sldId="263"/>
            <ac:spMk id="101" creationId="{00000000-0000-0000-0000-000000000000}"/>
          </ac:spMkLst>
        </pc:spChg>
      </pc:sldChg>
      <pc:sldChg chg="modSp">
        <pc:chgData name="Alecia Thomas" userId="" providerId="" clId="Web-{4AF6A38B-5718-4B10-97A3-805EB6D887B3}" dt="2021-04-27T02:16:38.617" v="1024" actId="20577"/>
        <pc:sldMkLst>
          <pc:docMk/>
          <pc:sldMk cId="0" sldId="264"/>
        </pc:sldMkLst>
        <pc:spChg chg="mod">
          <ac:chgData name="Alecia Thomas" userId="" providerId="" clId="Web-{4AF6A38B-5718-4B10-97A3-805EB6D887B3}" dt="2021-04-27T02:16:38.617" v="1024" actId="20577"/>
          <ac:spMkLst>
            <pc:docMk/>
            <pc:sldMk cId="0" sldId="264"/>
            <ac:spMk id="10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702923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1315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41292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8920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38103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8575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0044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6838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63386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p>
        </p:txBody>
      </p:sp>
    </p:spTree>
    <p:extLst>
      <p:ext uri="{BB962C8B-B14F-4D97-AF65-F5344CB8AC3E}">
        <p14:creationId xmlns:p14="http://schemas.microsoft.com/office/powerpoint/2010/main" val="3324473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8"/>
        <p:cNvGrpSpPr/>
        <p:nvPr/>
      </p:nvGrpSpPr>
      <p:grpSpPr>
        <a:xfrm>
          <a:off x="0" y="0"/>
          <a:ext cx="0" cy="0"/>
          <a:chOff x="0" y="0"/>
          <a:chExt cx="0" cy="0"/>
        </a:xfrm>
      </p:grpSpPr>
      <p:pic>
        <p:nvPicPr>
          <p:cNvPr id="9" name="Shape 9" descr="LaunchCode_white.png"/>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1">
    <p:bg>
      <p:bgPr>
        <a:solidFill>
          <a:schemeClr val="accent4"/>
        </a:solidFill>
        <a:effectLst/>
      </p:bgPr>
    </p:bg>
    <p:spTree>
      <p:nvGrpSpPr>
        <p:cNvPr id="1" name="Shape 49"/>
        <p:cNvGrpSpPr/>
        <p:nvPr/>
      </p:nvGrpSpPr>
      <p:grpSpPr>
        <a:xfrm>
          <a:off x="0" y="0"/>
          <a:ext cx="0" cy="0"/>
          <a:chOff x="0" y="0"/>
          <a:chExt cx="0" cy="0"/>
        </a:xfrm>
      </p:grpSpPr>
      <p:pic>
        <p:nvPicPr>
          <p:cNvPr id="50" name="Shape 50"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rtl="0">
              <a:spcBef>
                <a:spcPts val="0"/>
              </a:spcBef>
              <a:buSzPts val="5200"/>
              <a:buNone/>
              <a:defRPr sz="5200"/>
            </a:lvl1pPr>
            <a:lvl2pPr lvl="1" algn="ctr" rtl="0">
              <a:spcBef>
                <a:spcPts val="0"/>
              </a:spcBef>
              <a:buSzPts val="5200"/>
              <a:buNone/>
              <a:defRPr sz="5200"/>
            </a:lvl2pPr>
            <a:lvl3pPr lvl="2" algn="ctr" rtl="0">
              <a:spcBef>
                <a:spcPts val="0"/>
              </a:spcBef>
              <a:buSzPts val="5200"/>
              <a:buNone/>
              <a:defRPr sz="5200"/>
            </a:lvl3pPr>
            <a:lvl4pPr lvl="3" algn="ctr" rtl="0">
              <a:spcBef>
                <a:spcPts val="0"/>
              </a:spcBef>
              <a:buSzPts val="5200"/>
              <a:buNone/>
              <a:defRPr sz="5200"/>
            </a:lvl4pPr>
            <a:lvl5pPr lvl="4" algn="ctr" rtl="0">
              <a:spcBef>
                <a:spcPts val="0"/>
              </a:spcBef>
              <a:buSzPts val="5200"/>
              <a:buNone/>
              <a:defRPr sz="5200"/>
            </a:lvl5pPr>
            <a:lvl6pPr lvl="5" algn="ctr" rtl="0">
              <a:spcBef>
                <a:spcPts val="0"/>
              </a:spcBef>
              <a:buSzPts val="5200"/>
              <a:buNone/>
              <a:defRPr sz="5200"/>
            </a:lvl6pPr>
            <a:lvl7pPr lvl="6" algn="ctr" rtl="0">
              <a:spcBef>
                <a:spcPts val="0"/>
              </a:spcBef>
              <a:buSzPts val="5200"/>
              <a:buNone/>
              <a:defRPr sz="5200"/>
            </a:lvl7pPr>
            <a:lvl8pPr lvl="7" algn="ctr" rtl="0">
              <a:spcBef>
                <a:spcPts val="0"/>
              </a:spcBef>
              <a:buSzPts val="5200"/>
              <a:buNone/>
              <a:defRPr sz="5200"/>
            </a:lvl8pPr>
            <a:lvl9pPr lvl="8" algn="ctr" rtl="0">
              <a:spcBef>
                <a:spcPts val="0"/>
              </a:spcBef>
              <a:buSzPts val="5200"/>
              <a:buNone/>
              <a:defRPr sz="5200"/>
            </a:lvl9pPr>
          </a:lstStyle>
          <a:p>
            <a:endParaRPr/>
          </a:p>
        </p:txBody>
      </p:sp>
      <p:sp>
        <p:nvSpPr>
          <p:cNvPr id="53" name="Shape 53"/>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Shape 54"/>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header 1">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60950" y="2065350"/>
            <a:ext cx="8222100" cy="1012800"/>
          </a:xfrm>
          <a:prstGeom prst="rect">
            <a:avLst/>
          </a:prstGeom>
        </p:spPr>
        <p:txBody>
          <a:bodyPr wrap="square" lIns="91425" tIns="91425" rIns="91425" bIns="91425" anchor="ctr" anchorCtr="0"/>
          <a:lstStyle>
            <a:lvl1pPr lvl="0" rtl="0">
              <a:spcBef>
                <a:spcPts val="0"/>
              </a:spcBef>
              <a:buSzPts val="4200"/>
              <a:buFont typeface="Montserrat"/>
              <a:buNone/>
              <a:defRPr sz="4200" b="1">
                <a:latin typeface="Montserrat"/>
                <a:ea typeface="Montserrat"/>
                <a:cs typeface="Montserrat"/>
                <a:sym typeface="Montserrat"/>
              </a:defRPr>
            </a:lvl1pPr>
            <a:lvl2pPr lvl="1" rtl="0">
              <a:spcBef>
                <a:spcPts val="0"/>
              </a:spcBef>
              <a:buSzPts val="4200"/>
              <a:buNone/>
              <a:defRPr sz="4200"/>
            </a:lvl2pPr>
            <a:lvl3pPr lvl="2" rtl="0">
              <a:spcBef>
                <a:spcPts val="0"/>
              </a:spcBef>
              <a:buSzPts val="4200"/>
              <a:buNone/>
              <a:defRPr sz="4200"/>
            </a:lvl3pPr>
            <a:lvl4pPr lvl="3" rtl="0">
              <a:spcBef>
                <a:spcPts val="0"/>
              </a:spcBef>
              <a:buSzPts val="4200"/>
              <a:buNone/>
              <a:defRPr sz="4200"/>
            </a:lvl4pPr>
            <a:lvl5pPr lvl="4" rtl="0">
              <a:spcBef>
                <a:spcPts val="0"/>
              </a:spcBef>
              <a:buSzPts val="4200"/>
              <a:buNone/>
              <a:defRPr sz="4200"/>
            </a:lvl5pPr>
            <a:lvl6pPr lvl="5" rtl="0">
              <a:spcBef>
                <a:spcPts val="0"/>
              </a:spcBef>
              <a:buSzPts val="4200"/>
              <a:buNone/>
              <a:defRPr sz="4200"/>
            </a:lvl6pPr>
            <a:lvl7pPr lvl="6" rtl="0">
              <a:spcBef>
                <a:spcPts val="0"/>
              </a:spcBef>
              <a:buSzPts val="4200"/>
              <a:buNone/>
              <a:defRPr sz="4200"/>
            </a:lvl7pPr>
            <a:lvl8pPr lvl="7" rtl="0">
              <a:spcBef>
                <a:spcPts val="0"/>
              </a:spcBef>
              <a:buSzPts val="4200"/>
              <a:buNone/>
              <a:defRPr sz="4200"/>
            </a:lvl8pPr>
            <a:lvl9pPr lvl="8" rtl="0">
              <a:spcBef>
                <a:spcPts val="0"/>
              </a:spcBef>
              <a:buSzPts val="4200"/>
              <a:buNone/>
              <a:defRPr sz="4200"/>
            </a:lvl9pPr>
          </a:lstStyle>
          <a:p>
            <a:endParaRPr/>
          </a:p>
        </p:txBody>
      </p:sp>
      <p:pic>
        <p:nvPicPr>
          <p:cNvPr id="12" name="Shape 12"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txBox="1">
            <a:spLocks noGrp="1"/>
          </p:cNvSpPr>
          <p:nvPr>
            <p:ph type="title"/>
          </p:nvPr>
        </p:nvSpPr>
        <p:spPr>
          <a:xfrm>
            <a:off x="471900" y="738725"/>
            <a:ext cx="8222100" cy="1327500"/>
          </a:xfrm>
          <a:prstGeom prst="rect">
            <a:avLst/>
          </a:prstGeom>
        </p:spPr>
        <p:txBody>
          <a:bodyPr wrap="square" lIns="91425" tIns="91425" rIns="91425" bIns="91425" anchor="b" anchorCtr="0"/>
          <a:lstStyle>
            <a:lvl1pPr lvl="0">
              <a:spcBef>
                <a:spcPts val="0"/>
              </a:spcBef>
              <a:buSzPts val="4800"/>
              <a:buNone/>
              <a:defRPr sz="4800"/>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16" name="Shape 16"/>
          <p:cNvSpPr txBox="1">
            <a:spLocks noGrp="1"/>
          </p:cNvSpPr>
          <p:nvPr>
            <p:ph type="body" idx="1"/>
          </p:nvPr>
        </p:nvSpPr>
        <p:spPr>
          <a:xfrm>
            <a:off x="471900" y="2226650"/>
            <a:ext cx="8222100" cy="2402700"/>
          </a:xfrm>
          <a:prstGeom prst="rect">
            <a:avLst/>
          </a:prstGeom>
        </p:spPr>
        <p:txBody>
          <a:bodyPr wrap="square" lIns="91425" tIns="91425" rIns="91425" bIns="91425" anchor="t" anchorCtr="0"/>
          <a:lstStyle>
            <a:lvl1pPr lvl="0">
              <a:spcBef>
                <a:spcPts val="0"/>
              </a:spcBef>
              <a:buClr>
                <a:srgbClr val="FFFFFF"/>
              </a:buClr>
              <a:buSzPts val="1800"/>
              <a:buChar char="●"/>
              <a:defRPr>
                <a:solidFill>
                  <a:srgbClr val="FFFFFF"/>
                </a:solidFill>
              </a:defRPr>
            </a:lvl1pPr>
            <a:lvl2pPr lvl="1">
              <a:spcBef>
                <a:spcPts val="0"/>
              </a:spcBef>
              <a:buClr>
                <a:srgbClr val="FFFFFF"/>
              </a:buClr>
              <a:buSzPts val="1400"/>
              <a:buChar char="○"/>
              <a:defRPr>
                <a:solidFill>
                  <a:srgbClr val="FFFFFF"/>
                </a:solidFill>
              </a:defRPr>
            </a:lvl2pPr>
            <a:lvl3pPr lvl="2">
              <a:spcBef>
                <a:spcPts val="0"/>
              </a:spcBef>
              <a:buClr>
                <a:srgbClr val="FFFFFF"/>
              </a:buClr>
              <a:buSzPts val="1400"/>
              <a:buChar char="■"/>
              <a:defRPr>
                <a:solidFill>
                  <a:srgbClr val="FFFFFF"/>
                </a:solidFill>
              </a:defRPr>
            </a:lvl3pPr>
            <a:lvl4pPr lvl="3">
              <a:spcBef>
                <a:spcPts val="0"/>
              </a:spcBef>
              <a:buClr>
                <a:srgbClr val="FFFFFF"/>
              </a:buClr>
              <a:buSzPts val="1400"/>
              <a:buChar char="●"/>
              <a:defRPr>
                <a:solidFill>
                  <a:srgbClr val="FFFFFF"/>
                </a:solidFill>
              </a:defRPr>
            </a:lvl4pPr>
            <a:lvl5pPr lvl="4">
              <a:spcBef>
                <a:spcPts val="0"/>
              </a:spcBef>
              <a:buClr>
                <a:srgbClr val="FFFFFF"/>
              </a:buClr>
              <a:buSzPts val="1400"/>
              <a:buChar char="○"/>
              <a:defRPr>
                <a:solidFill>
                  <a:srgbClr val="FFFFFF"/>
                </a:solidFill>
              </a:defRPr>
            </a:lvl5pPr>
            <a:lvl6pPr lvl="5">
              <a:spcBef>
                <a:spcPts val="0"/>
              </a:spcBef>
              <a:buClr>
                <a:srgbClr val="FFFFFF"/>
              </a:buClr>
              <a:buSzPts val="1400"/>
              <a:buChar char="■"/>
              <a:defRPr>
                <a:solidFill>
                  <a:srgbClr val="FFFFFF"/>
                </a:solidFill>
              </a:defRPr>
            </a:lvl6pPr>
            <a:lvl7pPr lvl="6">
              <a:spcBef>
                <a:spcPts val="0"/>
              </a:spcBef>
              <a:buClr>
                <a:srgbClr val="FFFFFF"/>
              </a:buClr>
              <a:buSzPts val="1400"/>
              <a:buChar char="●"/>
              <a:defRPr>
                <a:solidFill>
                  <a:srgbClr val="FFFFFF"/>
                </a:solidFill>
              </a:defRPr>
            </a:lvl7pPr>
            <a:lvl8pPr lvl="7">
              <a:spcBef>
                <a:spcPts val="0"/>
              </a:spcBef>
              <a:buClr>
                <a:srgbClr val="FFFFFF"/>
              </a:buClr>
              <a:buSzPts val="1400"/>
              <a:buChar char="○"/>
              <a:defRPr>
                <a:solidFill>
                  <a:srgbClr val="FFFFFF"/>
                </a:solidFill>
              </a:defRPr>
            </a:lvl8pPr>
            <a:lvl9pPr lvl="8">
              <a:spcBef>
                <a:spcPts val="0"/>
              </a:spcBef>
              <a:buClr>
                <a:srgbClr val="FFFFFF"/>
              </a:buClr>
              <a:buSzPts val="1400"/>
              <a:buChar char="■"/>
              <a:defRPr>
                <a:solidFill>
                  <a:srgbClr val="FFFFFF"/>
                </a:solidFill>
              </a:defRPr>
            </a:lvl9pPr>
          </a:lstStyle>
          <a:p>
            <a:endParaRPr/>
          </a:p>
        </p:txBody>
      </p:sp>
      <p:pic>
        <p:nvPicPr>
          <p:cNvPr id="17" name="Shape 1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0" name="Shape 20"/>
          <p:cNvSpPr txBox="1">
            <a:spLocks noGrp="1"/>
          </p:cNvSpPr>
          <p:nvPr>
            <p:ph type="title"/>
          </p:nvPr>
        </p:nvSpPr>
        <p:spPr>
          <a:xfrm>
            <a:off x="471900" y="738725"/>
            <a:ext cx="8222100" cy="767700"/>
          </a:xfrm>
          <a:prstGeom prst="rect">
            <a:avLst/>
          </a:prstGeom>
        </p:spPr>
        <p:txBody>
          <a:bodyPr wrap="square" lIns="91425" tIns="91425" rIns="91425" bIns="91425" anchor="b" anchorCtr="0"/>
          <a:lstStyle>
            <a:lvl1pPr lvl="0">
              <a:spcBef>
                <a:spcPts val="0"/>
              </a:spcBef>
              <a:buClr>
                <a:srgbClr val="5B93CE"/>
              </a:buClr>
              <a:buSzPts val="3200"/>
              <a:buNone/>
              <a:defRPr>
                <a:solidFill>
                  <a:srgbClr val="5B93CE"/>
                </a:solidFill>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21" name="Shape 21"/>
          <p:cNvSpPr txBox="1">
            <a:spLocks noGrp="1"/>
          </p:cNvSpPr>
          <p:nvPr>
            <p:ph type="body" idx="1"/>
          </p:nvPr>
        </p:nvSpPr>
        <p:spPr>
          <a:xfrm>
            <a:off x="47190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2" name="Shape 22"/>
          <p:cNvSpPr txBox="1">
            <a:spLocks noGrp="1"/>
          </p:cNvSpPr>
          <p:nvPr>
            <p:ph type="body" idx="2"/>
          </p:nvPr>
        </p:nvSpPr>
        <p:spPr>
          <a:xfrm>
            <a:off x="469425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23" name="Shape 2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rot="10800000" flipH="1">
            <a:off x="0" y="656400"/>
            <a:ext cx="9144000" cy="44871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6" name="Shape 26"/>
          <p:cNvSpPr txBox="1">
            <a:spLocks noGrp="1"/>
          </p:cNvSpPr>
          <p:nvPr>
            <p:ph type="title"/>
          </p:nvPr>
        </p:nvSpPr>
        <p:spPr>
          <a:xfrm>
            <a:off x="98250" y="16350"/>
            <a:ext cx="8826600" cy="602700"/>
          </a:xfrm>
          <a:prstGeom prst="rect">
            <a:avLst/>
          </a:prstGeom>
        </p:spPr>
        <p:txBody>
          <a:bodyPr wrap="square" lIns="91425" tIns="91425" rIns="91425" bIns="91425" anchor="ctr" anchorCtr="0"/>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a:endParaRPr/>
          </a:p>
        </p:txBody>
      </p:sp>
      <p:pic>
        <p:nvPicPr>
          <p:cNvPr id="27" name="Shape 2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p:nvPr/>
        </p:nvSpPr>
        <p:spPr>
          <a:xfrm rot="10800000" flipH="1">
            <a:off x="3276600" y="25"/>
            <a:ext cx="58674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0" name="Shape 3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31" name="Shape 31"/>
          <p:cNvSpPr txBox="1">
            <a:spLocks noGrp="1"/>
          </p:cNvSpPr>
          <p:nvPr>
            <p:ph type="title"/>
          </p:nvPr>
        </p:nvSpPr>
        <p:spPr>
          <a:xfrm>
            <a:off x="226078" y="357800"/>
            <a:ext cx="2808000" cy="9534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2" name="Shape 32"/>
          <p:cNvSpPr txBox="1">
            <a:spLocks noGrp="1"/>
          </p:cNvSpPr>
          <p:nvPr>
            <p:ph type="body" idx="1"/>
          </p:nvPr>
        </p:nvSpPr>
        <p:spPr>
          <a:xfrm>
            <a:off x="226075" y="1465800"/>
            <a:ext cx="2808000" cy="31635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33" name="Shape 3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488250"/>
            <a:ext cx="6227100" cy="4090800"/>
          </a:xfrm>
          <a:prstGeom prst="rect">
            <a:avLst/>
          </a:prstGeom>
        </p:spPr>
        <p:txBody>
          <a:bodyPr wrap="square" lIns="91425" tIns="91425" rIns="91425" bIns="91425" anchor="ctr" anchorCtr="0"/>
          <a:lstStyle>
            <a:lvl1pPr lvl="0">
              <a:spcBef>
                <a:spcPts val="0"/>
              </a:spcBef>
              <a:buClr>
                <a:srgbClr val="FFFFFF"/>
              </a:buClr>
              <a:buSzPts val="6000"/>
              <a:buNone/>
              <a:defRPr sz="6000">
                <a:solidFill>
                  <a:srgbClr val="FFFFFF"/>
                </a:solidFill>
              </a:defRPr>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a:endParaRPr/>
          </a:p>
        </p:txBody>
      </p:sp>
      <p:pic>
        <p:nvPicPr>
          <p:cNvPr id="36" name="Shape 36"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flipH="1">
            <a:off x="0" y="0"/>
            <a:ext cx="45720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9" name="Shape 3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40" name="Shape 40"/>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Clr>
                <a:srgbClr val="354A5F"/>
              </a:buClr>
              <a:buSzPts val="4200"/>
              <a:buNone/>
              <a:defRPr sz="4200">
                <a:solidFill>
                  <a:srgbClr val="354A5F"/>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a:endParaRPr/>
          </a:p>
        </p:txBody>
      </p:sp>
      <p:sp>
        <p:nvSpPr>
          <p:cNvPr id="41" name="Shape 41"/>
          <p:cNvSpPr txBox="1">
            <a:spLocks noGrp="1"/>
          </p:cNvSpPr>
          <p:nvPr>
            <p:ph type="subTitle" idx="1"/>
          </p:nvPr>
        </p:nvSpPr>
        <p:spPr>
          <a:xfrm>
            <a:off x="265500" y="2779467"/>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Shape 42"/>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rgbClr val="CCCCCC"/>
              </a:buClr>
              <a:buSzPts val="1800"/>
              <a:buChar char="●"/>
              <a:defRPr>
                <a:solidFill>
                  <a:srgbClr val="CCCCCC"/>
                </a:solidFill>
              </a:defRPr>
            </a:lvl1pPr>
            <a:lvl2pPr lvl="1">
              <a:spcBef>
                <a:spcPts val="0"/>
              </a:spcBef>
              <a:buClr>
                <a:srgbClr val="CCCCCC"/>
              </a:buClr>
              <a:buSzPts val="1400"/>
              <a:buChar char="○"/>
              <a:defRPr>
                <a:solidFill>
                  <a:srgbClr val="CCCCCC"/>
                </a:solidFill>
              </a:defRPr>
            </a:lvl2pPr>
            <a:lvl3pPr lvl="2">
              <a:spcBef>
                <a:spcPts val="0"/>
              </a:spcBef>
              <a:buClr>
                <a:srgbClr val="CCCCCC"/>
              </a:buClr>
              <a:buSzPts val="1400"/>
              <a:buChar char="■"/>
              <a:defRPr>
                <a:solidFill>
                  <a:srgbClr val="CCCCCC"/>
                </a:solidFill>
              </a:defRPr>
            </a:lvl3pPr>
            <a:lvl4pPr lvl="3">
              <a:spcBef>
                <a:spcPts val="0"/>
              </a:spcBef>
              <a:buClr>
                <a:srgbClr val="CCCCCC"/>
              </a:buClr>
              <a:buSzPts val="1400"/>
              <a:buChar char="●"/>
              <a:defRPr>
                <a:solidFill>
                  <a:srgbClr val="CCCCCC"/>
                </a:solidFill>
              </a:defRPr>
            </a:lvl4pPr>
            <a:lvl5pPr lvl="4">
              <a:spcBef>
                <a:spcPts val="0"/>
              </a:spcBef>
              <a:buClr>
                <a:srgbClr val="CCCCCC"/>
              </a:buClr>
              <a:buSzPts val="1400"/>
              <a:buChar char="○"/>
              <a:defRPr>
                <a:solidFill>
                  <a:srgbClr val="CCCCCC"/>
                </a:solidFill>
              </a:defRPr>
            </a:lvl5pPr>
            <a:lvl6pPr lvl="5">
              <a:spcBef>
                <a:spcPts val="0"/>
              </a:spcBef>
              <a:buClr>
                <a:srgbClr val="CCCCCC"/>
              </a:buClr>
              <a:buSzPts val="1400"/>
              <a:buChar char="■"/>
              <a:defRPr>
                <a:solidFill>
                  <a:srgbClr val="CCCCCC"/>
                </a:solidFill>
              </a:defRPr>
            </a:lvl6pPr>
            <a:lvl7pPr lvl="6">
              <a:spcBef>
                <a:spcPts val="0"/>
              </a:spcBef>
              <a:buClr>
                <a:srgbClr val="CCCCCC"/>
              </a:buClr>
              <a:buSzPts val="1400"/>
              <a:buChar char="●"/>
              <a:defRPr>
                <a:solidFill>
                  <a:srgbClr val="CCCCCC"/>
                </a:solidFill>
              </a:defRPr>
            </a:lvl7pPr>
            <a:lvl8pPr lvl="7">
              <a:spcBef>
                <a:spcPts val="0"/>
              </a:spcBef>
              <a:buClr>
                <a:srgbClr val="CCCCCC"/>
              </a:buClr>
              <a:buSzPts val="1400"/>
              <a:buChar char="○"/>
              <a:defRPr>
                <a:solidFill>
                  <a:srgbClr val="CCCCCC"/>
                </a:solidFill>
              </a:defRPr>
            </a:lvl8pPr>
            <a:lvl9pPr lvl="8">
              <a:spcBef>
                <a:spcPts val="0"/>
              </a:spcBef>
              <a:buClr>
                <a:srgbClr val="CCCCCC"/>
              </a:buClr>
              <a:buSzPts val="1400"/>
              <a:buChar char="■"/>
              <a:defRPr>
                <a:solidFill>
                  <a:srgbClr val="CCCCCC"/>
                </a:solidFill>
              </a:defRPr>
            </a:lvl9pPr>
          </a:lstStyle>
          <a:p>
            <a:endParaRPr/>
          </a:p>
        </p:txBody>
      </p:sp>
      <p:pic>
        <p:nvPicPr>
          <p:cNvPr id="43" name="Shape 4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75500" y="1258525"/>
            <a:ext cx="8222100" cy="1963500"/>
          </a:xfrm>
          <a:prstGeom prst="rect">
            <a:avLst/>
          </a:prstGeom>
        </p:spPr>
        <p:txBody>
          <a:bodyPr wrap="square" lIns="91425" tIns="91425" rIns="91425" bIns="91425" anchor="b" anchorCtr="0"/>
          <a:lstStyle>
            <a:lvl1pPr lvl="0" algn="ctr">
              <a:spcBef>
                <a:spcPts val="0"/>
              </a:spcBef>
              <a:buClr>
                <a:srgbClr val="354A5F"/>
              </a:buClr>
              <a:buSzPts val="12000"/>
              <a:buNone/>
              <a:defRPr sz="12000">
                <a:solidFill>
                  <a:srgbClr val="354A5F"/>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a:endParaRPr/>
          </a:p>
        </p:txBody>
      </p:sp>
      <p:sp>
        <p:nvSpPr>
          <p:cNvPr id="46" name="Shape 46"/>
          <p:cNvSpPr txBox="1">
            <a:spLocks noGrp="1"/>
          </p:cNvSpPr>
          <p:nvPr>
            <p:ph type="body" idx="1"/>
          </p:nvPr>
        </p:nvSpPr>
        <p:spPr>
          <a:xfrm>
            <a:off x="475500" y="3304625"/>
            <a:ext cx="8222100" cy="1300800"/>
          </a:xfrm>
          <a:prstGeom prst="rect">
            <a:avLst/>
          </a:prstGeom>
        </p:spPr>
        <p:txBody>
          <a:bodyPr wrap="square" lIns="91425" tIns="91425" rIns="91425" bIns="91425" anchor="t" anchorCtr="0"/>
          <a:lstStyle>
            <a:lvl1pPr lvl="0" algn="ctr">
              <a:spcBef>
                <a:spcPts val="0"/>
              </a:spcBef>
              <a:buClr>
                <a:srgbClr val="547899"/>
              </a:buClr>
              <a:buSzPts val="1800"/>
              <a:buChar char="●"/>
              <a:defRPr>
                <a:solidFill>
                  <a:srgbClr val="547899"/>
                </a:solidFill>
              </a:defRPr>
            </a:lvl1pPr>
            <a:lvl2pPr lvl="1" algn="ctr">
              <a:spcBef>
                <a:spcPts val="0"/>
              </a:spcBef>
              <a:buClr>
                <a:srgbClr val="547899"/>
              </a:buClr>
              <a:buSzPts val="1400"/>
              <a:buChar char="○"/>
              <a:defRPr>
                <a:solidFill>
                  <a:srgbClr val="547899"/>
                </a:solidFill>
              </a:defRPr>
            </a:lvl2pPr>
            <a:lvl3pPr lvl="2" algn="ctr">
              <a:spcBef>
                <a:spcPts val="0"/>
              </a:spcBef>
              <a:buClr>
                <a:srgbClr val="547899"/>
              </a:buClr>
              <a:buSzPts val="1400"/>
              <a:buChar char="■"/>
              <a:defRPr>
                <a:solidFill>
                  <a:srgbClr val="547899"/>
                </a:solidFill>
              </a:defRPr>
            </a:lvl3pPr>
            <a:lvl4pPr lvl="3" algn="ctr">
              <a:spcBef>
                <a:spcPts val="0"/>
              </a:spcBef>
              <a:buClr>
                <a:srgbClr val="547899"/>
              </a:buClr>
              <a:buSzPts val="1400"/>
              <a:buChar char="●"/>
              <a:defRPr>
                <a:solidFill>
                  <a:srgbClr val="547899"/>
                </a:solidFill>
              </a:defRPr>
            </a:lvl4pPr>
            <a:lvl5pPr lvl="4" algn="ctr">
              <a:spcBef>
                <a:spcPts val="0"/>
              </a:spcBef>
              <a:buClr>
                <a:srgbClr val="547899"/>
              </a:buClr>
              <a:buSzPts val="1400"/>
              <a:buChar char="○"/>
              <a:defRPr>
                <a:solidFill>
                  <a:srgbClr val="547899"/>
                </a:solidFill>
              </a:defRPr>
            </a:lvl5pPr>
            <a:lvl6pPr lvl="5" algn="ctr">
              <a:spcBef>
                <a:spcPts val="0"/>
              </a:spcBef>
              <a:buClr>
                <a:srgbClr val="547899"/>
              </a:buClr>
              <a:buSzPts val="1400"/>
              <a:buChar char="■"/>
              <a:defRPr>
                <a:solidFill>
                  <a:srgbClr val="547899"/>
                </a:solidFill>
              </a:defRPr>
            </a:lvl6pPr>
            <a:lvl7pPr lvl="6" algn="ctr">
              <a:spcBef>
                <a:spcPts val="0"/>
              </a:spcBef>
              <a:buClr>
                <a:srgbClr val="547899"/>
              </a:buClr>
              <a:buSzPts val="1400"/>
              <a:buChar char="●"/>
              <a:defRPr>
                <a:solidFill>
                  <a:srgbClr val="547899"/>
                </a:solidFill>
              </a:defRPr>
            </a:lvl7pPr>
            <a:lvl8pPr lvl="7" algn="ctr">
              <a:spcBef>
                <a:spcPts val="0"/>
              </a:spcBef>
              <a:buClr>
                <a:srgbClr val="547899"/>
              </a:buClr>
              <a:buSzPts val="1400"/>
              <a:buChar char="○"/>
              <a:defRPr>
                <a:solidFill>
                  <a:srgbClr val="547899"/>
                </a:solidFill>
              </a:defRPr>
            </a:lvl8pPr>
            <a:lvl9pPr lvl="8" algn="ctr">
              <a:spcBef>
                <a:spcPts val="0"/>
              </a:spcBef>
              <a:buClr>
                <a:srgbClr val="547899"/>
              </a:buClr>
              <a:buSzPts val="1400"/>
              <a:buChar char="■"/>
              <a:defRPr>
                <a:solidFill>
                  <a:srgbClr val="547899"/>
                </a:solidFill>
              </a:defRPr>
            </a:lvl9pPr>
          </a:lstStyle>
          <a:p>
            <a:endParaRPr/>
          </a:p>
        </p:txBody>
      </p:sp>
      <p:pic>
        <p:nvPicPr>
          <p:cNvPr id="47" name="Shape 4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54A5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lvl="0">
              <a:spcBef>
                <a:spcPts val="0"/>
              </a:spcBef>
              <a:buClr>
                <a:srgbClr val="5B93CE"/>
              </a:buClr>
              <a:buSzPts val="3200"/>
              <a:buFont typeface="Montserrat"/>
              <a:buNone/>
              <a:defRPr sz="3200" b="1">
                <a:solidFill>
                  <a:srgbClr val="5B93CE"/>
                </a:solidFill>
                <a:latin typeface="Montserrat"/>
                <a:ea typeface="Montserrat"/>
                <a:cs typeface="Montserrat"/>
                <a:sym typeface="Montserrat"/>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rgbClr val="FFFFFF"/>
              </a:buClr>
              <a:buSzPts val="1800"/>
              <a:buFont typeface="Arvo"/>
              <a:buChar char="●"/>
              <a:defRPr sz="1800">
                <a:solidFill>
                  <a:srgbClr val="FFFFFF"/>
                </a:solidFill>
                <a:latin typeface="Arvo"/>
                <a:ea typeface="Arvo"/>
                <a:cs typeface="Arvo"/>
                <a:sym typeface="Arvo"/>
              </a:defRPr>
            </a:lvl1pPr>
            <a:lvl2pPr lvl="1">
              <a:lnSpc>
                <a:spcPct val="115000"/>
              </a:lnSpc>
              <a:spcBef>
                <a:spcPts val="0"/>
              </a:spcBef>
              <a:spcAft>
                <a:spcPts val="1600"/>
              </a:spcAft>
              <a:buClr>
                <a:srgbClr val="FFFFFF"/>
              </a:buClr>
              <a:buSzPts val="1400"/>
              <a:buFont typeface="Arvo"/>
              <a:buChar char="○"/>
              <a:defRPr u="sng">
                <a:solidFill>
                  <a:srgbClr val="FFFFFF"/>
                </a:solidFill>
                <a:latin typeface="Arvo"/>
                <a:ea typeface="Arvo"/>
                <a:cs typeface="Arvo"/>
                <a:sym typeface="Arvo"/>
              </a:defRPr>
            </a:lvl2pPr>
            <a:lvl3pPr lvl="2">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3pPr>
            <a:lvl4pPr lvl="3">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4pPr>
            <a:lvl5pPr lvl="4">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5pPr>
            <a:lvl6pPr lvl="5">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6pPr>
            <a:lvl7pPr lvl="6">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7pPr>
            <a:lvl8pPr lvl="7">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8pPr>
            <a:lvl9pPr lvl="8">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r>
              <a:rPr lang="en" dirty="0"/>
              <a:t>Waste Not Want Not</a:t>
            </a:r>
          </a:p>
        </p:txBody>
      </p:sp>
      <p:sp>
        <p:nvSpPr>
          <p:cNvPr id="60" name="Shape 60"/>
          <p:cNvSpPr txBox="1">
            <a:spLocks noGrp="1"/>
          </p:cNvSpPr>
          <p:nvPr>
            <p:ph type="subTitle" idx="1"/>
          </p:nvPr>
        </p:nvSpPr>
        <p:spPr>
          <a:xfrm>
            <a:off x="311700" y="2834125"/>
            <a:ext cx="8520600" cy="1189200"/>
          </a:xfrm>
          <a:prstGeom prst="rect">
            <a:avLst/>
          </a:prstGeom>
        </p:spPr>
        <p:txBody>
          <a:bodyPr wrap="square" lIns="91425" tIns="91425" rIns="91425" bIns="91425" anchor="t" anchorCtr="0">
            <a:noAutofit/>
          </a:bodyPr>
          <a:lstStyle/>
          <a:p>
            <a:r>
              <a:rPr lang="en" dirty="0"/>
              <a:t>Alecia Thomas</a:t>
            </a:r>
          </a:p>
          <a:p>
            <a:pPr marL="0" lvl="0" indent="0">
              <a:spcBef>
                <a:spcPts val="0"/>
              </a:spcBef>
              <a:buNone/>
            </a:pPr>
            <a:r>
              <a:rPr lang="en" dirty="0" err="1"/>
              <a:t>celestialrae</a:t>
            </a:r>
            <a:r>
              <a:rPr lang="en" dirty="0"/>
              <a:t> on GitHub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r>
              <a:rPr lang="en" dirty="0"/>
              <a:t>Reduce Waste</a:t>
            </a:r>
          </a:p>
        </p:txBody>
      </p:sp>
      <p:sp>
        <p:nvSpPr>
          <p:cNvPr id="66" name="Shape 66"/>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a:buNone/>
            </a:pPr>
            <a:r>
              <a:rPr lang="en" dirty="0"/>
              <a:t>My project is intended to reduce waste by keeping track of a user's ingredients. Whenever a user goes grocery shopping they would input their new items into their digital pantry along with the expiration dates. When an ingredient is about to expire it will trigger an automatic message to the user with a warning to use the ingredient up within the selected timeframe.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Features</a:t>
            </a:r>
          </a:p>
        </p:txBody>
      </p:sp>
      <p:sp>
        <p:nvSpPr>
          <p:cNvPr id="72" name="Shape 72"/>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indent="-342900">
              <a:spcAft>
                <a:spcPts val="0"/>
              </a:spcAft>
            </a:pPr>
            <a:r>
              <a:rPr lang="en" dirty="0"/>
              <a:t>User Login</a:t>
            </a:r>
          </a:p>
          <a:p>
            <a:pPr marL="457200" indent="-342900">
              <a:spcAft>
                <a:spcPts val="0"/>
              </a:spcAft>
            </a:pPr>
            <a:r>
              <a:rPr lang="en" dirty="0"/>
              <a:t>Add, Delete, and Update</a:t>
            </a:r>
          </a:p>
          <a:p>
            <a:pPr marL="457200" indent="-342900"/>
            <a:r>
              <a:rPr lang="en" dirty="0"/>
              <a:t>Messaging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27368" y="508641"/>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User Stories</a:t>
            </a:r>
          </a:p>
        </p:txBody>
      </p:sp>
      <p:sp>
        <p:nvSpPr>
          <p:cNvPr id="78" name="Shape 78"/>
          <p:cNvSpPr txBox="1">
            <a:spLocks noGrp="1"/>
          </p:cNvSpPr>
          <p:nvPr>
            <p:ph type="body" idx="1"/>
          </p:nvPr>
        </p:nvSpPr>
        <p:spPr>
          <a:xfrm>
            <a:off x="464478" y="1929767"/>
            <a:ext cx="8222100" cy="2387856"/>
          </a:xfrm>
          <a:prstGeom prst="rect">
            <a:avLst/>
          </a:prstGeom>
        </p:spPr>
        <p:txBody>
          <a:bodyPr wrap="square" lIns="91425" tIns="91425" rIns="91425" bIns="91425" anchor="t" anchorCtr="0">
            <a:noAutofit/>
          </a:bodyPr>
          <a:lstStyle/>
          <a:p>
            <a:pPr marL="285750" indent="-285750">
              <a:lnSpc>
                <a:spcPct val="114999"/>
              </a:lnSpc>
            </a:pPr>
            <a:r>
              <a:rPr lang="en" dirty="0"/>
              <a:t>Add, Delete, or Update an Ingredient</a:t>
            </a:r>
          </a:p>
          <a:p>
            <a:pPr marL="285750" indent="-285750">
              <a:lnSpc>
                <a:spcPct val="114999"/>
              </a:lnSpc>
            </a:pPr>
            <a:r>
              <a:rPr lang="en" dirty="0"/>
              <a:t>Sort by Date, Food Group, or Amount</a:t>
            </a:r>
          </a:p>
          <a:p>
            <a:pPr marL="285750" indent="-285750">
              <a:lnSpc>
                <a:spcPct val="114999"/>
              </a:lnSpc>
            </a:pPr>
            <a:r>
              <a:rPr lang="en" dirty="0"/>
              <a:t>Alter settings to message when there's more of an item to use so it is spread out over an interval of time instead of eating 10 pounds of rice in the last week. </a:t>
            </a:r>
          </a:p>
          <a:p>
            <a:pPr marL="285750" indent="-285750">
              <a:lnSpc>
                <a:spcPct val="114999"/>
              </a:lnSpc>
            </a:pPr>
            <a:r>
              <a:rPr lang="en" dirty="0"/>
              <a:t>A pie chart will show the ratio of each food group in your diet.</a:t>
            </a:r>
          </a:p>
          <a:p>
            <a:pPr>
              <a:lnSpc>
                <a:spcPct val="114999"/>
              </a:lnSpc>
              <a:buNone/>
            </a:pPr>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r>
              <a:rPr lang="en" dirty="0"/>
              <a:t>Planning - Database</a:t>
            </a:r>
          </a:p>
        </p:txBody>
      </p:sp>
      <p:sp>
        <p:nvSpPr>
          <p:cNvPr id="84" name="Shape 84"/>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a:buNone/>
            </a:pPr>
            <a:r>
              <a:rPr lang="en" dirty="0"/>
              <a:t>The "Food Group" table has the 5 groups recommended by the USDA, this will go towards making a pie chart as a visual representation of a user's diet. </a:t>
            </a:r>
          </a:p>
          <a:p>
            <a:pPr>
              <a:lnSpc>
                <a:spcPct val="114999"/>
              </a:lnSpc>
              <a:buNone/>
            </a:pPr>
            <a:r>
              <a:rPr lang="en" dirty="0"/>
              <a:t>There is another table for "Units", this will be used along with "Weight" to allow the user to spread out a food item.</a:t>
            </a:r>
          </a:p>
          <a:p>
            <a:pPr>
              <a:lnSpc>
                <a:spcPct val="114999"/>
              </a:lnSpc>
              <a:buNone/>
            </a:pPr>
            <a:r>
              <a:rPr lang="en" dirty="0"/>
              <a:t>There is a "Ingredients" table with all of the names and "Expiration Dates".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Technology Stack</a:t>
            </a:r>
          </a:p>
        </p:txBody>
      </p:sp>
      <p:sp>
        <p:nvSpPr>
          <p:cNvPr id="90" name="Shape 90"/>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indent="-342900">
              <a:spcAft>
                <a:spcPts val="0"/>
              </a:spcAft>
            </a:pPr>
            <a:r>
              <a:rPr lang="en" dirty="0"/>
              <a:t>C#, JavaScript</a:t>
            </a:r>
          </a:p>
          <a:p>
            <a:pPr marL="457200" indent="-342900">
              <a:spcAft>
                <a:spcPts val="0"/>
              </a:spcAft>
            </a:pPr>
            <a:r>
              <a:rPr lang="en" dirty="0"/>
              <a:t>.</a:t>
            </a:r>
            <a:r>
              <a:rPr lang="en" dirty="0" err="1"/>
              <a:t>NETCore</a:t>
            </a:r>
            <a:r>
              <a:rPr lang="en" dirty="0"/>
              <a:t>, </a:t>
            </a:r>
            <a:r>
              <a:rPr lang="en" dirty="0" err="1"/>
              <a:t>EntityFrameworkCore</a:t>
            </a:r>
          </a:p>
          <a:p>
            <a:pPr marL="457200" indent="-342900">
              <a:spcAft>
                <a:spcPts val="0"/>
              </a:spcAft>
            </a:pPr>
            <a:r>
              <a:rPr lang="en" dirty="0"/>
              <a:t>ASP.NET, Razor</a:t>
            </a:r>
          </a:p>
          <a:p>
            <a:pPr marL="457200" indent="-342900">
              <a:spcAft>
                <a:spcPts val="0"/>
              </a:spcAft>
            </a:pPr>
            <a:r>
              <a:rPr lang="en" dirty="0"/>
              <a:t>SQL Server, Azure Data Studio)</a:t>
            </a:r>
          </a:p>
          <a:p>
            <a:pPr marL="457200" lvl="0" indent="-342900">
              <a:spcBef>
                <a:spcPts val="0"/>
              </a:spcBef>
              <a:buSzPts val="1800"/>
              <a:buChar char="●"/>
            </a:pPr>
            <a:r>
              <a:rPr lang="en" dirty="0"/>
              <a:t>Bootstrap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28908" y="1694247"/>
            <a:ext cx="8222100" cy="1012800"/>
          </a:xfrm>
          <a:prstGeom prst="rect">
            <a:avLst/>
          </a:prstGeom>
        </p:spPr>
        <p:txBody>
          <a:bodyPr wrap="square" lIns="91425" tIns="91425" rIns="91425" bIns="91425" anchor="ctr" anchorCtr="0">
            <a:noAutofit/>
          </a:bodyPr>
          <a:lstStyle/>
          <a:p>
            <a:pPr marL="0" lvl="0" indent="0">
              <a:spcBef>
                <a:spcPts val="0"/>
              </a:spcBef>
              <a:buNone/>
            </a:pPr>
            <a:r>
              <a:rPr lang="en" dirty="0"/>
              <a:t>Wireframe</a:t>
            </a:r>
          </a:p>
        </p:txBody>
      </p:sp>
      <p:pic>
        <p:nvPicPr>
          <p:cNvPr id="2" name="Picture 2" descr="Graphical user interface, application, table&#10;&#10;Description automatically generated">
            <a:extLst>
              <a:ext uri="{FF2B5EF4-FFF2-40B4-BE49-F238E27FC236}">
                <a16:creationId xmlns:a16="http://schemas.microsoft.com/office/drawing/2014/main" id="{8C5BC45D-E241-4875-84F2-2D0AD045B46C}"/>
              </a:ext>
            </a:extLst>
          </p:cNvPr>
          <p:cNvPicPr>
            <a:picLocks noChangeAspect="1"/>
          </p:cNvPicPr>
          <p:nvPr/>
        </p:nvPicPr>
        <p:blipFill>
          <a:blip r:embed="rId3"/>
          <a:stretch>
            <a:fillRect/>
          </a:stretch>
        </p:blipFill>
        <p:spPr>
          <a:xfrm>
            <a:off x="3259776" y="406962"/>
            <a:ext cx="5378038" cy="38026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 I Learned</a:t>
            </a:r>
          </a:p>
        </p:txBody>
      </p:sp>
      <p:sp>
        <p:nvSpPr>
          <p:cNvPr id="101" name="Shape 101"/>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indent="-342900">
              <a:lnSpc>
                <a:spcPct val="114999"/>
              </a:lnSpc>
              <a:spcAft>
                <a:spcPts val="0"/>
              </a:spcAft>
            </a:pPr>
            <a:r>
              <a:rPr lang="en" dirty="0"/>
              <a:t>Identity</a:t>
            </a:r>
          </a:p>
          <a:p>
            <a:pPr marL="457200" indent="-342900">
              <a:spcAft>
                <a:spcPts val="0"/>
              </a:spcAft>
            </a:pPr>
            <a:r>
              <a:rPr lang="en" dirty="0"/>
              <a:t>How to create a login feature</a:t>
            </a:r>
          </a:p>
          <a:p>
            <a:pPr marL="457200" indent="-342900">
              <a:lnSpc>
                <a:spcPct val="114999"/>
              </a:lnSpc>
              <a:spcAft>
                <a:spcPts val="0"/>
              </a:spcAft>
            </a:pPr>
            <a:r>
              <a:rPr lang="en" dirty="0"/>
              <a:t>What databases were available and possible hosting options</a:t>
            </a:r>
          </a:p>
          <a:p>
            <a:pPr marL="457200" indent="-342900">
              <a:lnSpc>
                <a:spcPct val="114999"/>
              </a:lnSpc>
              <a:spcAft>
                <a:spcPts val="0"/>
              </a:spcAft>
            </a:pPr>
            <a:r>
              <a:rPr lang="en" dirty="0"/>
              <a:t>How to add User Secrets</a:t>
            </a:r>
          </a:p>
          <a:p>
            <a:pPr marL="457200" indent="-342900"/>
            <a:endParaRPr lang="e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What’s Next</a:t>
            </a:r>
          </a:p>
        </p:txBody>
      </p:sp>
      <p:sp>
        <p:nvSpPr>
          <p:cNvPr id="107" name="Shape 107"/>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indent="-342900">
              <a:spcAft>
                <a:spcPts val="0"/>
              </a:spcAft>
            </a:pPr>
            <a:r>
              <a:rPr lang="en" dirty="0"/>
              <a:t>Text message feature</a:t>
            </a:r>
          </a:p>
          <a:p>
            <a:pPr marL="457200" indent="-342900">
              <a:spcAft>
                <a:spcPts val="0"/>
              </a:spcAft>
            </a:pPr>
            <a:r>
              <a:rPr lang="en" dirty="0"/>
              <a:t>Adding more partial views for a better UI</a:t>
            </a:r>
          </a:p>
          <a:p>
            <a:pPr marL="457200" indent="-342900">
              <a:lnSpc>
                <a:spcPct val="114999"/>
              </a:lnSpc>
              <a:spcAft>
                <a:spcPts val="0"/>
              </a:spcAft>
            </a:pPr>
            <a:r>
              <a:rPr lang="en" dirty="0"/>
              <a:t>Adding more sort functionality</a:t>
            </a:r>
          </a:p>
          <a:p>
            <a:pPr marL="457200" indent="-342900">
              <a:lnSpc>
                <a:spcPct val="114999"/>
              </a:lnSpc>
              <a:spcAft>
                <a:spcPts val="0"/>
              </a:spcAft>
            </a:pPr>
            <a:r>
              <a:rPr lang="en" dirty="0"/>
              <a:t>Recommending recipes based upon a user's ingredients</a:t>
            </a:r>
          </a:p>
          <a:p>
            <a:pPr marL="457200" indent="-342900">
              <a:lnSpc>
                <a:spcPct val="114999"/>
              </a:lnSpc>
              <a:spcAft>
                <a:spcPts val="0"/>
              </a:spcAft>
            </a:pPr>
            <a:r>
              <a:rPr lang="en" dirty="0"/>
              <a:t>Filtering through recipes to find one with the most ingredients owned</a:t>
            </a:r>
          </a:p>
          <a:p>
            <a:pPr marL="457200" indent="-342900">
              <a:lnSpc>
                <a:spcPct val="114999"/>
              </a:lnSpc>
              <a:spcAft>
                <a:spcPts val="0"/>
              </a:spcAft>
            </a:pPr>
            <a:endParaRPr lang="en" dirty="0"/>
          </a:p>
          <a:p>
            <a:pPr marL="457200" indent="-342900"/>
            <a:endParaRPr lang="en" dirty="0"/>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240</Words>
  <Application>Microsoft Office PowerPoint</Application>
  <PresentationFormat>On-screen Show (16:9)</PresentationFormat>
  <Paragraphs>29</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Material</vt:lpstr>
      <vt:lpstr>Waste Not Want Not</vt:lpstr>
      <vt:lpstr>Reduce Waste</vt:lpstr>
      <vt:lpstr>Features</vt:lpstr>
      <vt:lpstr>Planning - User Stories</vt:lpstr>
      <vt:lpstr>Planning - Database</vt:lpstr>
      <vt:lpstr>Technology Stack</vt:lpstr>
      <vt:lpstr>Wireframe</vt:lpstr>
      <vt:lpstr>What I Learned</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Anna Hexter</dc:creator>
  <cp:lastModifiedBy>Anna Hexter</cp:lastModifiedBy>
  <cp:revision>228</cp:revision>
  <dcterms:modified xsi:type="dcterms:W3CDTF">2021-04-27T02:21:25Z</dcterms:modified>
</cp:coreProperties>
</file>