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6858000" cy="9906000" type="A4"/>
  <p:notesSz cx="6858000" cy="9144000"/>
  <p:defaultTextStyle>
    <a:defPPr>
      <a:defRPr lang="it-IT"/>
    </a:defPPr>
    <a:lvl1pPr marL="0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64723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29446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94169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58892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323615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88338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53062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317785" algn="l" defTabSz="664723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2" d="100"/>
          <a:sy n="62" d="100"/>
        </p:scale>
        <p:origin x="-2024" y="-96"/>
      </p:cViewPr>
      <p:guideLst>
        <p:guide orient="horz" pos="311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49" y="3077282"/>
            <a:ext cx="5829302" cy="2123369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4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9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94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58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23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8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5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317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1" y="396700"/>
            <a:ext cx="1543051" cy="8452202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1" cy="8452202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6" y="6365523"/>
            <a:ext cx="5829302" cy="1967441"/>
          </a:xfrm>
        </p:spPr>
        <p:txBody>
          <a:bodyPr anchor="t"/>
          <a:lstStyle>
            <a:lvl1pPr algn="l">
              <a:defRPr sz="5800" b="1" cap="all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6" y="4198587"/>
            <a:ext cx="5829302" cy="2166937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64723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944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9416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588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3236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883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6530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3177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2" y="2311401"/>
            <a:ext cx="3028949" cy="6537502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49" y="2311401"/>
            <a:ext cx="3028949" cy="6537502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3" cy="924101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4723" indent="0">
              <a:buNone/>
              <a:defRPr sz="2900" b="1"/>
            </a:lvl2pPr>
            <a:lvl3pPr marL="1329446" indent="0">
              <a:buNone/>
              <a:defRPr sz="2600" b="1"/>
            </a:lvl3pPr>
            <a:lvl4pPr marL="1994169" indent="0">
              <a:buNone/>
              <a:defRPr sz="2300" b="1"/>
            </a:lvl4pPr>
            <a:lvl5pPr marL="2658892" indent="0">
              <a:buNone/>
              <a:defRPr sz="2300" b="1"/>
            </a:lvl5pPr>
            <a:lvl6pPr marL="3323615" indent="0">
              <a:buNone/>
              <a:defRPr sz="2300" b="1"/>
            </a:lvl6pPr>
            <a:lvl7pPr marL="3988338" indent="0">
              <a:buNone/>
              <a:defRPr sz="2300" b="1"/>
            </a:lvl7pPr>
            <a:lvl8pPr marL="4653062" indent="0">
              <a:buNone/>
              <a:defRPr sz="2300" b="1"/>
            </a:lvl8pPr>
            <a:lvl9pPr marL="5317785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3" cy="570741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3" cy="924101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4723" indent="0">
              <a:buNone/>
              <a:defRPr sz="2900" b="1"/>
            </a:lvl2pPr>
            <a:lvl3pPr marL="1329446" indent="0">
              <a:buNone/>
              <a:defRPr sz="2600" b="1"/>
            </a:lvl3pPr>
            <a:lvl4pPr marL="1994169" indent="0">
              <a:buNone/>
              <a:defRPr sz="2300" b="1"/>
            </a:lvl4pPr>
            <a:lvl5pPr marL="2658892" indent="0">
              <a:buNone/>
              <a:defRPr sz="2300" b="1"/>
            </a:lvl5pPr>
            <a:lvl6pPr marL="3323615" indent="0">
              <a:buNone/>
              <a:defRPr sz="2300" b="1"/>
            </a:lvl6pPr>
            <a:lvl7pPr marL="3988338" indent="0">
              <a:buNone/>
              <a:defRPr sz="2300" b="1"/>
            </a:lvl7pPr>
            <a:lvl8pPr marL="4653062" indent="0">
              <a:buNone/>
              <a:defRPr sz="2300" b="1"/>
            </a:lvl8pPr>
            <a:lvl9pPr marL="5317785" indent="0">
              <a:buNone/>
              <a:defRPr sz="23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3" cy="5707416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4" y="394406"/>
            <a:ext cx="2256234" cy="1678517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90" y="394407"/>
            <a:ext cx="3833814" cy="8454496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4" y="2072924"/>
            <a:ext cx="2256234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64723" indent="0">
              <a:buNone/>
              <a:defRPr sz="1700"/>
            </a:lvl2pPr>
            <a:lvl3pPr marL="1329446" indent="0">
              <a:buNone/>
              <a:defRPr sz="1500"/>
            </a:lvl3pPr>
            <a:lvl4pPr marL="1994169" indent="0">
              <a:buNone/>
              <a:defRPr sz="1300"/>
            </a:lvl4pPr>
            <a:lvl5pPr marL="2658892" indent="0">
              <a:buNone/>
              <a:defRPr sz="1300"/>
            </a:lvl5pPr>
            <a:lvl6pPr marL="3323615" indent="0">
              <a:buNone/>
              <a:defRPr sz="1300"/>
            </a:lvl6pPr>
            <a:lvl7pPr marL="3988338" indent="0">
              <a:buNone/>
              <a:defRPr sz="1300"/>
            </a:lvl7pPr>
            <a:lvl8pPr marL="4653062" indent="0">
              <a:buNone/>
              <a:defRPr sz="1300"/>
            </a:lvl8pPr>
            <a:lvl9pPr marL="5317785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7" y="6934200"/>
            <a:ext cx="4114800" cy="81862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it-IT" smtClean="0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7" y="885119"/>
            <a:ext cx="4114800" cy="5943600"/>
          </a:xfrm>
        </p:spPr>
        <p:txBody>
          <a:bodyPr/>
          <a:lstStyle>
            <a:lvl1pPr marL="0" indent="0">
              <a:buNone/>
              <a:defRPr sz="4700"/>
            </a:lvl1pPr>
            <a:lvl2pPr marL="664723" indent="0">
              <a:buNone/>
              <a:defRPr sz="4100"/>
            </a:lvl2pPr>
            <a:lvl3pPr marL="1329446" indent="0">
              <a:buNone/>
              <a:defRPr sz="3500"/>
            </a:lvl3pPr>
            <a:lvl4pPr marL="1994169" indent="0">
              <a:buNone/>
              <a:defRPr sz="2900"/>
            </a:lvl4pPr>
            <a:lvl5pPr marL="2658892" indent="0">
              <a:buNone/>
              <a:defRPr sz="2900"/>
            </a:lvl5pPr>
            <a:lvl6pPr marL="3323615" indent="0">
              <a:buNone/>
              <a:defRPr sz="2900"/>
            </a:lvl6pPr>
            <a:lvl7pPr marL="3988338" indent="0">
              <a:buNone/>
              <a:defRPr sz="2900"/>
            </a:lvl7pPr>
            <a:lvl8pPr marL="4653062" indent="0">
              <a:buNone/>
              <a:defRPr sz="2900"/>
            </a:lvl8pPr>
            <a:lvl9pPr marL="5317785" indent="0">
              <a:buNone/>
              <a:defRPr sz="29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7" y="7752822"/>
            <a:ext cx="4114800" cy="1162578"/>
          </a:xfrm>
        </p:spPr>
        <p:txBody>
          <a:bodyPr/>
          <a:lstStyle>
            <a:lvl1pPr marL="0" indent="0">
              <a:buNone/>
              <a:defRPr sz="2000"/>
            </a:lvl1pPr>
            <a:lvl2pPr marL="664723" indent="0">
              <a:buNone/>
              <a:defRPr sz="1700"/>
            </a:lvl2pPr>
            <a:lvl3pPr marL="1329446" indent="0">
              <a:buNone/>
              <a:defRPr sz="1500"/>
            </a:lvl3pPr>
            <a:lvl4pPr marL="1994169" indent="0">
              <a:buNone/>
              <a:defRPr sz="1300"/>
            </a:lvl4pPr>
            <a:lvl5pPr marL="2658892" indent="0">
              <a:buNone/>
              <a:defRPr sz="1300"/>
            </a:lvl5pPr>
            <a:lvl6pPr marL="3323615" indent="0">
              <a:buNone/>
              <a:defRPr sz="1300"/>
            </a:lvl6pPr>
            <a:lvl7pPr marL="3988338" indent="0">
              <a:buNone/>
              <a:defRPr sz="1300"/>
            </a:lvl7pPr>
            <a:lvl8pPr marL="4653062" indent="0">
              <a:buNone/>
              <a:defRPr sz="1300"/>
            </a:lvl8pPr>
            <a:lvl9pPr marL="5317785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42904" y="396699"/>
            <a:ext cx="6172200" cy="1651000"/>
          </a:xfrm>
          <a:prstGeom prst="rect">
            <a:avLst/>
          </a:prstGeom>
        </p:spPr>
        <p:txBody>
          <a:bodyPr vert="horz" lIns="132945" tIns="66472" rIns="132945" bIns="66472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4" y="2311401"/>
            <a:ext cx="6172200" cy="6537502"/>
          </a:xfrm>
          <a:prstGeom prst="rect">
            <a:avLst/>
          </a:prstGeom>
        </p:spPr>
        <p:txBody>
          <a:bodyPr vert="horz" lIns="132945" tIns="66472" rIns="132945" bIns="66472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342904" y="9181395"/>
            <a:ext cx="1600200" cy="527403"/>
          </a:xfrm>
          <a:prstGeom prst="rect">
            <a:avLst/>
          </a:prstGeom>
        </p:spPr>
        <p:txBody>
          <a:bodyPr vert="horz" lIns="132945" tIns="66472" rIns="132945" bIns="6647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68DA-1CEC-134E-957E-1FEEB7D02DDF}" type="datetimeFigureOut">
              <a:rPr lang="it-IT" smtClean="0"/>
              <a:t>3-07-2012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343149" y="9181395"/>
            <a:ext cx="2171702" cy="527403"/>
          </a:xfrm>
          <a:prstGeom prst="rect">
            <a:avLst/>
          </a:prstGeom>
        </p:spPr>
        <p:txBody>
          <a:bodyPr vert="horz" lIns="132945" tIns="66472" rIns="132945" bIns="6647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914904" y="9181395"/>
            <a:ext cx="1600200" cy="527403"/>
          </a:xfrm>
          <a:prstGeom prst="rect">
            <a:avLst/>
          </a:prstGeom>
        </p:spPr>
        <p:txBody>
          <a:bodyPr vert="horz" lIns="132945" tIns="66472" rIns="132945" bIns="6647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B266-F6F8-9E48-9FF8-474E31EDDA6B}" type="slidenum">
              <a:rPr lang="en-GB" smtClean="0"/>
              <a:t>‹n.›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664723" rtl="0" eaLnBrk="1" latinLnBrk="0" hangingPunct="1">
        <a:spcBef>
          <a:spcPct val="0"/>
        </a:spcBef>
        <a:buNone/>
        <a:defRPr sz="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8542" indent="-498542" algn="l" defTabSz="664723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75" indent="-415452" algn="l" defTabSz="66472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61808" indent="-332362" algn="l" defTabSz="66472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326531" indent="-332362" algn="l" defTabSz="664723" rtl="0" eaLnBrk="1" latinLnBrk="0" hangingPunct="1">
        <a:spcBef>
          <a:spcPct val="20000"/>
        </a:spcBef>
        <a:buFont typeface="Arial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91254" indent="-332362" algn="l" defTabSz="664723" rtl="0" eaLnBrk="1" latinLnBrk="0" hangingPunct="1">
        <a:spcBef>
          <a:spcPct val="20000"/>
        </a:spcBef>
        <a:buFont typeface="Arial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5977" indent="-332362" algn="l" defTabSz="66472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700" indent="-332362" algn="l" defTabSz="66472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985423" indent="-332362" algn="l" defTabSz="66472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650146" indent="-332362" algn="l" defTabSz="66472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4723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9446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94169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8892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23615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88338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53062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17785" algn="l" defTabSz="66472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33" y="183624"/>
            <a:ext cx="481965" cy="9359900"/>
          </a:xfrm>
          <a:prstGeom prst="rect">
            <a:avLst/>
          </a:prstGeom>
        </p:spPr>
      </p:pic>
      <p:pic>
        <p:nvPicPr>
          <p:cNvPr id="10" name="Immagine 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3624"/>
            <a:ext cx="481965" cy="9359900"/>
          </a:xfrm>
          <a:prstGeom prst="rect">
            <a:avLst/>
          </a:prstGeom>
        </p:spPr>
      </p:pic>
      <p:pic>
        <p:nvPicPr>
          <p:cNvPr id="11" name="Immagine 1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3624"/>
            <a:ext cx="481965" cy="9359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PowerPoint per Mac</Application>
  <PresentationFormat>A4 (21x29,7 cm)</PresentationFormat>
  <Paragraphs>0</Paragraphs>
  <Slides>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Federico</dc:creator>
  <cp:lastModifiedBy>Federico</cp:lastModifiedBy>
  <cp:revision>4</cp:revision>
  <cp:lastPrinted>2012-07-03T21:36:34Z</cp:lastPrinted>
  <dcterms:created xsi:type="dcterms:W3CDTF">2012-07-03T21:15:22Z</dcterms:created>
  <dcterms:modified xsi:type="dcterms:W3CDTF">2012-07-03T21:49:38Z</dcterms:modified>
</cp:coreProperties>
</file>