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67" r:id="rId3"/>
    <p:sldId id="270" r:id="rId4"/>
    <p:sldId id="279" r:id="rId5"/>
    <p:sldId id="280" r:id="rId6"/>
    <p:sldId id="269" r:id="rId7"/>
    <p:sldId id="272" r:id="rId8"/>
    <p:sldId id="273" r:id="rId9"/>
    <p:sldId id="274" r:id="rId10"/>
    <p:sldId id="281" r:id="rId11"/>
    <p:sldId id="282" r:id="rId12"/>
    <p:sldId id="275" r:id="rId13"/>
    <p:sldId id="277" r:id="rId14"/>
    <p:sldId id="276" r:id="rId15"/>
    <p:sldId id="278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9900FF"/>
    <a:srgbClr val="660033"/>
    <a:srgbClr val="FF99FF"/>
    <a:srgbClr val="CC00FF"/>
    <a:srgbClr val="CCFF33"/>
    <a:srgbClr val="60CDD0"/>
    <a:srgbClr val="CC99FF"/>
    <a:srgbClr val="C7A1E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628" autoAdjust="0"/>
  </p:normalViewPr>
  <p:slideViewPr>
    <p:cSldViewPr snapToGrid="0">
      <p:cViewPr varScale="1">
        <p:scale>
          <a:sx n="100" d="100"/>
          <a:sy n="100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782FF-48D1-4AEF-B96E-B0C0A07BC50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95FD4-D2C8-434A-AF84-FBECEA37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72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95FD4-D2C8-434A-AF84-FBECEA3779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3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3514-2BAB-4802-9C6C-7B176705CE3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CFEA-BCD2-4CDB-B3E0-E5EFC66D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8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3514-2BAB-4802-9C6C-7B176705CE3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CFEA-BCD2-4CDB-B3E0-E5EFC66D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5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3514-2BAB-4802-9C6C-7B176705CE3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CFEA-BCD2-4CDB-B3E0-E5EFC66D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9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3514-2BAB-4802-9C6C-7B176705CE3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CFEA-BCD2-4CDB-B3E0-E5EFC66D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9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3514-2BAB-4802-9C6C-7B176705CE3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CFEA-BCD2-4CDB-B3E0-E5EFC66D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3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3514-2BAB-4802-9C6C-7B176705CE3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CFEA-BCD2-4CDB-B3E0-E5EFC66D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3514-2BAB-4802-9C6C-7B176705CE3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CFEA-BCD2-4CDB-B3E0-E5EFC66D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5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3514-2BAB-4802-9C6C-7B176705CE3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CFEA-BCD2-4CDB-B3E0-E5EFC66D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1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3514-2BAB-4802-9C6C-7B176705CE3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CFEA-BCD2-4CDB-B3E0-E5EFC66D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6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3514-2BAB-4802-9C6C-7B176705CE3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CFEA-BCD2-4CDB-B3E0-E5EFC66D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5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3514-2BAB-4802-9C6C-7B176705CE3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CFEA-BCD2-4CDB-B3E0-E5EFC66D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9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F3514-2BAB-4802-9C6C-7B176705CE3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3CFEA-BCD2-4CDB-B3E0-E5EFC66D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4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5" y="694459"/>
            <a:ext cx="3562350" cy="533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909" y="694459"/>
            <a:ext cx="35623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17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89" y="2050644"/>
            <a:ext cx="3825824" cy="3005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812" y="2050644"/>
            <a:ext cx="3881438" cy="298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8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89" y="2050644"/>
            <a:ext cx="3825824" cy="3005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812" y="2050644"/>
            <a:ext cx="3881438" cy="29805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6337" y="1934574"/>
            <a:ext cx="4717733" cy="3121282"/>
          </a:xfrm>
          <a:prstGeom prst="rect">
            <a:avLst/>
          </a:prstGeom>
          <a:noFill/>
          <a:ln w="635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63664" y="1934574"/>
            <a:ext cx="4717733" cy="3121282"/>
          </a:xfrm>
          <a:prstGeom prst="rect">
            <a:avLst/>
          </a:prstGeom>
          <a:noFill/>
          <a:ln w="635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34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2" y="2333163"/>
            <a:ext cx="4352925" cy="2752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290" y="2333163"/>
            <a:ext cx="43148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6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2" y="2333163"/>
            <a:ext cx="4352925" cy="2752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290" y="2333163"/>
            <a:ext cx="4314825" cy="2857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5317" y="2148884"/>
            <a:ext cx="4717733" cy="3121282"/>
          </a:xfrm>
          <a:prstGeom prst="rect">
            <a:avLst/>
          </a:prstGeom>
          <a:noFill/>
          <a:ln w="635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38912" y="2164168"/>
            <a:ext cx="4717733" cy="3121282"/>
          </a:xfrm>
          <a:prstGeom prst="rect">
            <a:avLst/>
          </a:prstGeom>
          <a:noFill/>
          <a:ln w="635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42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30" y="1926354"/>
            <a:ext cx="4438650" cy="2943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855" y="1812054"/>
            <a:ext cx="44862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76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30" y="1926354"/>
            <a:ext cx="4438650" cy="2943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855" y="1812054"/>
            <a:ext cx="4486275" cy="30575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2488" y="1812054"/>
            <a:ext cx="4717733" cy="3121282"/>
          </a:xfrm>
          <a:prstGeom prst="rect">
            <a:avLst/>
          </a:prstGeom>
          <a:noFill/>
          <a:ln w="635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44125" y="1837325"/>
            <a:ext cx="4717733" cy="3121282"/>
          </a:xfrm>
          <a:prstGeom prst="rect">
            <a:avLst/>
          </a:prstGeom>
          <a:noFill/>
          <a:ln w="635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71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1879849"/>
            <a:ext cx="2776681" cy="332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975" y="1395412"/>
            <a:ext cx="58293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70585" y="694459"/>
            <a:ext cx="3562350" cy="5334000"/>
            <a:chOff x="870585" y="694459"/>
            <a:chExt cx="3562350" cy="5334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585" y="694459"/>
              <a:ext cx="3562350" cy="5334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139" y="2742617"/>
              <a:ext cx="1539241" cy="1092858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6899909" y="694459"/>
            <a:ext cx="3562350" cy="5334000"/>
            <a:chOff x="6899909" y="694459"/>
            <a:chExt cx="3562350" cy="533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909" y="694459"/>
              <a:ext cx="3562350" cy="5334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6535" y="2742617"/>
              <a:ext cx="1549098" cy="1157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678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52475" y="609600"/>
            <a:ext cx="3810000" cy="5524500"/>
            <a:chOff x="752475" y="609600"/>
            <a:chExt cx="3810000" cy="5524500"/>
          </a:xfrm>
        </p:grpSpPr>
        <p:grpSp>
          <p:nvGrpSpPr>
            <p:cNvPr id="6" name="Group 5"/>
            <p:cNvGrpSpPr/>
            <p:nvPr/>
          </p:nvGrpSpPr>
          <p:grpSpPr>
            <a:xfrm>
              <a:off x="870585" y="694459"/>
              <a:ext cx="3562350" cy="5334000"/>
              <a:chOff x="870585" y="694459"/>
              <a:chExt cx="3562350" cy="533400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0585" y="694459"/>
                <a:ext cx="3562350" cy="533400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2139" y="2742617"/>
                <a:ext cx="1539241" cy="1092858"/>
              </a:xfrm>
              <a:prstGeom prst="rect">
                <a:avLst/>
              </a:prstGeom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752475" y="609600"/>
              <a:ext cx="3810000" cy="5524500"/>
            </a:xfrm>
            <a:prstGeom prst="rect">
              <a:avLst/>
            </a:prstGeom>
            <a:noFill/>
            <a:ln w="635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76084" y="609600"/>
            <a:ext cx="3810000" cy="5524500"/>
            <a:chOff x="6776084" y="609600"/>
            <a:chExt cx="3810000" cy="5524500"/>
          </a:xfrm>
        </p:grpSpPr>
        <p:grpSp>
          <p:nvGrpSpPr>
            <p:cNvPr id="7" name="Group 6"/>
            <p:cNvGrpSpPr/>
            <p:nvPr/>
          </p:nvGrpSpPr>
          <p:grpSpPr>
            <a:xfrm>
              <a:off x="6899909" y="694459"/>
              <a:ext cx="3562350" cy="5334000"/>
              <a:chOff x="6899909" y="694459"/>
              <a:chExt cx="3562350" cy="53340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99909" y="694459"/>
                <a:ext cx="3562350" cy="53340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6535" y="2742617"/>
                <a:ext cx="1549098" cy="1157743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6776084" y="609600"/>
              <a:ext cx="3810000" cy="5524500"/>
            </a:xfrm>
            <a:prstGeom prst="rect">
              <a:avLst/>
            </a:prstGeom>
            <a:noFill/>
            <a:ln w="635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94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35" y="871536"/>
            <a:ext cx="3743325" cy="5534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805" y="919162"/>
            <a:ext cx="36766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1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35" y="871536"/>
            <a:ext cx="3743325" cy="5534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805" y="919162"/>
            <a:ext cx="3676650" cy="54387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4897" y="871536"/>
            <a:ext cx="3810000" cy="5524500"/>
          </a:xfrm>
          <a:prstGeom prst="rect">
            <a:avLst/>
          </a:prstGeom>
          <a:noFill/>
          <a:ln w="635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75130" y="833437"/>
            <a:ext cx="3810000" cy="5524500"/>
          </a:xfrm>
          <a:prstGeom prst="rect">
            <a:avLst/>
          </a:prstGeom>
          <a:noFill/>
          <a:ln w="635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6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2119312"/>
            <a:ext cx="4717733" cy="30241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077" y="2119312"/>
            <a:ext cx="4717733" cy="3024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54" y="-2232414"/>
            <a:ext cx="9869744" cy="78957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104" y="-1552022"/>
            <a:ext cx="8790037" cy="703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3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2119312"/>
            <a:ext cx="4717733" cy="30241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077" y="2119312"/>
            <a:ext cx="4717733" cy="3024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54" y="-2232414"/>
            <a:ext cx="9869744" cy="78957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104" y="-1552022"/>
            <a:ext cx="8790037" cy="70320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5812" y="2119312"/>
            <a:ext cx="4717733" cy="3121282"/>
          </a:xfrm>
          <a:prstGeom prst="rect">
            <a:avLst/>
          </a:prstGeom>
          <a:noFill/>
          <a:ln w="635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94908" y="2119312"/>
            <a:ext cx="4717733" cy="3121282"/>
          </a:xfrm>
          <a:prstGeom prst="rect">
            <a:avLst/>
          </a:prstGeom>
          <a:noFill/>
          <a:ln w="635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6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" y="2052637"/>
            <a:ext cx="4526280" cy="3003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765" y="2052637"/>
            <a:ext cx="4526280" cy="3003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9" y="-2409826"/>
            <a:ext cx="10191752" cy="81534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98" y="-2308124"/>
            <a:ext cx="9937494" cy="794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6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" y="2052637"/>
            <a:ext cx="4526280" cy="3003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765" y="2052637"/>
            <a:ext cx="4526280" cy="3003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9" y="-2409826"/>
            <a:ext cx="10191752" cy="81534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98" y="-2308124"/>
            <a:ext cx="9937494" cy="79499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5812" y="2119312"/>
            <a:ext cx="4717733" cy="3121282"/>
          </a:xfrm>
          <a:prstGeom prst="rect">
            <a:avLst/>
          </a:prstGeom>
          <a:noFill/>
          <a:ln w="635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7038" y="2119312"/>
            <a:ext cx="4717733" cy="3121282"/>
          </a:xfrm>
          <a:prstGeom prst="rect">
            <a:avLst/>
          </a:prstGeom>
          <a:noFill/>
          <a:ln w="635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4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</Words>
  <Application>Microsoft Office PowerPoint</Application>
  <PresentationFormat>Widescreen</PresentationFormat>
  <Paragraphs>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Cisler Lab User</dc:creator>
  <cp:lastModifiedBy>Kevin M. Crombie</cp:lastModifiedBy>
  <cp:revision>75</cp:revision>
  <dcterms:created xsi:type="dcterms:W3CDTF">2019-08-15T15:53:22Z</dcterms:created>
  <dcterms:modified xsi:type="dcterms:W3CDTF">2020-08-10T17:34:23Z</dcterms:modified>
</cp:coreProperties>
</file>