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6" r:id="rId6"/>
    <p:sldId id="262" r:id="rId7"/>
    <p:sldId id="264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00FF"/>
    <a:srgbClr val="660033"/>
    <a:srgbClr val="FF99FF"/>
    <a:srgbClr val="CC00FF"/>
    <a:srgbClr val="CCFF33"/>
    <a:srgbClr val="60CDD0"/>
    <a:srgbClr val="CC99FF"/>
    <a:srgbClr val="C7A1E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3514-2BAB-4802-9C6C-7B176705CE3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8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3514-2BAB-4802-9C6C-7B176705CE3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5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3514-2BAB-4802-9C6C-7B176705CE3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9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3514-2BAB-4802-9C6C-7B176705CE3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9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3514-2BAB-4802-9C6C-7B176705CE3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3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3514-2BAB-4802-9C6C-7B176705CE3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3514-2BAB-4802-9C6C-7B176705CE3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5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3514-2BAB-4802-9C6C-7B176705CE3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3514-2BAB-4802-9C6C-7B176705CE3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3514-2BAB-4802-9C6C-7B176705CE3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5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F3514-2BAB-4802-9C6C-7B176705CE3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9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F3514-2BAB-4802-9C6C-7B176705CE3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3CFEA-BCD2-4CDB-B3E0-E5EFC66D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4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714625"/>
            <a:ext cx="3200400" cy="14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854" y="4143375"/>
            <a:ext cx="2819400" cy="161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284" y="4666705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536" y="578031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3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8457" y="2364377"/>
            <a:ext cx="2272937" cy="1489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58833" y="2368996"/>
            <a:ext cx="535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ཀ</a:t>
            </a:r>
            <a:r>
              <a:rPr lang="en-US" sz="3600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72595" y="2057344"/>
            <a:ext cx="2272937" cy="1489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27205" y="1952055"/>
            <a:ext cx="535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ཏ</a:t>
            </a:r>
            <a:r>
              <a:rPr lang="en-US" sz="8000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72595" y="4741929"/>
            <a:ext cx="2272937" cy="1489166"/>
          </a:xfrm>
          <a:prstGeom prst="rect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70932" y="4592772"/>
            <a:ext cx="535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ཞ</a:t>
            </a:r>
            <a:r>
              <a:rPr lang="en-US" sz="8000" dirty="0"/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87248" y="3546510"/>
            <a:ext cx="2272937" cy="1489166"/>
          </a:xfrm>
          <a:prstGeom prst="rect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51406" y="3583438"/>
            <a:ext cx="535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པ</a:t>
            </a:r>
            <a:r>
              <a:rPr lang="en-US" sz="8000" dirty="0"/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14937" y="568178"/>
            <a:ext cx="2272937" cy="148916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541412" y="618421"/>
            <a:ext cx="535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ཛ</a:t>
            </a:r>
            <a:endParaRPr lang="en-US" sz="8000" dirty="0"/>
          </a:p>
        </p:txBody>
      </p:sp>
      <p:sp>
        <p:nvSpPr>
          <p:cNvPr id="16" name="Rectangle 15"/>
          <p:cNvSpPr/>
          <p:nvPr/>
        </p:nvSpPr>
        <p:spPr>
          <a:xfrm>
            <a:off x="1703195" y="240156"/>
            <a:ext cx="2272937" cy="148916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87466" y="267676"/>
            <a:ext cx="832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ཅ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2996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4C31477-47F3-4375-8AB8-6FCE1ACF9EA2}"/>
              </a:ext>
            </a:extLst>
          </p:cNvPr>
          <p:cNvSpPr/>
          <p:nvPr/>
        </p:nvSpPr>
        <p:spPr>
          <a:xfrm>
            <a:off x="8714937" y="568178"/>
            <a:ext cx="2272937" cy="14891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50FDFC-F759-478B-893B-40C0E7AA6030}"/>
              </a:ext>
            </a:extLst>
          </p:cNvPr>
          <p:cNvSpPr/>
          <p:nvPr/>
        </p:nvSpPr>
        <p:spPr>
          <a:xfrm>
            <a:off x="1703195" y="240156"/>
            <a:ext cx="2272937" cy="14891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8457" y="2364377"/>
            <a:ext cx="2272937" cy="1489166"/>
          </a:xfrm>
          <a:prstGeom prst="rect">
            <a:avLst/>
          </a:prstGeom>
          <a:solidFill>
            <a:srgbClr val="60C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58833" y="2368996"/>
            <a:ext cx="535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ཌྷ</a:t>
            </a:r>
            <a:r>
              <a:rPr lang="en-US" sz="3600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72595" y="2057344"/>
            <a:ext cx="2272937" cy="1489166"/>
          </a:xfrm>
          <a:prstGeom prst="rect">
            <a:avLst/>
          </a:prstGeom>
          <a:solidFill>
            <a:srgbClr val="60C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27203" y="2140207"/>
            <a:ext cx="535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ྈ</a:t>
            </a:r>
            <a:r>
              <a:rPr lang="en-US" sz="8000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72595" y="4741929"/>
            <a:ext cx="2272937" cy="1489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27204" y="4824792"/>
            <a:ext cx="535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འ</a:t>
            </a:r>
            <a:r>
              <a:rPr lang="en-US" sz="8000" dirty="0"/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87248" y="3546510"/>
            <a:ext cx="2272937" cy="1489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55927" y="3514384"/>
            <a:ext cx="535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ཥ</a:t>
            </a:r>
            <a:r>
              <a:rPr lang="en-US" sz="8000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88139" y="651041"/>
            <a:ext cx="535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ྊ</a:t>
            </a:r>
            <a:endParaRPr lang="en-US" sz="8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23410" y="132504"/>
            <a:ext cx="832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྅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2312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58FADB6-1610-4F19-9B0D-4E6879D1AA27}"/>
              </a:ext>
            </a:extLst>
          </p:cNvPr>
          <p:cNvSpPr/>
          <p:nvPr/>
        </p:nvSpPr>
        <p:spPr>
          <a:xfrm>
            <a:off x="8683133" y="568178"/>
            <a:ext cx="2272937" cy="14891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FDCE05-3AF7-4015-8D5A-9FD78F0C884C}"/>
              </a:ext>
            </a:extLst>
          </p:cNvPr>
          <p:cNvSpPr txBox="1"/>
          <p:nvPr/>
        </p:nvSpPr>
        <p:spPr>
          <a:xfrm>
            <a:off x="9556335" y="651041"/>
            <a:ext cx="535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ྊ</a:t>
            </a:r>
            <a:endParaRPr lang="en-US" sz="8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39C5BA-DD25-413C-894F-5B689F7F1E83}"/>
              </a:ext>
            </a:extLst>
          </p:cNvPr>
          <p:cNvSpPr/>
          <p:nvPr/>
        </p:nvSpPr>
        <p:spPr>
          <a:xfrm>
            <a:off x="1703195" y="240156"/>
            <a:ext cx="2272937" cy="14891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D9D8A3-C44E-46CB-83E6-AEA3C8D1B55A}"/>
              </a:ext>
            </a:extLst>
          </p:cNvPr>
          <p:cNvSpPr txBox="1"/>
          <p:nvPr/>
        </p:nvSpPr>
        <p:spPr>
          <a:xfrm>
            <a:off x="2423410" y="132504"/>
            <a:ext cx="832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྅</a:t>
            </a:r>
            <a:endParaRPr lang="en-US" sz="8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013D02-218D-474E-B2D8-53A1C0E7B0C0}"/>
              </a:ext>
            </a:extLst>
          </p:cNvPr>
          <p:cNvSpPr/>
          <p:nvPr/>
        </p:nvSpPr>
        <p:spPr>
          <a:xfrm>
            <a:off x="8939542" y="3546510"/>
            <a:ext cx="2272937" cy="1489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93A58A-EAED-412A-948B-70EC81597E69}"/>
              </a:ext>
            </a:extLst>
          </p:cNvPr>
          <p:cNvSpPr txBox="1"/>
          <p:nvPr/>
        </p:nvSpPr>
        <p:spPr>
          <a:xfrm>
            <a:off x="9808221" y="3514384"/>
            <a:ext cx="535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ཥ</a:t>
            </a:r>
            <a:r>
              <a:rPr lang="en-US" sz="8000" dirty="0"/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B904F7-6998-47F0-9EA3-8B631CB1EE43}"/>
              </a:ext>
            </a:extLst>
          </p:cNvPr>
          <p:cNvSpPr/>
          <p:nvPr/>
        </p:nvSpPr>
        <p:spPr>
          <a:xfrm>
            <a:off x="4972595" y="4741929"/>
            <a:ext cx="2272937" cy="1489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2B7D27-8584-4948-9F20-5F1F36ACEBDF}"/>
              </a:ext>
            </a:extLst>
          </p:cNvPr>
          <p:cNvSpPr txBox="1"/>
          <p:nvPr/>
        </p:nvSpPr>
        <p:spPr>
          <a:xfrm>
            <a:off x="5827204" y="4824792"/>
            <a:ext cx="535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འ</a:t>
            </a:r>
            <a:r>
              <a:rPr lang="en-US" sz="8000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7233F-07D8-463E-AC7E-6E71E1B80C5B}"/>
              </a:ext>
            </a:extLst>
          </p:cNvPr>
          <p:cNvSpPr/>
          <p:nvPr/>
        </p:nvSpPr>
        <p:spPr>
          <a:xfrm>
            <a:off x="4964644" y="2057344"/>
            <a:ext cx="2272937" cy="1489166"/>
          </a:xfrm>
          <a:prstGeom prst="rect">
            <a:avLst/>
          </a:prstGeom>
          <a:solidFill>
            <a:srgbClr val="60C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2B6987-4EE9-4F55-AD7C-46E6CF689CB2}"/>
              </a:ext>
            </a:extLst>
          </p:cNvPr>
          <p:cNvSpPr txBox="1"/>
          <p:nvPr/>
        </p:nvSpPr>
        <p:spPr>
          <a:xfrm>
            <a:off x="5819252" y="2140207"/>
            <a:ext cx="535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ྈ</a:t>
            </a:r>
            <a:r>
              <a:rPr lang="en-US" sz="8000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70B85F-CF3B-4EAB-BC94-624B081A302D}"/>
              </a:ext>
            </a:extLst>
          </p:cNvPr>
          <p:cNvSpPr/>
          <p:nvPr/>
        </p:nvSpPr>
        <p:spPr>
          <a:xfrm>
            <a:off x="692332" y="2392849"/>
            <a:ext cx="2272937" cy="1489166"/>
          </a:xfrm>
          <a:prstGeom prst="rect">
            <a:avLst/>
          </a:prstGeom>
          <a:solidFill>
            <a:srgbClr val="60C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F2B90D-A14A-45FD-A1F2-FB1DEBA270A5}"/>
              </a:ext>
            </a:extLst>
          </p:cNvPr>
          <p:cNvSpPr txBox="1"/>
          <p:nvPr/>
        </p:nvSpPr>
        <p:spPr>
          <a:xfrm>
            <a:off x="1532708" y="2397468"/>
            <a:ext cx="535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ཌྷ</a:t>
            </a:r>
            <a:r>
              <a:rPr lang="en-US" sz="36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8833" y="2368996"/>
            <a:ext cx="535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03195" y="240156"/>
            <a:ext cx="2272937" cy="148916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2332" y="2393031"/>
            <a:ext cx="2272937" cy="148916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8524" y="2057344"/>
            <a:ext cx="2272937" cy="148916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72595" y="4741929"/>
            <a:ext cx="2272937" cy="148916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86799" y="568178"/>
            <a:ext cx="2272937" cy="148916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0520" y="3546510"/>
            <a:ext cx="2272937" cy="148916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5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8457" y="2390503"/>
            <a:ext cx="2272937" cy="1489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58833" y="2368996"/>
            <a:ext cx="535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ཀ</a:t>
            </a:r>
            <a:r>
              <a:rPr lang="en-US" sz="3600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72595" y="2057344"/>
            <a:ext cx="2272937" cy="1489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27205" y="1952055"/>
            <a:ext cx="535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ཏ</a:t>
            </a:r>
            <a:r>
              <a:rPr lang="en-US" sz="8000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72595" y="4741929"/>
            <a:ext cx="2272937" cy="1489166"/>
          </a:xfrm>
          <a:prstGeom prst="rect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70932" y="4592772"/>
            <a:ext cx="535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ཞ</a:t>
            </a:r>
            <a:r>
              <a:rPr lang="en-US" sz="8000" dirty="0"/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87248" y="3546510"/>
            <a:ext cx="2272937" cy="1489166"/>
          </a:xfrm>
          <a:prstGeom prst="rect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51406" y="3583438"/>
            <a:ext cx="535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པ</a:t>
            </a:r>
            <a:r>
              <a:rPr lang="en-US" sz="8000" dirty="0"/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14937" y="568178"/>
            <a:ext cx="2272937" cy="148916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541412" y="618421"/>
            <a:ext cx="535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ཛ</a:t>
            </a:r>
            <a:endParaRPr lang="en-US" sz="8000" dirty="0"/>
          </a:p>
        </p:txBody>
      </p:sp>
      <p:sp>
        <p:nvSpPr>
          <p:cNvPr id="16" name="Rectangle 15"/>
          <p:cNvSpPr/>
          <p:nvPr/>
        </p:nvSpPr>
        <p:spPr>
          <a:xfrm>
            <a:off x="1703195" y="240156"/>
            <a:ext cx="2272937" cy="148916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87466" y="267676"/>
            <a:ext cx="832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o-CN" sz="8000" dirty="0"/>
              <a:t>ཅ</a:t>
            </a:r>
            <a:endParaRPr lang="en-US" sz="8000" dirty="0"/>
          </a:p>
        </p:txBody>
      </p:sp>
      <p:sp>
        <p:nvSpPr>
          <p:cNvPr id="2" name="Rectangle 1"/>
          <p:cNvSpPr/>
          <p:nvPr/>
        </p:nvSpPr>
        <p:spPr>
          <a:xfrm>
            <a:off x="1703195" y="240156"/>
            <a:ext cx="2272937" cy="148916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2332" y="2393031"/>
            <a:ext cx="2272937" cy="148916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8524" y="2057344"/>
            <a:ext cx="2272937" cy="148916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72595" y="4741929"/>
            <a:ext cx="2272937" cy="148916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86799" y="568178"/>
            <a:ext cx="2272937" cy="148916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0520" y="3546510"/>
            <a:ext cx="2272937" cy="148916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103815-B802-43FD-B002-37537F3AA4BE}"/>
              </a:ext>
            </a:extLst>
          </p:cNvPr>
          <p:cNvSpPr/>
          <p:nvPr/>
        </p:nvSpPr>
        <p:spPr>
          <a:xfrm>
            <a:off x="1706672" y="240156"/>
            <a:ext cx="2272937" cy="14891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EA923C-2AB8-4202-89D7-8B05BECF98BC}"/>
              </a:ext>
            </a:extLst>
          </p:cNvPr>
          <p:cNvSpPr/>
          <p:nvPr/>
        </p:nvSpPr>
        <p:spPr>
          <a:xfrm>
            <a:off x="1703195" y="2601553"/>
            <a:ext cx="2272937" cy="14891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D45617-2957-422C-A197-48072726FE1A}"/>
              </a:ext>
            </a:extLst>
          </p:cNvPr>
          <p:cNvSpPr/>
          <p:nvPr/>
        </p:nvSpPr>
        <p:spPr>
          <a:xfrm>
            <a:off x="4415915" y="240156"/>
            <a:ext cx="2272937" cy="1489166"/>
          </a:xfrm>
          <a:prstGeom prst="rect">
            <a:avLst/>
          </a:prstGeom>
          <a:solidFill>
            <a:srgbClr val="C7A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5DABB-2BBB-49A7-B290-0530BE6A9769}"/>
              </a:ext>
            </a:extLst>
          </p:cNvPr>
          <p:cNvSpPr/>
          <p:nvPr/>
        </p:nvSpPr>
        <p:spPr>
          <a:xfrm>
            <a:off x="4415914" y="2595067"/>
            <a:ext cx="2272937" cy="1489166"/>
          </a:xfrm>
          <a:prstGeom prst="rect">
            <a:avLst/>
          </a:prstGeom>
          <a:solidFill>
            <a:srgbClr val="C7A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E19424-CFF7-4853-9492-36A75BCF4D7E}"/>
              </a:ext>
            </a:extLst>
          </p:cNvPr>
          <p:cNvSpPr/>
          <p:nvPr/>
        </p:nvSpPr>
        <p:spPr>
          <a:xfrm>
            <a:off x="7493070" y="240156"/>
            <a:ext cx="2272937" cy="14891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78A47-62B7-4389-8E50-F5FC5391179C}"/>
              </a:ext>
            </a:extLst>
          </p:cNvPr>
          <p:cNvSpPr/>
          <p:nvPr/>
        </p:nvSpPr>
        <p:spPr>
          <a:xfrm>
            <a:off x="7493069" y="2581444"/>
            <a:ext cx="2272937" cy="14891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CC762E-E123-4564-AB1F-DF0D36F43D31}"/>
              </a:ext>
            </a:extLst>
          </p:cNvPr>
          <p:cNvSpPr/>
          <p:nvPr/>
        </p:nvSpPr>
        <p:spPr>
          <a:xfrm>
            <a:off x="2636192" y="366408"/>
            <a:ext cx="41389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29BA15-5F8D-42DB-9C0F-8CA23A45D458}"/>
              </a:ext>
            </a:extLst>
          </p:cNvPr>
          <p:cNvSpPr/>
          <p:nvPr/>
        </p:nvSpPr>
        <p:spPr>
          <a:xfrm>
            <a:off x="5288527" y="409126"/>
            <a:ext cx="52770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1368B-B2E1-42D1-8C05-8BDE80675F79}"/>
              </a:ext>
            </a:extLst>
          </p:cNvPr>
          <p:cNvSpPr/>
          <p:nvPr/>
        </p:nvSpPr>
        <p:spPr>
          <a:xfrm>
            <a:off x="2425994" y="2684416"/>
            <a:ext cx="8178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@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DA707-6957-4DFC-A536-D2DC5EDA4B04}"/>
              </a:ext>
            </a:extLst>
          </p:cNvPr>
          <p:cNvSpPr/>
          <p:nvPr/>
        </p:nvSpPr>
        <p:spPr>
          <a:xfrm>
            <a:off x="5173913" y="2767280"/>
            <a:ext cx="75693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92CEC7-5D63-4581-AFD4-26F5DC011442}"/>
              </a:ext>
            </a:extLst>
          </p:cNvPr>
          <p:cNvSpPr/>
          <p:nvPr/>
        </p:nvSpPr>
        <p:spPr>
          <a:xfrm>
            <a:off x="8390354" y="2862696"/>
            <a:ext cx="5068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^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858975-AD23-4ACA-ACF2-4B3FE3ED8C35}"/>
              </a:ext>
            </a:extLst>
          </p:cNvPr>
          <p:cNvSpPr/>
          <p:nvPr/>
        </p:nvSpPr>
        <p:spPr>
          <a:xfrm>
            <a:off x="8365682" y="609289"/>
            <a:ext cx="52770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5961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103815-B802-43FD-B002-37537F3AA4BE}"/>
              </a:ext>
            </a:extLst>
          </p:cNvPr>
          <p:cNvSpPr/>
          <p:nvPr/>
        </p:nvSpPr>
        <p:spPr>
          <a:xfrm>
            <a:off x="1706672" y="240156"/>
            <a:ext cx="2272937" cy="14891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EA923C-2AB8-4202-89D7-8B05BECF98BC}"/>
              </a:ext>
            </a:extLst>
          </p:cNvPr>
          <p:cNvSpPr/>
          <p:nvPr/>
        </p:nvSpPr>
        <p:spPr>
          <a:xfrm>
            <a:off x="1703195" y="2601553"/>
            <a:ext cx="2272937" cy="14891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D45617-2957-422C-A197-48072726FE1A}"/>
              </a:ext>
            </a:extLst>
          </p:cNvPr>
          <p:cNvSpPr/>
          <p:nvPr/>
        </p:nvSpPr>
        <p:spPr>
          <a:xfrm>
            <a:off x="4415915" y="240156"/>
            <a:ext cx="2272937" cy="1489166"/>
          </a:xfrm>
          <a:prstGeom prst="rect">
            <a:avLst/>
          </a:prstGeom>
          <a:solidFill>
            <a:srgbClr val="C7A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5DABB-2BBB-49A7-B290-0530BE6A9769}"/>
              </a:ext>
            </a:extLst>
          </p:cNvPr>
          <p:cNvSpPr/>
          <p:nvPr/>
        </p:nvSpPr>
        <p:spPr>
          <a:xfrm>
            <a:off x="4415914" y="2595067"/>
            <a:ext cx="2272937" cy="1489166"/>
          </a:xfrm>
          <a:prstGeom prst="rect">
            <a:avLst/>
          </a:prstGeom>
          <a:solidFill>
            <a:srgbClr val="C7A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E19424-CFF7-4853-9492-36A75BCF4D7E}"/>
              </a:ext>
            </a:extLst>
          </p:cNvPr>
          <p:cNvSpPr/>
          <p:nvPr/>
        </p:nvSpPr>
        <p:spPr>
          <a:xfrm>
            <a:off x="7493070" y="240156"/>
            <a:ext cx="2272937" cy="14891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78A47-62B7-4389-8E50-F5FC5391179C}"/>
              </a:ext>
            </a:extLst>
          </p:cNvPr>
          <p:cNvSpPr/>
          <p:nvPr/>
        </p:nvSpPr>
        <p:spPr>
          <a:xfrm>
            <a:off x="7493069" y="2581444"/>
            <a:ext cx="2272937" cy="14891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CC762E-E123-4564-AB1F-DF0D36F43D31}"/>
              </a:ext>
            </a:extLst>
          </p:cNvPr>
          <p:cNvSpPr/>
          <p:nvPr/>
        </p:nvSpPr>
        <p:spPr>
          <a:xfrm>
            <a:off x="2636192" y="366408"/>
            <a:ext cx="41389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29BA15-5F8D-42DB-9C0F-8CA23A45D458}"/>
              </a:ext>
            </a:extLst>
          </p:cNvPr>
          <p:cNvSpPr/>
          <p:nvPr/>
        </p:nvSpPr>
        <p:spPr>
          <a:xfrm>
            <a:off x="5288527" y="409126"/>
            <a:ext cx="52770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1368B-B2E1-42D1-8C05-8BDE80675F79}"/>
              </a:ext>
            </a:extLst>
          </p:cNvPr>
          <p:cNvSpPr/>
          <p:nvPr/>
        </p:nvSpPr>
        <p:spPr>
          <a:xfrm>
            <a:off x="2425994" y="2684416"/>
            <a:ext cx="8178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@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DA707-6957-4DFC-A536-D2DC5EDA4B04}"/>
              </a:ext>
            </a:extLst>
          </p:cNvPr>
          <p:cNvSpPr/>
          <p:nvPr/>
        </p:nvSpPr>
        <p:spPr>
          <a:xfrm>
            <a:off x="5173913" y="2767280"/>
            <a:ext cx="75693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92CEC7-5D63-4581-AFD4-26F5DC011442}"/>
              </a:ext>
            </a:extLst>
          </p:cNvPr>
          <p:cNvSpPr/>
          <p:nvPr/>
        </p:nvSpPr>
        <p:spPr>
          <a:xfrm>
            <a:off x="8390354" y="2862696"/>
            <a:ext cx="5068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^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858975-AD23-4ACA-ACF2-4B3FE3ED8C35}"/>
              </a:ext>
            </a:extLst>
          </p:cNvPr>
          <p:cNvSpPr/>
          <p:nvPr/>
        </p:nvSpPr>
        <p:spPr>
          <a:xfrm>
            <a:off x="8365682" y="609289"/>
            <a:ext cx="52770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*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18A1D1-A038-4DC6-98A4-54232D3768CF}"/>
              </a:ext>
            </a:extLst>
          </p:cNvPr>
          <p:cNvSpPr/>
          <p:nvPr/>
        </p:nvSpPr>
        <p:spPr>
          <a:xfrm>
            <a:off x="1703195" y="240156"/>
            <a:ext cx="2272937" cy="148916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D15A71-FD7C-4BFA-81F9-B3AC96B0E971}"/>
              </a:ext>
            </a:extLst>
          </p:cNvPr>
          <p:cNvSpPr/>
          <p:nvPr/>
        </p:nvSpPr>
        <p:spPr>
          <a:xfrm>
            <a:off x="1671224" y="2595067"/>
            <a:ext cx="2272937" cy="148916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788D3C-6BF1-4885-B5DF-D88148825850}"/>
              </a:ext>
            </a:extLst>
          </p:cNvPr>
          <p:cNvSpPr/>
          <p:nvPr/>
        </p:nvSpPr>
        <p:spPr>
          <a:xfrm>
            <a:off x="4412438" y="233670"/>
            <a:ext cx="2272937" cy="148916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6FF8B5-41E1-48EB-94A3-7F2299D6FCA9}"/>
              </a:ext>
            </a:extLst>
          </p:cNvPr>
          <p:cNvSpPr/>
          <p:nvPr/>
        </p:nvSpPr>
        <p:spPr>
          <a:xfrm>
            <a:off x="7507320" y="207069"/>
            <a:ext cx="2272937" cy="148916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32AE6D-BE0D-4364-8785-BAF435C65AD1}"/>
              </a:ext>
            </a:extLst>
          </p:cNvPr>
          <p:cNvSpPr/>
          <p:nvPr/>
        </p:nvSpPr>
        <p:spPr>
          <a:xfrm>
            <a:off x="4412438" y="2576100"/>
            <a:ext cx="2272937" cy="148916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03394-1D46-445A-903D-C90432AC1E6D}"/>
              </a:ext>
            </a:extLst>
          </p:cNvPr>
          <p:cNvSpPr/>
          <p:nvPr/>
        </p:nvSpPr>
        <p:spPr>
          <a:xfrm>
            <a:off x="7510615" y="2576100"/>
            <a:ext cx="2272937" cy="148916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948" y="2301166"/>
            <a:ext cx="2143125" cy="2143125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4302368" y="1944857"/>
            <a:ext cx="2968283" cy="2855742"/>
          </a:xfrm>
          <a:prstGeom prst="noSmoking">
            <a:avLst>
              <a:gd name="adj" fmla="val 54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205" y="230116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98274" y="908233"/>
            <a:ext cx="2968283" cy="2855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36407" y="908233"/>
            <a:ext cx="2968283" cy="2855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ightning Bolt 1"/>
          <p:cNvSpPr/>
          <p:nvPr/>
        </p:nvSpPr>
        <p:spPr>
          <a:xfrm>
            <a:off x="3494762" y="1139868"/>
            <a:ext cx="1277654" cy="2392472"/>
          </a:xfrm>
          <a:prstGeom prst="lightningBol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&quot;No&quot; Symbol 3"/>
          <p:cNvSpPr/>
          <p:nvPr/>
        </p:nvSpPr>
        <p:spPr>
          <a:xfrm>
            <a:off x="2636407" y="908233"/>
            <a:ext cx="2968283" cy="2855742"/>
          </a:xfrm>
          <a:prstGeom prst="noSmoking">
            <a:avLst>
              <a:gd name="adj" fmla="val 54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Lightning Bolt 4"/>
          <p:cNvSpPr/>
          <p:nvPr/>
        </p:nvSpPr>
        <p:spPr>
          <a:xfrm>
            <a:off x="7943589" y="1139868"/>
            <a:ext cx="1277654" cy="2392472"/>
          </a:xfrm>
          <a:prstGeom prst="lightningBol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Microsoft Himalaya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Cisler Lab User</dc:creator>
  <cp:lastModifiedBy>Rachel Ahrenholtz</cp:lastModifiedBy>
  <cp:revision>20</cp:revision>
  <dcterms:created xsi:type="dcterms:W3CDTF">2019-08-15T15:53:22Z</dcterms:created>
  <dcterms:modified xsi:type="dcterms:W3CDTF">2019-11-11T21:49:47Z</dcterms:modified>
</cp:coreProperties>
</file>