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9" r:id="rId3"/>
    <p:sldId id="312" r:id="rId4"/>
    <p:sldId id="322" r:id="rId5"/>
    <p:sldId id="323" r:id="rId6"/>
    <p:sldId id="314" r:id="rId7"/>
    <p:sldId id="309" r:id="rId8"/>
    <p:sldId id="297" r:id="rId9"/>
    <p:sldId id="313" r:id="rId10"/>
    <p:sldId id="260" r:id="rId11"/>
    <p:sldId id="303" r:id="rId12"/>
    <p:sldId id="261" r:id="rId13"/>
    <p:sldId id="292" r:id="rId14"/>
    <p:sldId id="280" r:id="rId15"/>
    <p:sldId id="325" r:id="rId16"/>
    <p:sldId id="281" r:id="rId17"/>
    <p:sldId id="289" r:id="rId18"/>
    <p:sldId id="298" r:id="rId19"/>
    <p:sldId id="302" r:id="rId20"/>
    <p:sldId id="296" r:id="rId21"/>
    <p:sldId id="326" r:id="rId22"/>
    <p:sldId id="324" r:id="rId23"/>
    <p:sldId id="294" r:id="rId24"/>
    <p:sldId id="286" r:id="rId25"/>
    <p:sldId id="285" r:id="rId26"/>
    <p:sldId id="310" r:id="rId27"/>
    <p:sldId id="284" r:id="rId28"/>
    <p:sldId id="327" r:id="rId29"/>
    <p:sldId id="300" r:id="rId30"/>
    <p:sldId id="301" r:id="rId31"/>
    <p:sldId id="283" r:id="rId32"/>
    <p:sldId id="306" r:id="rId33"/>
    <p:sldId id="307" r:id="rId34"/>
    <p:sldId id="305" r:id="rId35"/>
    <p:sldId id="329" r:id="rId36"/>
    <p:sldId id="282" r:id="rId37"/>
    <p:sldId id="291" r:id="rId38"/>
    <p:sldId id="304" r:id="rId39"/>
    <p:sldId id="328" r:id="rId40"/>
    <p:sldId id="29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B90D9-E681-4929-8637-D936C799D3C8}">
          <p14:sldIdLst>
            <p14:sldId id="256"/>
            <p14:sldId id="259"/>
            <p14:sldId id="312"/>
            <p14:sldId id="322"/>
            <p14:sldId id="323"/>
            <p14:sldId id="314"/>
            <p14:sldId id="309"/>
            <p14:sldId id="297"/>
            <p14:sldId id="313"/>
            <p14:sldId id="260"/>
            <p14:sldId id="303"/>
            <p14:sldId id="261"/>
            <p14:sldId id="292"/>
            <p14:sldId id="280"/>
            <p14:sldId id="325"/>
            <p14:sldId id="281"/>
            <p14:sldId id="289"/>
            <p14:sldId id="298"/>
            <p14:sldId id="302"/>
            <p14:sldId id="296"/>
            <p14:sldId id="326"/>
            <p14:sldId id="324"/>
            <p14:sldId id="294"/>
            <p14:sldId id="286"/>
            <p14:sldId id="285"/>
            <p14:sldId id="310"/>
            <p14:sldId id="284"/>
            <p14:sldId id="327"/>
            <p14:sldId id="300"/>
            <p14:sldId id="301"/>
            <p14:sldId id="283"/>
            <p14:sldId id="306"/>
            <p14:sldId id="307"/>
            <p14:sldId id="305"/>
            <p14:sldId id="329"/>
            <p14:sldId id="282"/>
            <p14:sldId id="291"/>
            <p14:sldId id="304"/>
            <p14:sldId id="328"/>
            <p14:sldId id="29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Laysh, Itamar" initials="BLI" lastIdx="2" clrIdx="0">
    <p:extLst>
      <p:ext uri="{19B8F6BF-5375-455C-9EA6-DF929625EA0E}">
        <p15:presenceInfo xmlns:p15="http://schemas.microsoft.com/office/powerpoint/2012/main" userId="S-1-5-21-935981524-3360503449-101602611-42043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974" autoAdjust="0"/>
  </p:normalViewPr>
  <p:slideViewPr>
    <p:cSldViewPr snapToGrid="0">
      <p:cViewPr varScale="1">
        <p:scale>
          <a:sx n="73" d="100"/>
          <a:sy n="73" d="100"/>
        </p:scale>
        <p:origin x="378"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Cost of bugs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Sheet1!$A$2:$A$8</c:f>
              <c:strCache>
                <c:ptCount val="7"/>
                <c:pt idx="1">
                  <c:v>Pair Programming</c:v>
                </c:pt>
                <c:pt idx="2">
                  <c:v>TDD</c:v>
                </c:pt>
                <c:pt idx="3">
                  <c:v>Code review</c:v>
                </c:pt>
                <c:pt idx="4">
                  <c:v>CI</c:v>
                </c:pt>
                <c:pt idx="5">
                  <c:v>QA</c:v>
                </c:pt>
                <c:pt idx="6">
                  <c:v>Customer</c:v>
                </c:pt>
              </c:strCache>
            </c:strRef>
          </c:cat>
          <c:val>
            <c:numRef>
              <c:f>Sheet1!$B$2:$B$8</c:f>
              <c:numCache>
                <c:formatCode>General</c:formatCode>
                <c:ptCount val="7"/>
                <c:pt idx="0">
                  <c:v>0</c:v>
                </c:pt>
                <c:pt idx="1">
                  <c:v>1</c:v>
                </c:pt>
                <c:pt idx="2">
                  <c:v>2</c:v>
                </c:pt>
                <c:pt idx="3">
                  <c:v>4</c:v>
                </c:pt>
                <c:pt idx="4">
                  <c:v>8</c:v>
                </c:pt>
                <c:pt idx="5">
                  <c:v>16</c:v>
                </c:pt>
                <c:pt idx="6">
                  <c:v>32</c:v>
                </c:pt>
              </c:numCache>
            </c:numRef>
          </c:val>
          <c:smooth val="0"/>
        </c:ser>
        <c:dLbls>
          <c:showLegendKey val="0"/>
          <c:showVal val="0"/>
          <c:showCatName val="0"/>
          <c:showSerName val="0"/>
          <c:showPercent val="0"/>
          <c:showBubbleSize val="0"/>
        </c:dLbls>
        <c:marker val="1"/>
        <c:smooth val="0"/>
        <c:axId val="305402032"/>
        <c:axId val="302481864"/>
      </c:lineChart>
      <c:catAx>
        <c:axId val="30540203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2000" dirty="0" smtClean="0"/>
                  <a:t>Length of feedback</a:t>
                </a:r>
                <a:r>
                  <a:rPr lang="en-US" sz="2000" baseline="0" dirty="0" smtClean="0"/>
                  <a:t> loop</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02481864"/>
        <c:crosses val="autoZero"/>
        <c:auto val="0"/>
        <c:lblAlgn val="ctr"/>
        <c:lblOffset val="100"/>
        <c:noMultiLvlLbl val="0"/>
      </c:catAx>
      <c:valAx>
        <c:axId val="302481864"/>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2400" dirty="0" smtClean="0"/>
                  <a:t>Cost</a:t>
                </a:r>
              </a:p>
              <a:p>
                <a:pPr>
                  <a:defRPr/>
                </a:pP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3054020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9.png"/><Relationship Id="rId5" Type="http://schemas.openxmlformats.org/officeDocument/2006/relationships/image" Target="../media/image15.pn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193433-D6A9-48AB-BD68-ABA797F7F043}" type="doc">
      <dgm:prSet loTypeId="urn:microsoft.com/office/officeart/2008/layout/PictureGrid" loCatId="picture" qsTypeId="urn:microsoft.com/office/officeart/2005/8/quickstyle/simple1" qsCatId="simple" csTypeId="urn:microsoft.com/office/officeart/2005/8/colors/accent1_2" csCatId="accent1"/>
      <dgm:spPr/>
    </dgm:pt>
    <dgm:pt modelId="{9CF42038-E504-4A83-9B0F-6280DB032988}">
      <dgm:prSet phldrT="[Text]" phldr="1"/>
      <dgm:spPr/>
      <dgm:t>
        <a:bodyPr/>
        <a:lstStyle/>
        <a:p>
          <a:endParaRPr lang="en-US"/>
        </a:p>
      </dgm:t>
    </dgm:pt>
    <dgm:pt modelId="{9B49926D-02D4-4335-BC71-97935F2FA5BF}" type="parTrans" cxnId="{7ED0A1AA-433C-4984-A600-69C068F040CD}">
      <dgm:prSet/>
      <dgm:spPr/>
      <dgm:t>
        <a:bodyPr/>
        <a:lstStyle/>
        <a:p>
          <a:endParaRPr lang="en-US"/>
        </a:p>
      </dgm:t>
    </dgm:pt>
    <dgm:pt modelId="{3F3725AE-682B-447E-9A36-B38796889DB6}" type="sibTrans" cxnId="{7ED0A1AA-433C-4984-A600-69C068F040CD}">
      <dgm:prSet/>
      <dgm:spPr/>
      <dgm:t>
        <a:bodyPr/>
        <a:lstStyle/>
        <a:p>
          <a:endParaRPr lang="en-US"/>
        </a:p>
      </dgm:t>
    </dgm:pt>
    <dgm:pt modelId="{9F8F8F12-336D-4A65-ACEC-EE222B6B9F79}">
      <dgm:prSet phldrT="[Text]" phldr="1"/>
      <dgm:spPr/>
      <dgm:t>
        <a:bodyPr/>
        <a:lstStyle/>
        <a:p>
          <a:endParaRPr lang="en-US"/>
        </a:p>
      </dgm:t>
    </dgm:pt>
    <dgm:pt modelId="{E205D056-7A1D-42E0-8C1B-227F2924E831}" type="parTrans" cxnId="{DD5D4C83-957F-49E8-BAA9-C4F6C1943654}">
      <dgm:prSet/>
      <dgm:spPr/>
      <dgm:t>
        <a:bodyPr/>
        <a:lstStyle/>
        <a:p>
          <a:endParaRPr lang="en-US"/>
        </a:p>
      </dgm:t>
    </dgm:pt>
    <dgm:pt modelId="{871475A9-36CD-4308-AFFC-DD20A59169D9}" type="sibTrans" cxnId="{DD5D4C83-957F-49E8-BAA9-C4F6C1943654}">
      <dgm:prSet/>
      <dgm:spPr/>
      <dgm:t>
        <a:bodyPr/>
        <a:lstStyle/>
        <a:p>
          <a:endParaRPr lang="en-US"/>
        </a:p>
      </dgm:t>
    </dgm:pt>
    <dgm:pt modelId="{FB41FFAB-5B02-4775-A733-53C7CF618E7E}">
      <dgm:prSet phldrT="[Text]" phldr="1"/>
      <dgm:spPr/>
      <dgm:t>
        <a:bodyPr/>
        <a:lstStyle/>
        <a:p>
          <a:endParaRPr lang="en-US"/>
        </a:p>
      </dgm:t>
    </dgm:pt>
    <dgm:pt modelId="{51E3F90E-DFC7-4929-98E8-3D0E2141E5BB}" type="parTrans" cxnId="{8A1DF7B7-96D9-413B-9DE1-4D21D1F11CB7}">
      <dgm:prSet/>
      <dgm:spPr/>
      <dgm:t>
        <a:bodyPr/>
        <a:lstStyle/>
        <a:p>
          <a:endParaRPr lang="en-US"/>
        </a:p>
      </dgm:t>
    </dgm:pt>
    <dgm:pt modelId="{81D507BF-11E8-4588-8903-73B7755C4061}" type="sibTrans" cxnId="{8A1DF7B7-96D9-413B-9DE1-4D21D1F11CB7}">
      <dgm:prSet/>
      <dgm:spPr/>
      <dgm:t>
        <a:bodyPr/>
        <a:lstStyle/>
        <a:p>
          <a:endParaRPr lang="en-US"/>
        </a:p>
      </dgm:t>
    </dgm:pt>
    <dgm:pt modelId="{05185FBB-2EBF-4BA4-829B-81142DD25F2E}">
      <dgm:prSet phldrT="[Text]" phldr="1"/>
      <dgm:spPr/>
      <dgm:t>
        <a:bodyPr/>
        <a:lstStyle/>
        <a:p>
          <a:endParaRPr lang="en-US"/>
        </a:p>
      </dgm:t>
    </dgm:pt>
    <dgm:pt modelId="{515FA712-B2E8-4FD9-8411-0B2726D4DEAF}" type="parTrans" cxnId="{E43562DA-0149-4BF6-BF4B-F444772DC9D3}">
      <dgm:prSet/>
      <dgm:spPr/>
      <dgm:t>
        <a:bodyPr/>
        <a:lstStyle/>
        <a:p>
          <a:endParaRPr lang="en-US"/>
        </a:p>
      </dgm:t>
    </dgm:pt>
    <dgm:pt modelId="{AC7B4152-89DB-4200-8E4B-3FCE1C72A553}" type="sibTrans" cxnId="{E43562DA-0149-4BF6-BF4B-F444772DC9D3}">
      <dgm:prSet/>
      <dgm:spPr/>
      <dgm:t>
        <a:bodyPr/>
        <a:lstStyle/>
        <a:p>
          <a:endParaRPr lang="en-US"/>
        </a:p>
      </dgm:t>
    </dgm:pt>
    <dgm:pt modelId="{E11D9E8F-138E-46F5-BE8F-4DE94C9A0C41}">
      <dgm:prSet phldrT="[Text]" phldr="1"/>
      <dgm:spPr/>
      <dgm:t>
        <a:bodyPr/>
        <a:lstStyle/>
        <a:p>
          <a:endParaRPr lang="en-US"/>
        </a:p>
      </dgm:t>
    </dgm:pt>
    <dgm:pt modelId="{F9542076-CCA1-4BFE-BA3A-8679D1DA005D}" type="parTrans" cxnId="{5EC929C3-A2DE-4C57-A789-5ACED56C81E9}">
      <dgm:prSet/>
      <dgm:spPr/>
      <dgm:t>
        <a:bodyPr/>
        <a:lstStyle/>
        <a:p>
          <a:endParaRPr lang="en-US"/>
        </a:p>
      </dgm:t>
    </dgm:pt>
    <dgm:pt modelId="{1536B039-25A5-4BC5-A484-54A553FAD90A}" type="sibTrans" cxnId="{5EC929C3-A2DE-4C57-A789-5ACED56C81E9}">
      <dgm:prSet/>
      <dgm:spPr/>
      <dgm:t>
        <a:bodyPr/>
        <a:lstStyle/>
        <a:p>
          <a:endParaRPr lang="en-US"/>
        </a:p>
      </dgm:t>
    </dgm:pt>
    <dgm:pt modelId="{8C1AB743-92E5-415D-A5DB-5F2397290C18}">
      <dgm:prSet phldrT="[Text]" phldr="1"/>
      <dgm:spPr/>
      <dgm:t>
        <a:bodyPr/>
        <a:lstStyle/>
        <a:p>
          <a:endParaRPr lang="en-US"/>
        </a:p>
      </dgm:t>
    </dgm:pt>
    <dgm:pt modelId="{E99760A8-4BBB-4146-8994-3833A53BDAFC}" type="parTrans" cxnId="{CA92364F-291E-4632-9BA4-6C6493BD33D9}">
      <dgm:prSet/>
      <dgm:spPr/>
      <dgm:t>
        <a:bodyPr/>
        <a:lstStyle/>
        <a:p>
          <a:endParaRPr lang="en-US"/>
        </a:p>
      </dgm:t>
    </dgm:pt>
    <dgm:pt modelId="{BD9565A1-6511-4E4B-B446-98833FF2430E}" type="sibTrans" cxnId="{CA92364F-291E-4632-9BA4-6C6493BD33D9}">
      <dgm:prSet/>
      <dgm:spPr/>
      <dgm:t>
        <a:bodyPr/>
        <a:lstStyle/>
        <a:p>
          <a:endParaRPr lang="en-US"/>
        </a:p>
      </dgm:t>
    </dgm:pt>
    <dgm:pt modelId="{E5FDF80B-A4B3-4941-80F2-DC430AD8019C}" type="pres">
      <dgm:prSet presAssocID="{54193433-D6A9-48AB-BD68-ABA797F7F043}" presName="Name0" presStyleCnt="0">
        <dgm:presLayoutVars>
          <dgm:dir/>
        </dgm:presLayoutVars>
      </dgm:prSet>
      <dgm:spPr/>
    </dgm:pt>
    <dgm:pt modelId="{BEAD33D5-F36F-4426-B396-B5A203A3D91D}" type="pres">
      <dgm:prSet presAssocID="{9CF42038-E504-4A83-9B0F-6280DB032988}" presName="composite" presStyleCnt="0"/>
      <dgm:spPr/>
    </dgm:pt>
    <dgm:pt modelId="{64B3E98D-B9C9-468B-AFF3-1C7CC54AB373}" type="pres">
      <dgm:prSet presAssocID="{9CF42038-E504-4A83-9B0F-6280DB032988}" presName="rect2" presStyleLbl="revTx" presStyleIdx="0" presStyleCnt="6">
        <dgm:presLayoutVars>
          <dgm:bulletEnabled val="1"/>
        </dgm:presLayoutVars>
      </dgm:prSet>
      <dgm:spPr/>
      <dgm:t>
        <a:bodyPr/>
        <a:lstStyle/>
        <a:p>
          <a:endParaRPr lang="en-US"/>
        </a:p>
      </dgm:t>
    </dgm:pt>
    <dgm:pt modelId="{3F2446A4-A47E-4FAF-8AF2-0F41763D56E8}" type="pres">
      <dgm:prSet presAssocID="{9CF42038-E504-4A83-9B0F-6280DB032988}" presName="rect1" presStyleLbl="align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dgm:spPr>
    </dgm:pt>
    <dgm:pt modelId="{BE95B105-573E-4536-815A-17FF91A98D05}" type="pres">
      <dgm:prSet presAssocID="{3F3725AE-682B-447E-9A36-B38796889DB6}" presName="sibTrans" presStyleCnt="0"/>
      <dgm:spPr/>
    </dgm:pt>
    <dgm:pt modelId="{5CDFD794-1804-4D97-9AF8-849367219074}" type="pres">
      <dgm:prSet presAssocID="{9F8F8F12-336D-4A65-ACEC-EE222B6B9F79}" presName="composite" presStyleCnt="0"/>
      <dgm:spPr/>
    </dgm:pt>
    <dgm:pt modelId="{7BBDFB36-E377-4C4B-9049-5867E3C60D83}" type="pres">
      <dgm:prSet presAssocID="{9F8F8F12-336D-4A65-ACEC-EE222B6B9F79}" presName="rect2" presStyleLbl="revTx" presStyleIdx="1" presStyleCnt="6">
        <dgm:presLayoutVars>
          <dgm:bulletEnabled val="1"/>
        </dgm:presLayoutVars>
      </dgm:prSet>
      <dgm:spPr/>
      <dgm:t>
        <a:bodyPr/>
        <a:lstStyle/>
        <a:p>
          <a:endParaRPr lang="en-US"/>
        </a:p>
      </dgm:t>
    </dgm:pt>
    <dgm:pt modelId="{10D126E4-8F00-42DF-AB2D-5C6DDAC5CA0D}" type="pres">
      <dgm:prSet presAssocID="{9F8F8F12-336D-4A65-ACEC-EE222B6B9F79}" presName="rect1" presStyleLbl="align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t="-14000" b="-14000"/>
          </a:stretch>
        </a:blipFill>
      </dgm:spPr>
    </dgm:pt>
    <dgm:pt modelId="{91D872EF-B2BB-42B6-AC08-8C02FD18D8BF}" type="pres">
      <dgm:prSet presAssocID="{871475A9-36CD-4308-AFFC-DD20A59169D9}" presName="sibTrans" presStyleCnt="0"/>
      <dgm:spPr/>
    </dgm:pt>
    <dgm:pt modelId="{440AA169-D264-4DAD-9DC8-D7829FC513EB}" type="pres">
      <dgm:prSet presAssocID="{FB41FFAB-5B02-4775-A733-53C7CF618E7E}" presName="composite" presStyleCnt="0"/>
      <dgm:spPr/>
    </dgm:pt>
    <dgm:pt modelId="{6BC120FC-744D-4A46-88CA-F35DC944C916}" type="pres">
      <dgm:prSet presAssocID="{FB41FFAB-5B02-4775-A733-53C7CF618E7E}" presName="rect2" presStyleLbl="revTx" presStyleIdx="2" presStyleCnt="6">
        <dgm:presLayoutVars>
          <dgm:bulletEnabled val="1"/>
        </dgm:presLayoutVars>
      </dgm:prSet>
      <dgm:spPr/>
      <dgm:t>
        <a:bodyPr/>
        <a:lstStyle/>
        <a:p>
          <a:endParaRPr lang="en-US"/>
        </a:p>
      </dgm:t>
    </dgm:pt>
    <dgm:pt modelId="{1DFA78CD-7916-4765-BD03-E77404D7A1A4}" type="pres">
      <dgm:prSet presAssocID="{FB41FFAB-5B02-4775-A733-53C7CF618E7E}" presName="rect1" presStyleLbl="align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t="-13000" b="-13000"/>
          </a:stretch>
        </a:blipFill>
      </dgm:spPr>
    </dgm:pt>
    <dgm:pt modelId="{C21F2BB0-C04E-41B2-B449-3545AF3BD1A2}" type="pres">
      <dgm:prSet presAssocID="{81D507BF-11E8-4588-8903-73B7755C4061}" presName="sibTrans" presStyleCnt="0"/>
      <dgm:spPr/>
    </dgm:pt>
    <dgm:pt modelId="{BDC49361-26DA-47D3-A5B4-9CD10B20CDB3}" type="pres">
      <dgm:prSet presAssocID="{05185FBB-2EBF-4BA4-829B-81142DD25F2E}" presName="composite" presStyleCnt="0"/>
      <dgm:spPr/>
    </dgm:pt>
    <dgm:pt modelId="{E621C69F-5AD5-48A2-A610-439A54755BFB}" type="pres">
      <dgm:prSet presAssocID="{05185FBB-2EBF-4BA4-829B-81142DD25F2E}" presName="rect2" presStyleLbl="revTx" presStyleIdx="3" presStyleCnt="6">
        <dgm:presLayoutVars>
          <dgm:bulletEnabled val="1"/>
        </dgm:presLayoutVars>
      </dgm:prSet>
      <dgm:spPr/>
      <dgm:t>
        <a:bodyPr/>
        <a:lstStyle/>
        <a:p>
          <a:endParaRPr lang="en-US"/>
        </a:p>
      </dgm:t>
    </dgm:pt>
    <dgm:pt modelId="{44835F4A-4E43-4D76-951A-E52709F45CDE}" type="pres">
      <dgm:prSet presAssocID="{05185FBB-2EBF-4BA4-829B-81142DD25F2E}" presName="rect1" presStyleLbl="align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t="-13000" b="-13000"/>
          </a:stretch>
        </a:blipFill>
      </dgm:spPr>
    </dgm:pt>
    <dgm:pt modelId="{92EFF9CF-62D2-4A85-908F-471397578067}" type="pres">
      <dgm:prSet presAssocID="{AC7B4152-89DB-4200-8E4B-3FCE1C72A553}" presName="sibTrans" presStyleCnt="0"/>
      <dgm:spPr/>
    </dgm:pt>
    <dgm:pt modelId="{0A7CE702-20DB-4269-8B7A-8BF52C75A037}" type="pres">
      <dgm:prSet presAssocID="{E11D9E8F-138E-46F5-BE8F-4DE94C9A0C41}" presName="composite" presStyleCnt="0"/>
      <dgm:spPr/>
    </dgm:pt>
    <dgm:pt modelId="{A0F5D9FD-E855-49F9-AD20-C24C66D20C49}" type="pres">
      <dgm:prSet presAssocID="{E11D9E8F-138E-46F5-BE8F-4DE94C9A0C41}" presName="rect2" presStyleLbl="revTx" presStyleIdx="4" presStyleCnt="6">
        <dgm:presLayoutVars>
          <dgm:bulletEnabled val="1"/>
        </dgm:presLayoutVars>
      </dgm:prSet>
      <dgm:spPr/>
      <dgm:t>
        <a:bodyPr/>
        <a:lstStyle/>
        <a:p>
          <a:endParaRPr lang="en-US"/>
        </a:p>
      </dgm:t>
    </dgm:pt>
    <dgm:pt modelId="{D3D6ACB5-3DC7-4023-8F0B-07D858D2E7A4}" type="pres">
      <dgm:prSet presAssocID="{E11D9E8F-138E-46F5-BE8F-4DE94C9A0C41}" presName="rect1" presStyleLbl="align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t="-16000" b="-16000"/>
          </a:stretch>
        </a:blipFill>
      </dgm:spPr>
    </dgm:pt>
    <dgm:pt modelId="{EAD390C8-F9F3-4A29-8EF2-1EB840BCF0D4}" type="pres">
      <dgm:prSet presAssocID="{1536B039-25A5-4BC5-A484-54A553FAD90A}" presName="sibTrans" presStyleCnt="0"/>
      <dgm:spPr/>
    </dgm:pt>
    <dgm:pt modelId="{8FBA1D82-3F10-40A6-BCDE-94CCBBF711DD}" type="pres">
      <dgm:prSet presAssocID="{8C1AB743-92E5-415D-A5DB-5F2397290C18}" presName="composite" presStyleCnt="0"/>
      <dgm:spPr/>
    </dgm:pt>
    <dgm:pt modelId="{D5121340-D865-4882-88AE-00477CEC3E0D}" type="pres">
      <dgm:prSet presAssocID="{8C1AB743-92E5-415D-A5DB-5F2397290C18}" presName="rect2" presStyleLbl="revTx" presStyleIdx="5" presStyleCnt="6">
        <dgm:presLayoutVars>
          <dgm:bulletEnabled val="1"/>
        </dgm:presLayoutVars>
      </dgm:prSet>
      <dgm:spPr/>
      <dgm:t>
        <a:bodyPr/>
        <a:lstStyle/>
        <a:p>
          <a:endParaRPr lang="en-US"/>
        </a:p>
      </dgm:t>
    </dgm:pt>
    <dgm:pt modelId="{8AEC9BD8-52E3-4B1A-883F-B504C524A576}" type="pres">
      <dgm:prSet presAssocID="{8C1AB743-92E5-415D-A5DB-5F2397290C18}" presName="rect1" presStyleLbl="align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Lst>
  <dgm:cxnLst>
    <dgm:cxn modelId="{E43562DA-0149-4BF6-BF4B-F444772DC9D3}" srcId="{54193433-D6A9-48AB-BD68-ABA797F7F043}" destId="{05185FBB-2EBF-4BA4-829B-81142DD25F2E}" srcOrd="3" destOrd="0" parTransId="{515FA712-B2E8-4FD9-8411-0B2726D4DEAF}" sibTransId="{AC7B4152-89DB-4200-8E4B-3FCE1C72A553}"/>
    <dgm:cxn modelId="{DD5D4C83-957F-49E8-BAA9-C4F6C1943654}" srcId="{54193433-D6A9-48AB-BD68-ABA797F7F043}" destId="{9F8F8F12-336D-4A65-ACEC-EE222B6B9F79}" srcOrd="1" destOrd="0" parTransId="{E205D056-7A1D-42E0-8C1B-227F2924E831}" sibTransId="{871475A9-36CD-4308-AFFC-DD20A59169D9}"/>
    <dgm:cxn modelId="{DFE433F7-B878-4AB9-A4B1-A41442DCD9C4}" type="presOf" srcId="{8C1AB743-92E5-415D-A5DB-5F2397290C18}" destId="{D5121340-D865-4882-88AE-00477CEC3E0D}" srcOrd="0" destOrd="0" presId="urn:microsoft.com/office/officeart/2008/layout/PictureGrid"/>
    <dgm:cxn modelId="{4ACC33B7-B666-4837-8632-AC2B2B6F70CD}" type="presOf" srcId="{9CF42038-E504-4A83-9B0F-6280DB032988}" destId="{64B3E98D-B9C9-468B-AFF3-1C7CC54AB373}" srcOrd="0" destOrd="0" presId="urn:microsoft.com/office/officeart/2008/layout/PictureGrid"/>
    <dgm:cxn modelId="{042FB658-BE6C-4A9D-8179-0A88751DCCAF}" type="presOf" srcId="{FB41FFAB-5B02-4775-A733-53C7CF618E7E}" destId="{6BC120FC-744D-4A46-88CA-F35DC944C916}" srcOrd="0" destOrd="0" presId="urn:microsoft.com/office/officeart/2008/layout/PictureGrid"/>
    <dgm:cxn modelId="{02B2C102-2F70-4389-93FD-55744D349F16}" type="presOf" srcId="{05185FBB-2EBF-4BA4-829B-81142DD25F2E}" destId="{E621C69F-5AD5-48A2-A610-439A54755BFB}" srcOrd="0" destOrd="0" presId="urn:microsoft.com/office/officeart/2008/layout/PictureGrid"/>
    <dgm:cxn modelId="{CA92364F-291E-4632-9BA4-6C6493BD33D9}" srcId="{54193433-D6A9-48AB-BD68-ABA797F7F043}" destId="{8C1AB743-92E5-415D-A5DB-5F2397290C18}" srcOrd="5" destOrd="0" parTransId="{E99760A8-4BBB-4146-8994-3833A53BDAFC}" sibTransId="{BD9565A1-6511-4E4B-B446-98833FF2430E}"/>
    <dgm:cxn modelId="{D95C55DC-C1CA-4590-8B36-BBBAFCA4107A}" type="presOf" srcId="{E11D9E8F-138E-46F5-BE8F-4DE94C9A0C41}" destId="{A0F5D9FD-E855-49F9-AD20-C24C66D20C49}" srcOrd="0" destOrd="0" presId="urn:microsoft.com/office/officeart/2008/layout/PictureGrid"/>
    <dgm:cxn modelId="{7ED0A1AA-433C-4984-A600-69C068F040CD}" srcId="{54193433-D6A9-48AB-BD68-ABA797F7F043}" destId="{9CF42038-E504-4A83-9B0F-6280DB032988}" srcOrd="0" destOrd="0" parTransId="{9B49926D-02D4-4335-BC71-97935F2FA5BF}" sibTransId="{3F3725AE-682B-447E-9A36-B38796889DB6}"/>
    <dgm:cxn modelId="{8A1DF7B7-96D9-413B-9DE1-4D21D1F11CB7}" srcId="{54193433-D6A9-48AB-BD68-ABA797F7F043}" destId="{FB41FFAB-5B02-4775-A733-53C7CF618E7E}" srcOrd="2" destOrd="0" parTransId="{51E3F90E-DFC7-4929-98E8-3D0E2141E5BB}" sibTransId="{81D507BF-11E8-4588-8903-73B7755C4061}"/>
    <dgm:cxn modelId="{5F0A9CFA-6FA7-44E8-BA6B-C92AF5177DB9}" type="presOf" srcId="{9F8F8F12-336D-4A65-ACEC-EE222B6B9F79}" destId="{7BBDFB36-E377-4C4B-9049-5867E3C60D83}" srcOrd="0" destOrd="0" presId="urn:microsoft.com/office/officeart/2008/layout/PictureGrid"/>
    <dgm:cxn modelId="{5EC929C3-A2DE-4C57-A789-5ACED56C81E9}" srcId="{54193433-D6A9-48AB-BD68-ABA797F7F043}" destId="{E11D9E8F-138E-46F5-BE8F-4DE94C9A0C41}" srcOrd="4" destOrd="0" parTransId="{F9542076-CCA1-4BFE-BA3A-8679D1DA005D}" sibTransId="{1536B039-25A5-4BC5-A484-54A553FAD90A}"/>
    <dgm:cxn modelId="{FE3156F3-E193-4338-AFA4-FFD6608814A2}" type="presOf" srcId="{54193433-D6A9-48AB-BD68-ABA797F7F043}" destId="{E5FDF80B-A4B3-4941-80F2-DC430AD8019C}" srcOrd="0" destOrd="0" presId="urn:microsoft.com/office/officeart/2008/layout/PictureGrid"/>
    <dgm:cxn modelId="{7E72FD2B-DE56-4A53-A265-5E5C8F23C8FC}" type="presParOf" srcId="{E5FDF80B-A4B3-4941-80F2-DC430AD8019C}" destId="{BEAD33D5-F36F-4426-B396-B5A203A3D91D}" srcOrd="0" destOrd="0" presId="urn:microsoft.com/office/officeart/2008/layout/PictureGrid"/>
    <dgm:cxn modelId="{952FA93F-20CE-4119-89C9-7EDE60DB4756}" type="presParOf" srcId="{BEAD33D5-F36F-4426-B396-B5A203A3D91D}" destId="{64B3E98D-B9C9-468B-AFF3-1C7CC54AB373}" srcOrd="0" destOrd="0" presId="urn:microsoft.com/office/officeart/2008/layout/PictureGrid"/>
    <dgm:cxn modelId="{617D6662-C38E-4287-BDF2-1E7FC5CCC6E8}" type="presParOf" srcId="{BEAD33D5-F36F-4426-B396-B5A203A3D91D}" destId="{3F2446A4-A47E-4FAF-8AF2-0F41763D56E8}" srcOrd="1" destOrd="0" presId="urn:microsoft.com/office/officeart/2008/layout/PictureGrid"/>
    <dgm:cxn modelId="{04D8120B-5579-46EF-A903-C6FE1BAAAD6D}" type="presParOf" srcId="{E5FDF80B-A4B3-4941-80F2-DC430AD8019C}" destId="{BE95B105-573E-4536-815A-17FF91A98D05}" srcOrd="1" destOrd="0" presId="urn:microsoft.com/office/officeart/2008/layout/PictureGrid"/>
    <dgm:cxn modelId="{CD67A876-FDBE-4161-891E-CE36BAE55888}" type="presParOf" srcId="{E5FDF80B-A4B3-4941-80F2-DC430AD8019C}" destId="{5CDFD794-1804-4D97-9AF8-849367219074}" srcOrd="2" destOrd="0" presId="urn:microsoft.com/office/officeart/2008/layout/PictureGrid"/>
    <dgm:cxn modelId="{18B1A1E6-1276-4A56-A2A5-2DB7C649CFDF}" type="presParOf" srcId="{5CDFD794-1804-4D97-9AF8-849367219074}" destId="{7BBDFB36-E377-4C4B-9049-5867E3C60D83}" srcOrd="0" destOrd="0" presId="urn:microsoft.com/office/officeart/2008/layout/PictureGrid"/>
    <dgm:cxn modelId="{27D07054-6342-472F-890C-FB2A8EAA646E}" type="presParOf" srcId="{5CDFD794-1804-4D97-9AF8-849367219074}" destId="{10D126E4-8F00-42DF-AB2D-5C6DDAC5CA0D}" srcOrd="1" destOrd="0" presId="urn:microsoft.com/office/officeart/2008/layout/PictureGrid"/>
    <dgm:cxn modelId="{5031E915-E856-472D-AC1B-97DB112E1381}" type="presParOf" srcId="{E5FDF80B-A4B3-4941-80F2-DC430AD8019C}" destId="{91D872EF-B2BB-42B6-AC08-8C02FD18D8BF}" srcOrd="3" destOrd="0" presId="urn:microsoft.com/office/officeart/2008/layout/PictureGrid"/>
    <dgm:cxn modelId="{83A5F9ED-B9D2-4313-BB2F-29D7C23D4BCB}" type="presParOf" srcId="{E5FDF80B-A4B3-4941-80F2-DC430AD8019C}" destId="{440AA169-D264-4DAD-9DC8-D7829FC513EB}" srcOrd="4" destOrd="0" presId="urn:microsoft.com/office/officeart/2008/layout/PictureGrid"/>
    <dgm:cxn modelId="{38E8922D-CFC2-47E8-AAFA-8B706D9D745B}" type="presParOf" srcId="{440AA169-D264-4DAD-9DC8-D7829FC513EB}" destId="{6BC120FC-744D-4A46-88CA-F35DC944C916}" srcOrd="0" destOrd="0" presId="urn:microsoft.com/office/officeart/2008/layout/PictureGrid"/>
    <dgm:cxn modelId="{C9DB1CA5-5E96-4EAB-9F75-61FAA1569A42}" type="presParOf" srcId="{440AA169-D264-4DAD-9DC8-D7829FC513EB}" destId="{1DFA78CD-7916-4765-BD03-E77404D7A1A4}" srcOrd="1" destOrd="0" presId="urn:microsoft.com/office/officeart/2008/layout/PictureGrid"/>
    <dgm:cxn modelId="{BAD937BD-83C9-4A56-98DB-8948C093187E}" type="presParOf" srcId="{E5FDF80B-A4B3-4941-80F2-DC430AD8019C}" destId="{C21F2BB0-C04E-41B2-B449-3545AF3BD1A2}" srcOrd="5" destOrd="0" presId="urn:microsoft.com/office/officeart/2008/layout/PictureGrid"/>
    <dgm:cxn modelId="{06E717B9-E5BB-4C80-8C5E-AAA91C90B77F}" type="presParOf" srcId="{E5FDF80B-A4B3-4941-80F2-DC430AD8019C}" destId="{BDC49361-26DA-47D3-A5B4-9CD10B20CDB3}" srcOrd="6" destOrd="0" presId="urn:microsoft.com/office/officeart/2008/layout/PictureGrid"/>
    <dgm:cxn modelId="{B1024349-FC2C-4B9E-BD9C-8A6FED642547}" type="presParOf" srcId="{BDC49361-26DA-47D3-A5B4-9CD10B20CDB3}" destId="{E621C69F-5AD5-48A2-A610-439A54755BFB}" srcOrd="0" destOrd="0" presId="urn:microsoft.com/office/officeart/2008/layout/PictureGrid"/>
    <dgm:cxn modelId="{CFB4F850-72B5-4598-88DE-E7E0C6AE7EFF}" type="presParOf" srcId="{BDC49361-26DA-47D3-A5B4-9CD10B20CDB3}" destId="{44835F4A-4E43-4D76-951A-E52709F45CDE}" srcOrd="1" destOrd="0" presId="urn:microsoft.com/office/officeart/2008/layout/PictureGrid"/>
    <dgm:cxn modelId="{4701A9BA-F595-451D-9007-759644CF47DD}" type="presParOf" srcId="{E5FDF80B-A4B3-4941-80F2-DC430AD8019C}" destId="{92EFF9CF-62D2-4A85-908F-471397578067}" srcOrd="7" destOrd="0" presId="urn:microsoft.com/office/officeart/2008/layout/PictureGrid"/>
    <dgm:cxn modelId="{2C92FDFB-0683-4FF7-B724-160C65AA8596}" type="presParOf" srcId="{E5FDF80B-A4B3-4941-80F2-DC430AD8019C}" destId="{0A7CE702-20DB-4269-8B7A-8BF52C75A037}" srcOrd="8" destOrd="0" presId="urn:microsoft.com/office/officeart/2008/layout/PictureGrid"/>
    <dgm:cxn modelId="{8877346A-1DA9-4616-8CB3-C438E79B8FE0}" type="presParOf" srcId="{0A7CE702-20DB-4269-8B7A-8BF52C75A037}" destId="{A0F5D9FD-E855-49F9-AD20-C24C66D20C49}" srcOrd="0" destOrd="0" presId="urn:microsoft.com/office/officeart/2008/layout/PictureGrid"/>
    <dgm:cxn modelId="{B5E5D9B0-72AA-4056-92E7-F7FD04C96870}" type="presParOf" srcId="{0A7CE702-20DB-4269-8B7A-8BF52C75A037}" destId="{D3D6ACB5-3DC7-4023-8F0B-07D858D2E7A4}" srcOrd="1" destOrd="0" presId="urn:microsoft.com/office/officeart/2008/layout/PictureGrid"/>
    <dgm:cxn modelId="{5CD12CAC-0B55-46A7-96AB-0F55C3FAB976}" type="presParOf" srcId="{E5FDF80B-A4B3-4941-80F2-DC430AD8019C}" destId="{EAD390C8-F9F3-4A29-8EF2-1EB840BCF0D4}" srcOrd="9" destOrd="0" presId="urn:microsoft.com/office/officeart/2008/layout/PictureGrid"/>
    <dgm:cxn modelId="{EE782CDD-761B-4FB8-9B35-8158C8F5134B}" type="presParOf" srcId="{E5FDF80B-A4B3-4941-80F2-DC430AD8019C}" destId="{8FBA1D82-3F10-40A6-BCDE-94CCBBF711DD}" srcOrd="10" destOrd="0" presId="urn:microsoft.com/office/officeart/2008/layout/PictureGrid"/>
    <dgm:cxn modelId="{EC703DFF-5951-48E1-8A83-74FE0B39ACFE}" type="presParOf" srcId="{8FBA1D82-3F10-40A6-BCDE-94CCBBF711DD}" destId="{D5121340-D865-4882-88AE-00477CEC3E0D}" srcOrd="0" destOrd="0" presId="urn:microsoft.com/office/officeart/2008/layout/PictureGrid"/>
    <dgm:cxn modelId="{493DD699-67F5-414F-8B2E-A15A388C04A3}" type="presParOf" srcId="{8FBA1D82-3F10-40A6-BCDE-94CCBBF711DD}" destId="{8AEC9BD8-52E3-4B1A-883F-B504C524A576}"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797FC0-ACB3-4288-9E85-E978D1F68376}" type="doc">
      <dgm:prSet loTypeId="urn:microsoft.com/office/officeart/2005/8/layout/process1" loCatId="process" qsTypeId="urn:microsoft.com/office/officeart/2005/8/quickstyle/simple1" qsCatId="simple" csTypeId="urn:microsoft.com/office/officeart/2005/8/colors/accent1_2" csCatId="accent1" phldr="1"/>
      <dgm:spPr/>
    </dgm:pt>
    <dgm:pt modelId="{7BA5710C-6862-4D0B-9C4E-565D114BFBA6}">
      <dgm:prSet phldrT="[Text]"/>
      <dgm:spPr>
        <a:blipFill rotWithShape="0">
          <a:blip xmlns:r="http://schemas.openxmlformats.org/officeDocument/2006/relationships" r:embed="rId1"/>
          <a:stretch>
            <a:fillRect/>
          </a:stretch>
        </a:blipFill>
      </dgm:spPr>
      <dgm:t>
        <a:bodyPr/>
        <a:lstStyle/>
        <a:p>
          <a:endParaRPr lang="en-US" dirty="0"/>
        </a:p>
      </dgm:t>
    </dgm:pt>
    <dgm:pt modelId="{9953DB64-1F88-4876-9D61-BD6473992A90}" type="parTrans" cxnId="{88074A43-D063-4E6B-8019-402E2B930F63}">
      <dgm:prSet/>
      <dgm:spPr/>
      <dgm:t>
        <a:bodyPr/>
        <a:lstStyle/>
        <a:p>
          <a:endParaRPr lang="en-US"/>
        </a:p>
      </dgm:t>
    </dgm:pt>
    <dgm:pt modelId="{455C5174-CB74-4344-81CF-04B98E347CE1}" type="sibTrans" cxnId="{88074A43-D063-4E6B-8019-402E2B930F63}">
      <dgm:prSet/>
      <dgm:spPr/>
      <dgm:t>
        <a:bodyPr/>
        <a:lstStyle/>
        <a:p>
          <a:endParaRPr lang="en-US"/>
        </a:p>
      </dgm:t>
    </dgm:pt>
    <dgm:pt modelId="{DFBA842E-8A63-4F1C-8AAF-EFA85A3463C4}">
      <dgm:prSet phldrT="[Text]"/>
      <dgm:spPr>
        <a:blipFill dpi="0" rotWithShape="0">
          <a:blip xmlns:r="http://schemas.openxmlformats.org/officeDocument/2006/relationships" r:embed="rId2"/>
          <a:srcRect/>
          <a:stretch>
            <a:fillRect/>
          </a:stretch>
        </a:blipFill>
      </dgm:spPr>
      <dgm:t>
        <a:bodyPr/>
        <a:lstStyle/>
        <a:p>
          <a:endParaRPr lang="en-US" dirty="0"/>
        </a:p>
      </dgm:t>
    </dgm:pt>
    <dgm:pt modelId="{E1E5E569-EE63-4E8B-BB66-C2124F98B1D5}" type="parTrans" cxnId="{6CED0FB1-BD81-4630-9E2F-A223A13AD9F3}">
      <dgm:prSet/>
      <dgm:spPr/>
      <dgm:t>
        <a:bodyPr/>
        <a:lstStyle/>
        <a:p>
          <a:endParaRPr lang="en-US"/>
        </a:p>
      </dgm:t>
    </dgm:pt>
    <dgm:pt modelId="{3BD6DF1B-F3BF-4434-83EF-1021ACCD2D90}" type="sibTrans" cxnId="{6CED0FB1-BD81-4630-9E2F-A223A13AD9F3}">
      <dgm:prSet/>
      <dgm:spPr/>
      <dgm:t>
        <a:bodyPr/>
        <a:lstStyle/>
        <a:p>
          <a:endParaRPr lang="en-US"/>
        </a:p>
      </dgm:t>
    </dgm:pt>
    <dgm:pt modelId="{A30DD752-777D-4E19-B9DA-0219BF77A1C4}">
      <dgm:prSet phldrT="[Text]"/>
      <dgm:spPr>
        <a:blipFill rotWithShape="0">
          <a:blip xmlns:r="http://schemas.openxmlformats.org/officeDocument/2006/relationships" r:embed="rId3"/>
          <a:stretch>
            <a:fillRect/>
          </a:stretch>
        </a:blipFill>
      </dgm:spPr>
      <dgm:t>
        <a:bodyPr anchor="t" anchorCtr="0"/>
        <a:lstStyle/>
        <a:p>
          <a:endParaRPr lang="en-US" dirty="0"/>
        </a:p>
      </dgm:t>
    </dgm:pt>
    <dgm:pt modelId="{7F0F68E6-33C0-468C-9D6F-5549B04B8A14}" type="sibTrans" cxnId="{58B9675E-86A7-4187-95C3-2CDCC7183DC8}">
      <dgm:prSet/>
      <dgm:spPr/>
      <dgm:t>
        <a:bodyPr/>
        <a:lstStyle/>
        <a:p>
          <a:endParaRPr lang="en-US"/>
        </a:p>
      </dgm:t>
    </dgm:pt>
    <dgm:pt modelId="{183A7DBE-B7CF-4669-97F9-D3ACAFBD0741}" type="parTrans" cxnId="{58B9675E-86A7-4187-95C3-2CDCC7183DC8}">
      <dgm:prSet/>
      <dgm:spPr/>
      <dgm:t>
        <a:bodyPr/>
        <a:lstStyle/>
        <a:p>
          <a:endParaRPr lang="en-US"/>
        </a:p>
      </dgm:t>
    </dgm:pt>
    <dgm:pt modelId="{1DC90FCC-241D-43B6-BC6A-AF4A5FC91018}">
      <dgm:prSet phldrT="[Text]"/>
      <dgm:spPr>
        <a:blipFill rotWithShape="0">
          <a:blip xmlns:r="http://schemas.openxmlformats.org/officeDocument/2006/relationships" r:embed="rId4"/>
          <a:stretch>
            <a:fillRect/>
          </a:stretch>
        </a:blipFill>
      </dgm:spPr>
      <dgm:t>
        <a:bodyPr/>
        <a:lstStyle/>
        <a:p>
          <a:endParaRPr lang="en-US" dirty="0"/>
        </a:p>
      </dgm:t>
    </dgm:pt>
    <dgm:pt modelId="{A4DDC57B-CB4D-4BF8-AB47-5F0485A5EE14}" type="sibTrans" cxnId="{DCDE0310-4A83-43EA-AE07-D0A3794C6648}">
      <dgm:prSet/>
      <dgm:spPr/>
      <dgm:t>
        <a:bodyPr/>
        <a:lstStyle/>
        <a:p>
          <a:endParaRPr lang="en-US"/>
        </a:p>
      </dgm:t>
    </dgm:pt>
    <dgm:pt modelId="{711E9B56-1238-44EE-8D4B-2C2B5FBB8B33}" type="parTrans" cxnId="{DCDE0310-4A83-43EA-AE07-D0A3794C6648}">
      <dgm:prSet/>
      <dgm:spPr/>
      <dgm:t>
        <a:bodyPr/>
        <a:lstStyle/>
        <a:p>
          <a:endParaRPr lang="en-US"/>
        </a:p>
      </dgm:t>
    </dgm:pt>
    <dgm:pt modelId="{32436D80-0653-4340-BF7B-8EE939DEA48A}">
      <dgm:prSet phldrT="[Text]"/>
      <dgm:spPr>
        <a:blipFill rotWithShape="0">
          <a:blip xmlns:r="http://schemas.openxmlformats.org/officeDocument/2006/relationships" r:embed="rId5"/>
          <a:stretch>
            <a:fillRect/>
          </a:stretch>
        </a:blipFill>
      </dgm:spPr>
      <dgm:t>
        <a:bodyPr anchor="t" anchorCtr="0"/>
        <a:lstStyle/>
        <a:p>
          <a:endParaRPr lang="en-US" dirty="0"/>
        </a:p>
      </dgm:t>
    </dgm:pt>
    <dgm:pt modelId="{F4954416-8E2B-40B6-A56C-C013B8760005}" type="parTrans" cxnId="{15F56F0F-D881-4422-A57F-AEBA86F94543}">
      <dgm:prSet/>
      <dgm:spPr/>
      <dgm:t>
        <a:bodyPr/>
        <a:lstStyle/>
        <a:p>
          <a:endParaRPr lang="en-US"/>
        </a:p>
      </dgm:t>
    </dgm:pt>
    <dgm:pt modelId="{72348CB0-91D3-4607-B3AA-96A3D49C2571}" type="sibTrans" cxnId="{15F56F0F-D881-4422-A57F-AEBA86F94543}">
      <dgm:prSet/>
      <dgm:spPr/>
      <dgm:t>
        <a:bodyPr/>
        <a:lstStyle/>
        <a:p>
          <a:endParaRPr lang="en-US"/>
        </a:p>
      </dgm:t>
    </dgm:pt>
    <dgm:pt modelId="{563EFC5E-00A2-4125-BF9B-73551B73707B}" type="pres">
      <dgm:prSet presAssocID="{9B797FC0-ACB3-4288-9E85-E978D1F68376}" presName="Name0" presStyleCnt="0">
        <dgm:presLayoutVars>
          <dgm:dir/>
          <dgm:resizeHandles val="exact"/>
        </dgm:presLayoutVars>
      </dgm:prSet>
      <dgm:spPr/>
    </dgm:pt>
    <dgm:pt modelId="{A857C344-D8EB-4D0D-8D75-593C8551C01B}" type="pres">
      <dgm:prSet presAssocID="{32436D80-0653-4340-BF7B-8EE939DEA48A}" presName="node" presStyleLbl="node1" presStyleIdx="0" presStyleCnt="5" custScaleX="97799" custScaleY="158374">
        <dgm:presLayoutVars>
          <dgm:bulletEnabled val="1"/>
        </dgm:presLayoutVars>
      </dgm:prSet>
      <dgm:spPr/>
      <dgm:t>
        <a:bodyPr/>
        <a:lstStyle/>
        <a:p>
          <a:endParaRPr lang="en-US"/>
        </a:p>
      </dgm:t>
    </dgm:pt>
    <dgm:pt modelId="{64B49417-05D7-475C-90C8-F223BEF4D4B0}" type="pres">
      <dgm:prSet presAssocID="{72348CB0-91D3-4607-B3AA-96A3D49C2571}" presName="sibTrans" presStyleLbl="sibTrans2D1" presStyleIdx="0" presStyleCnt="4"/>
      <dgm:spPr/>
      <dgm:t>
        <a:bodyPr/>
        <a:lstStyle/>
        <a:p>
          <a:endParaRPr lang="en-US"/>
        </a:p>
      </dgm:t>
    </dgm:pt>
    <dgm:pt modelId="{ABB0A342-FBF1-46D3-A276-886E7378433A}" type="pres">
      <dgm:prSet presAssocID="{72348CB0-91D3-4607-B3AA-96A3D49C2571}" presName="connectorText" presStyleLbl="sibTrans2D1" presStyleIdx="0" presStyleCnt="4"/>
      <dgm:spPr/>
      <dgm:t>
        <a:bodyPr/>
        <a:lstStyle/>
        <a:p>
          <a:endParaRPr lang="en-US"/>
        </a:p>
      </dgm:t>
    </dgm:pt>
    <dgm:pt modelId="{2E5DE501-C42F-4F94-AE7F-CD93DFA0245C}" type="pres">
      <dgm:prSet presAssocID="{A30DD752-777D-4E19-B9DA-0219BF77A1C4}" presName="node" presStyleLbl="node1" presStyleIdx="1" presStyleCnt="5" custScaleY="147033">
        <dgm:presLayoutVars>
          <dgm:bulletEnabled val="1"/>
        </dgm:presLayoutVars>
      </dgm:prSet>
      <dgm:spPr/>
      <dgm:t>
        <a:bodyPr/>
        <a:lstStyle/>
        <a:p>
          <a:endParaRPr lang="en-US"/>
        </a:p>
      </dgm:t>
    </dgm:pt>
    <dgm:pt modelId="{C0B6D7EE-2E23-45F7-A0F0-FF4A52BF2C6F}" type="pres">
      <dgm:prSet presAssocID="{7F0F68E6-33C0-468C-9D6F-5549B04B8A14}" presName="sibTrans" presStyleLbl="sibTrans2D1" presStyleIdx="1" presStyleCnt="4"/>
      <dgm:spPr/>
      <dgm:t>
        <a:bodyPr/>
        <a:lstStyle/>
        <a:p>
          <a:endParaRPr lang="en-US"/>
        </a:p>
      </dgm:t>
    </dgm:pt>
    <dgm:pt modelId="{1345AD6B-BEE4-4567-9BCF-D56577B58EE6}" type="pres">
      <dgm:prSet presAssocID="{7F0F68E6-33C0-468C-9D6F-5549B04B8A14}" presName="connectorText" presStyleLbl="sibTrans2D1" presStyleIdx="1" presStyleCnt="4"/>
      <dgm:spPr/>
      <dgm:t>
        <a:bodyPr/>
        <a:lstStyle/>
        <a:p>
          <a:endParaRPr lang="en-US"/>
        </a:p>
      </dgm:t>
    </dgm:pt>
    <dgm:pt modelId="{B590E5B5-ABE1-41DD-B5A8-D4491B257824}" type="pres">
      <dgm:prSet presAssocID="{1DC90FCC-241D-43B6-BC6A-AF4A5FC91018}" presName="node" presStyleLbl="node1" presStyleIdx="2" presStyleCnt="5" custScaleY="139873">
        <dgm:presLayoutVars>
          <dgm:bulletEnabled val="1"/>
        </dgm:presLayoutVars>
      </dgm:prSet>
      <dgm:spPr/>
      <dgm:t>
        <a:bodyPr/>
        <a:lstStyle/>
        <a:p>
          <a:endParaRPr lang="en-US"/>
        </a:p>
      </dgm:t>
    </dgm:pt>
    <dgm:pt modelId="{5CD5E01A-32B5-4416-8EDC-97E1673A1603}" type="pres">
      <dgm:prSet presAssocID="{A4DDC57B-CB4D-4BF8-AB47-5F0485A5EE14}" presName="sibTrans" presStyleLbl="sibTrans2D1" presStyleIdx="2" presStyleCnt="4"/>
      <dgm:spPr/>
      <dgm:t>
        <a:bodyPr/>
        <a:lstStyle/>
        <a:p>
          <a:endParaRPr lang="en-US"/>
        </a:p>
      </dgm:t>
    </dgm:pt>
    <dgm:pt modelId="{27121ABB-BF17-4874-BB40-AC2FE89BD36E}" type="pres">
      <dgm:prSet presAssocID="{A4DDC57B-CB4D-4BF8-AB47-5F0485A5EE14}" presName="connectorText" presStyleLbl="sibTrans2D1" presStyleIdx="2" presStyleCnt="4"/>
      <dgm:spPr/>
      <dgm:t>
        <a:bodyPr/>
        <a:lstStyle/>
        <a:p>
          <a:endParaRPr lang="en-US"/>
        </a:p>
      </dgm:t>
    </dgm:pt>
    <dgm:pt modelId="{383727B6-5F24-45ED-811D-D71319B051C1}" type="pres">
      <dgm:prSet presAssocID="{DFBA842E-8A63-4F1C-8AAF-EFA85A3463C4}" presName="node" presStyleLbl="node1" presStyleIdx="3" presStyleCnt="5">
        <dgm:presLayoutVars>
          <dgm:bulletEnabled val="1"/>
        </dgm:presLayoutVars>
      </dgm:prSet>
      <dgm:spPr/>
      <dgm:t>
        <a:bodyPr/>
        <a:lstStyle/>
        <a:p>
          <a:endParaRPr lang="en-US"/>
        </a:p>
      </dgm:t>
    </dgm:pt>
    <dgm:pt modelId="{B3DCE3AF-8FA8-4B2A-9A26-1386BC4EDD83}" type="pres">
      <dgm:prSet presAssocID="{3BD6DF1B-F3BF-4434-83EF-1021ACCD2D90}" presName="sibTrans" presStyleLbl="sibTrans2D1" presStyleIdx="3" presStyleCnt="4"/>
      <dgm:spPr/>
      <dgm:t>
        <a:bodyPr/>
        <a:lstStyle/>
        <a:p>
          <a:endParaRPr lang="en-US"/>
        </a:p>
      </dgm:t>
    </dgm:pt>
    <dgm:pt modelId="{E197867D-FCA7-4DC7-9261-BB968D328B0C}" type="pres">
      <dgm:prSet presAssocID="{3BD6DF1B-F3BF-4434-83EF-1021ACCD2D90}" presName="connectorText" presStyleLbl="sibTrans2D1" presStyleIdx="3" presStyleCnt="4"/>
      <dgm:spPr/>
      <dgm:t>
        <a:bodyPr/>
        <a:lstStyle/>
        <a:p>
          <a:endParaRPr lang="en-US"/>
        </a:p>
      </dgm:t>
    </dgm:pt>
    <dgm:pt modelId="{ECD85B3E-72C6-4B29-8128-69CE8292459F}" type="pres">
      <dgm:prSet presAssocID="{7BA5710C-6862-4D0B-9C4E-565D114BFBA6}" presName="node" presStyleLbl="node1" presStyleIdx="4" presStyleCnt="5" custScaleY="129903">
        <dgm:presLayoutVars>
          <dgm:bulletEnabled val="1"/>
        </dgm:presLayoutVars>
      </dgm:prSet>
      <dgm:spPr/>
      <dgm:t>
        <a:bodyPr/>
        <a:lstStyle/>
        <a:p>
          <a:endParaRPr lang="en-US"/>
        </a:p>
      </dgm:t>
    </dgm:pt>
  </dgm:ptLst>
  <dgm:cxnLst>
    <dgm:cxn modelId="{73FB3DFD-FFBD-4668-8FFD-A3751C220B06}" type="presOf" srcId="{7F0F68E6-33C0-468C-9D6F-5549B04B8A14}" destId="{C0B6D7EE-2E23-45F7-A0F0-FF4A52BF2C6F}" srcOrd="0" destOrd="0" presId="urn:microsoft.com/office/officeart/2005/8/layout/process1"/>
    <dgm:cxn modelId="{15F56F0F-D881-4422-A57F-AEBA86F94543}" srcId="{9B797FC0-ACB3-4288-9E85-E978D1F68376}" destId="{32436D80-0653-4340-BF7B-8EE939DEA48A}" srcOrd="0" destOrd="0" parTransId="{F4954416-8E2B-40B6-A56C-C013B8760005}" sibTransId="{72348CB0-91D3-4607-B3AA-96A3D49C2571}"/>
    <dgm:cxn modelId="{6D4DC3E5-8678-4878-B9B9-F7CDC2C2E8A3}" type="presOf" srcId="{DFBA842E-8A63-4F1C-8AAF-EFA85A3463C4}" destId="{383727B6-5F24-45ED-811D-D71319B051C1}" srcOrd="0" destOrd="0" presId="urn:microsoft.com/office/officeart/2005/8/layout/process1"/>
    <dgm:cxn modelId="{2B5E1033-6C1F-4890-B937-121930857244}" type="presOf" srcId="{9B797FC0-ACB3-4288-9E85-E978D1F68376}" destId="{563EFC5E-00A2-4125-BF9B-73551B73707B}" srcOrd="0" destOrd="0" presId="urn:microsoft.com/office/officeart/2005/8/layout/process1"/>
    <dgm:cxn modelId="{58B9675E-86A7-4187-95C3-2CDCC7183DC8}" srcId="{9B797FC0-ACB3-4288-9E85-E978D1F68376}" destId="{A30DD752-777D-4E19-B9DA-0219BF77A1C4}" srcOrd="1" destOrd="0" parTransId="{183A7DBE-B7CF-4669-97F9-D3ACAFBD0741}" sibTransId="{7F0F68E6-33C0-468C-9D6F-5549B04B8A14}"/>
    <dgm:cxn modelId="{688737F4-4EF0-40B6-833E-AEBDA59A9E55}" type="presOf" srcId="{A4DDC57B-CB4D-4BF8-AB47-5F0485A5EE14}" destId="{5CD5E01A-32B5-4416-8EDC-97E1673A1603}" srcOrd="0" destOrd="0" presId="urn:microsoft.com/office/officeart/2005/8/layout/process1"/>
    <dgm:cxn modelId="{6CED0FB1-BD81-4630-9E2F-A223A13AD9F3}" srcId="{9B797FC0-ACB3-4288-9E85-E978D1F68376}" destId="{DFBA842E-8A63-4F1C-8AAF-EFA85A3463C4}" srcOrd="3" destOrd="0" parTransId="{E1E5E569-EE63-4E8B-BB66-C2124F98B1D5}" sibTransId="{3BD6DF1B-F3BF-4434-83EF-1021ACCD2D90}"/>
    <dgm:cxn modelId="{EA7D8973-C9D5-43F6-92E5-4E526EE4A13B}" type="presOf" srcId="{3BD6DF1B-F3BF-4434-83EF-1021ACCD2D90}" destId="{B3DCE3AF-8FA8-4B2A-9A26-1386BC4EDD83}" srcOrd="0" destOrd="0" presId="urn:microsoft.com/office/officeart/2005/8/layout/process1"/>
    <dgm:cxn modelId="{88074A43-D063-4E6B-8019-402E2B930F63}" srcId="{9B797FC0-ACB3-4288-9E85-E978D1F68376}" destId="{7BA5710C-6862-4D0B-9C4E-565D114BFBA6}" srcOrd="4" destOrd="0" parTransId="{9953DB64-1F88-4876-9D61-BD6473992A90}" sibTransId="{455C5174-CB74-4344-81CF-04B98E347CE1}"/>
    <dgm:cxn modelId="{AF1F3F03-8E94-4B4B-8C93-4DFA91B946A9}" type="presOf" srcId="{32436D80-0653-4340-BF7B-8EE939DEA48A}" destId="{A857C344-D8EB-4D0D-8D75-593C8551C01B}" srcOrd="0" destOrd="0" presId="urn:microsoft.com/office/officeart/2005/8/layout/process1"/>
    <dgm:cxn modelId="{D3D1FBAC-8FA1-4126-BC78-B1F0E378D8A5}" type="presOf" srcId="{1DC90FCC-241D-43B6-BC6A-AF4A5FC91018}" destId="{B590E5B5-ABE1-41DD-B5A8-D4491B257824}" srcOrd="0" destOrd="0" presId="urn:microsoft.com/office/officeart/2005/8/layout/process1"/>
    <dgm:cxn modelId="{A97024E2-1E3E-4FCF-AD2B-50991D8D2B18}" type="presOf" srcId="{7F0F68E6-33C0-468C-9D6F-5549B04B8A14}" destId="{1345AD6B-BEE4-4567-9BCF-D56577B58EE6}" srcOrd="1" destOrd="0" presId="urn:microsoft.com/office/officeart/2005/8/layout/process1"/>
    <dgm:cxn modelId="{7D789D2D-B7F2-417A-9AD7-1B2B57FD33A2}" type="presOf" srcId="{72348CB0-91D3-4607-B3AA-96A3D49C2571}" destId="{ABB0A342-FBF1-46D3-A276-886E7378433A}" srcOrd="1" destOrd="0" presId="urn:microsoft.com/office/officeart/2005/8/layout/process1"/>
    <dgm:cxn modelId="{BFB1FD43-1150-4FB2-8ACE-F26C64C2BEE5}" type="presOf" srcId="{72348CB0-91D3-4607-B3AA-96A3D49C2571}" destId="{64B49417-05D7-475C-90C8-F223BEF4D4B0}" srcOrd="0" destOrd="0" presId="urn:microsoft.com/office/officeart/2005/8/layout/process1"/>
    <dgm:cxn modelId="{DDA69C1C-940E-44A7-8B0A-22281FED58B6}" type="presOf" srcId="{7BA5710C-6862-4D0B-9C4E-565D114BFBA6}" destId="{ECD85B3E-72C6-4B29-8128-69CE8292459F}" srcOrd="0" destOrd="0" presId="urn:microsoft.com/office/officeart/2005/8/layout/process1"/>
    <dgm:cxn modelId="{044F53B2-154C-4B7D-93C6-27300D094C01}" type="presOf" srcId="{3BD6DF1B-F3BF-4434-83EF-1021ACCD2D90}" destId="{E197867D-FCA7-4DC7-9261-BB968D328B0C}" srcOrd="1" destOrd="0" presId="urn:microsoft.com/office/officeart/2005/8/layout/process1"/>
    <dgm:cxn modelId="{BE1A4788-D0B7-425B-ADDE-D91906EAB3E8}" type="presOf" srcId="{A4DDC57B-CB4D-4BF8-AB47-5F0485A5EE14}" destId="{27121ABB-BF17-4874-BB40-AC2FE89BD36E}" srcOrd="1" destOrd="0" presId="urn:microsoft.com/office/officeart/2005/8/layout/process1"/>
    <dgm:cxn modelId="{5A80F965-AF26-48B3-B0C4-7BFDE508C885}" type="presOf" srcId="{A30DD752-777D-4E19-B9DA-0219BF77A1C4}" destId="{2E5DE501-C42F-4F94-AE7F-CD93DFA0245C}" srcOrd="0" destOrd="0" presId="urn:microsoft.com/office/officeart/2005/8/layout/process1"/>
    <dgm:cxn modelId="{DCDE0310-4A83-43EA-AE07-D0A3794C6648}" srcId="{9B797FC0-ACB3-4288-9E85-E978D1F68376}" destId="{1DC90FCC-241D-43B6-BC6A-AF4A5FC91018}" srcOrd="2" destOrd="0" parTransId="{711E9B56-1238-44EE-8D4B-2C2B5FBB8B33}" sibTransId="{A4DDC57B-CB4D-4BF8-AB47-5F0485A5EE14}"/>
    <dgm:cxn modelId="{322DF042-D54C-42FC-98AD-F570F6B6DA2E}" type="presParOf" srcId="{563EFC5E-00A2-4125-BF9B-73551B73707B}" destId="{A857C344-D8EB-4D0D-8D75-593C8551C01B}" srcOrd="0" destOrd="0" presId="urn:microsoft.com/office/officeart/2005/8/layout/process1"/>
    <dgm:cxn modelId="{0E1130FB-59E0-4EBF-AF9D-4E222179F0D4}" type="presParOf" srcId="{563EFC5E-00A2-4125-BF9B-73551B73707B}" destId="{64B49417-05D7-475C-90C8-F223BEF4D4B0}" srcOrd="1" destOrd="0" presId="urn:microsoft.com/office/officeart/2005/8/layout/process1"/>
    <dgm:cxn modelId="{A54D05E4-C13F-4F99-A019-9AD455E69A9E}" type="presParOf" srcId="{64B49417-05D7-475C-90C8-F223BEF4D4B0}" destId="{ABB0A342-FBF1-46D3-A276-886E7378433A}" srcOrd="0" destOrd="0" presId="urn:microsoft.com/office/officeart/2005/8/layout/process1"/>
    <dgm:cxn modelId="{DA152CF2-282F-4A4B-B30B-C5C97351CC7D}" type="presParOf" srcId="{563EFC5E-00A2-4125-BF9B-73551B73707B}" destId="{2E5DE501-C42F-4F94-AE7F-CD93DFA0245C}" srcOrd="2" destOrd="0" presId="urn:microsoft.com/office/officeart/2005/8/layout/process1"/>
    <dgm:cxn modelId="{29B49CD7-10D9-4A7B-A7D8-B6609F199907}" type="presParOf" srcId="{563EFC5E-00A2-4125-BF9B-73551B73707B}" destId="{C0B6D7EE-2E23-45F7-A0F0-FF4A52BF2C6F}" srcOrd="3" destOrd="0" presId="urn:microsoft.com/office/officeart/2005/8/layout/process1"/>
    <dgm:cxn modelId="{3AC4D908-19A2-47A6-8311-C573BF0DBA43}" type="presParOf" srcId="{C0B6D7EE-2E23-45F7-A0F0-FF4A52BF2C6F}" destId="{1345AD6B-BEE4-4567-9BCF-D56577B58EE6}" srcOrd="0" destOrd="0" presId="urn:microsoft.com/office/officeart/2005/8/layout/process1"/>
    <dgm:cxn modelId="{F7395F45-CE97-4D81-8590-109FD021BA9D}" type="presParOf" srcId="{563EFC5E-00A2-4125-BF9B-73551B73707B}" destId="{B590E5B5-ABE1-41DD-B5A8-D4491B257824}" srcOrd="4" destOrd="0" presId="urn:microsoft.com/office/officeart/2005/8/layout/process1"/>
    <dgm:cxn modelId="{65349A04-F2D2-445C-9744-90A0B66C9FB2}" type="presParOf" srcId="{563EFC5E-00A2-4125-BF9B-73551B73707B}" destId="{5CD5E01A-32B5-4416-8EDC-97E1673A1603}" srcOrd="5" destOrd="0" presId="urn:microsoft.com/office/officeart/2005/8/layout/process1"/>
    <dgm:cxn modelId="{709942B4-1969-457E-BA7E-496D805E919E}" type="presParOf" srcId="{5CD5E01A-32B5-4416-8EDC-97E1673A1603}" destId="{27121ABB-BF17-4874-BB40-AC2FE89BD36E}" srcOrd="0" destOrd="0" presId="urn:microsoft.com/office/officeart/2005/8/layout/process1"/>
    <dgm:cxn modelId="{59B21941-2B47-4FCF-B505-D445C9795B46}" type="presParOf" srcId="{563EFC5E-00A2-4125-BF9B-73551B73707B}" destId="{383727B6-5F24-45ED-811D-D71319B051C1}" srcOrd="6" destOrd="0" presId="urn:microsoft.com/office/officeart/2005/8/layout/process1"/>
    <dgm:cxn modelId="{1671B64C-19DC-49B8-9771-381E01730AB7}" type="presParOf" srcId="{563EFC5E-00A2-4125-BF9B-73551B73707B}" destId="{B3DCE3AF-8FA8-4B2A-9A26-1386BC4EDD83}" srcOrd="7" destOrd="0" presId="urn:microsoft.com/office/officeart/2005/8/layout/process1"/>
    <dgm:cxn modelId="{17263EDD-6ECA-48DF-B934-8979A006DD74}" type="presParOf" srcId="{B3DCE3AF-8FA8-4B2A-9A26-1386BC4EDD83}" destId="{E197867D-FCA7-4DC7-9261-BB968D328B0C}" srcOrd="0" destOrd="0" presId="urn:microsoft.com/office/officeart/2005/8/layout/process1"/>
    <dgm:cxn modelId="{37E3D043-420A-40E0-81BF-07E7805023E8}" type="presParOf" srcId="{563EFC5E-00A2-4125-BF9B-73551B73707B}" destId="{ECD85B3E-72C6-4B29-8128-69CE8292459F}"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EC3B25-6416-4BA9-837F-F141234002FA}" type="doc">
      <dgm:prSet loTypeId="urn:microsoft.com/office/officeart/2005/8/layout/process1" loCatId="process" qsTypeId="urn:microsoft.com/office/officeart/2005/8/quickstyle/simple1" qsCatId="simple" csTypeId="urn:microsoft.com/office/officeart/2005/8/colors/accent3_1" csCatId="accent3" phldr="1"/>
      <dgm:spPr/>
    </dgm:pt>
    <dgm:pt modelId="{F57FD9CB-EFFE-41C6-B78B-8A73ED42E264}">
      <dgm:prSet phldrT="[Text]"/>
      <dgm:spPr/>
      <dgm:t>
        <a:bodyPr/>
        <a:lstStyle/>
        <a:p>
          <a:r>
            <a:rPr lang="en-US" dirty="0" smtClean="0"/>
            <a:t>Run tests</a:t>
          </a:r>
          <a:endParaRPr lang="en-US" dirty="0"/>
        </a:p>
      </dgm:t>
    </dgm:pt>
    <dgm:pt modelId="{9DEAA5E8-74E3-4FE4-BE88-8BED8DF99046}" type="parTrans" cxnId="{5ED68576-68E3-4707-B818-F938B0C9232A}">
      <dgm:prSet/>
      <dgm:spPr/>
      <dgm:t>
        <a:bodyPr/>
        <a:lstStyle/>
        <a:p>
          <a:endParaRPr lang="en-US"/>
        </a:p>
      </dgm:t>
    </dgm:pt>
    <dgm:pt modelId="{B317FD46-0E66-4A2C-8301-4049F3FBFD7C}" type="sibTrans" cxnId="{5ED68576-68E3-4707-B818-F938B0C9232A}">
      <dgm:prSet/>
      <dgm:spPr>
        <a:solidFill>
          <a:schemeClr val="bg1"/>
        </a:solidFill>
        <a:ln>
          <a:noFill/>
        </a:ln>
      </dgm:spPr>
      <dgm:t>
        <a:bodyPr/>
        <a:lstStyle/>
        <a:p>
          <a:endParaRPr lang="en-US"/>
        </a:p>
      </dgm:t>
    </dgm:pt>
    <dgm:pt modelId="{8B320DCD-E93C-4F5E-9BE5-22D5BA61D95D}">
      <dgm:prSet phldrT="[Text]"/>
      <dgm:spPr/>
      <dgm:t>
        <a:bodyPr/>
        <a:lstStyle/>
        <a:p>
          <a:r>
            <a:rPr lang="en-US" dirty="0" smtClean="0"/>
            <a:t>Wait</a:t>
          </a:r>
          <a:endParaRPr lang="en-US" dirty="0"/>
        </a:p>
      </dgm:t>
    </dgm:pt>
    <dgm:pt modelId="{9C9290C6-C861-451C-91F1-5E544E395DAE}" type="parTrans" cxnId="{BC3D571C-802A-4DBF-B62A-C700D1AD62F5}">
      <dgm:prSet/>
      <dgm:spPr/>
      <dgm:t>
        <a:bodyPr/>
        <a:lstStyle/>
        <a:p>
          <a:endParaRPr lang="en-US"/>
        </a:p>
      </dgm:t>
    </dgm:pt>
    <dgm:pt modelId="{0EFB4F93-3C90-4E5F-8FCB-CCF1629E3FCE}" type="sibTrans" cxnId="{BC3D571C-802A-4DBF-B62A-C700D1AD62F5}">
      <dgm:prSet/>
      <dgm:spPr>
        <a:noFill/>
      </dgm:spPr>
      <dgm:t>
        <a:bodyPr/>
        <a:lstStyle/>
        <a:p>
          <a:endParaRPr lang="en-US"/>
        </a:p>
      </dgm:t>
    </dgm:pt>
    <dgm:pt modelId="{A80BE06B-0A53-4DEA-A3E7-877CF6E09E2D}">
      <dgm:prSet phldrT="[Text]"/>
      <dgm:spPr/>
      <dgm:t>
        <a:bodyPr/>
        <a:lstStyle/>
        <a:p>
          <a:r>
            <a:rPr lang="en-US" dirty="0" smtClean="0"/>
            <a:t>Passed!</a:t>
          </a:r>
          <a:endParaRPr lang="en-US" dirty="0"/>
        </a:p>
      </dgm:t>
    </dgm:pt>
    <dgm:pt modelId="{0DEA200A-DAB2-4D01-B688-679A028DAC09}" type="parTrans" cxnId="{2F01E6C8-9A0A-4B03-B4CF-3B1939A22433}">
      <dgm:prSet/>
      <dgm:spPr/>
      <dgm:t>
        <a:bodyPr/>
        <a:lstStyle/>
        <a:p>
          <a:endParaRPr lang="en-US"/>
        </a:p>
      </dgm:t>
    </dgm:pt>
    <dgm:pt modelId="{27E0049F-FBBF-4633-BF77-F0FBEAB1F3B4}" type="sibTrans" cxnId="{2F01E6C8-9A0A-4B03-B4CF-3B1939A22433}">
      <dgm:prSet/>
      <dgm:spPr>
        <a:noFill/>
      </dgm:spPr>
      <dgm:t>
        <a:bodyPr/>
        <a:lstStyle/>
        <a:p>
          <a:endParaRPr lang="en-US"/>
        </a:p>
      </dgm:t>
    </dgm:pt>
    <dgm:pt modelId="{994388B6-5440-4510-93F6-4729A8BE6C43}">
      <dgm:prSet phldrT="[Text]"/>
      <dgm:spPr/>
      <dgm:t>
        <a:bodyPr/>
        <a:lstStyle/>
        <a:p>
          <a:r>
            <a:rPr lang="en-US" dirty="0" smtClean="0"/>
            <a:t>Deploy </a:t>
          </a:r>
          <a:r>
            <a:rPr lang="en-US" dirty="0" smtClean="0">
              <a:sym typeface="Wingdings" panose="05000000000000000000" pitchFamily="2" charset="2"/>
            </a:rPr>
            <a:t></a:t>
          </a:r>
          <a:endParaRPr lang="en-US" dirty="0"/>
        </a:p>
      </dgm:t>
    </dgm:pt>
    <dgm:pt modelId="{F4A19B88-7C0C-4BFD-A8DD-D9BFACF16E31}" type="parTrans" cxnId="{7C552C2C-D414-4724-B5C7-B63AA4EA3968}">
      <dgm:prSet/>
      <dgm:spPr/>
      <dgm:t>
        <a:bodyPr/>
        <a:lstStyle/>
        <a:p>
          <a:endParaRPr lang="en-US"/>
        </a:p>
      </dgm:t>
    </dgm:pt>
    <dgm:pt modelId="{F4000435-8633-41C8-9B4C-4CA16673FA9F}" type="sibTrans" cxnId="{7C552C2C-D414-4724-B5C7-B63AA4EA3968}">
      <dgm:prSet/>
      <dgm:spPr/>
      <dgm:t>
        <a:bodyPr/>
        <a:lstStyle/>
        <a:p>
          <a:endParaRPr lang="en-US"/>
        </a:p>
      </dgm:t>
    </dgm:pt>
    <dgm:pt modelId="{0537F242-7F1A-47BA-9425-7338D6868B47}">
      <dgm:prSet phldrT="[Text]"/>
      <dgm:spPr/>
      <dgm:t>
        <a:bodyPr/>
        <a:lstStyle/>
        <a:p>
          <a:r>
            <a:rPr lang="en-US" smtClean="0"/>
            <a:t>Add new feature</a:t>
          </a:r>
          <a:endParaRPr lang="en-US" dirty="0"/>
        </a:p>
      </dgm:t>
    </dgm:pt>
    <dgm:pt modelId="{F43440F9-A878-4B79-A443-6AC72DD1BA90}" type="parTrans" cxnId="{4751A926-43C1-43F3-836F-33F5A34F7C4C}">
      <dgm:prSet/>
      <dgm:spPr/>
      <dgm:t>
        <a:bodyPr/>
        <a:lstStyle/>
        <a:p>
          <a:endParaRPr lang="en-US"/>
        </a:p>
      </dgm:t>
    </dgm:pt>
    <dgm:pt modelId="{243B1905-C5B1-41F7-9F42-C5CFB8BDB0C3}" type="sibTrans" cxnId="{4751A926-43C1-43F3-836F-33F5A34F7C4C}">
      <dgm:prSet/>
      <dgm:spPr>
        <a:solidFill>
          <a:schemeClr val="bg1"/>
        </a:solidFill>
      </dgm:spPr>
      <dgm:t>
        <a:bodyPr/>
        <a:lstStyle/>
        <a:p>
          <a:endParaRPr lang="en-US"/>
        </a:p>
      </dgm:t>
    </dgm:pt>
    <dgm:pt modelId="{D4938291-A29F-42EA-BCD9-9C7FD17FAF87}" type="pres">
      <dgm:prSet presAssocID="{7FEC3B25-6416-4BA9-837F-F141234002FA}" presName="Name0" presStyleCnt="0">
        <dgm:presLayoutVars>
          <dgm:dir/>
          <dgm:resizeHandles val="exact"/>
        </dgm:presLayoutVars>
      </dgm:prSet>
      <dgm:spPr/>
    </dgm:pt>
    <dgm:pt modelId="{B12CC664-A38E-443B-99EE-6235EE60B7F7}" type="pres">
      <dgm:prSet presAssocID="{0537F242-7F1A-47BA-9425-7338D6868B47}" presName="node" presStyleLbl="node1" presStyleIdx="0" presStyleCnt="5">
        <dgm:presLayoutVars>
          <dgm:bulletEnabled val="1"/>
        </dgm:presLayoutVars>
      </dgm:prSet>
      <dgm:spPr/>
      <dgm:t>
        <a:bodyPr/>
        <a:lstStyle/>
        <a:p>
          <a:endParaRPr lang="en-US"/>
        </a:p>
      </dgm:t>
    </dgm:pt>
    <dgm:pt modelId="{EA14162D-B7D6-4E4C-8FA4-59740ADF15BD}" type="pres">
      <dgm:prSet presAssocID="{243B1905-C5B1-41F7-9F42-C5CFB8BDB0C3}" presName="sibTrans" presStyleLbl="sibTrans2D1" presStyleIdx="0" presStyleCnt="4"/>
      <dgm:spPr/>
      <dgm:t>
        <a:bodyPr/>
        <a:lstStyle/>
        <a:p>
          <a:endParaRPr lang="en-US"/>
        </a:p>
      </dgm:t>
    </dgm:pt>
    <dgm:pt modelId="{81DC31D3-208C-440F-9962-0BA29432B8BA}" type="pres">
      <dgm:prSet presAssocID="{243B1905-C5B1-41F7-9F42-C5CFB8BDB0C3}" presName="connectorText" presStyleLbl="sibTrans2D1" presStyleIdx="0" presStyleCnt="4"/>
      <dgm:spPr/>
      <dgm:t>
        <a:bodyPr/>
        <a:lstStyle/>
        <a:p>
          <a:endParaRPr lang="en-US"/>
        </a:p>
      </dgm:t>
    </dgm:pt>
    <dgm:pt modelId="{DCE01FCB-A6B6-4738-ACB4-4DC75D153334}" type="pres">
      <dgm:prSet presAssocID="{F57FD9CB-EFFE-41C6-B78B-8A73ED42E264}" presName="node" presStyleLbl="node1" presStyleIdx="1" presStyleCnt="5">
        <dgm:presLayoutVars>
          <dgm:bulletEnabled val="1"/>
        </dgm:presLayoutVars>
      </dgm:prSet>
      <dgm:spPr/>
      <dgm:t>
        <a:bodyPr/>
        <a:lstStyle/>
        <a:p>
          <a:endParaRPr lang="en-US"/>
        </a:p>
      </dgm:t>
    </dgm:pt>
    <dgm:pt modelId="{FC56631F-4E35-4E95-BE22-4A5E3265444D}" type="pres">
      <dgm:prSet presAssocID="{B317FD46-0E66-4A2C-8301-4049F3FBFD7C}" presName="sibTrans" presStyleLbl="sibTrans2D1" presStyleIdx="1" presStyleCnt="4"/>
      <dgm:spPr/>
      <dgm:t>
        <a:bodyPr/>
        <a:lstStyle/>
        <a:p>
          <a:endParaRPr lang="en-US"/>
        </a:p>
      </dgm:t>
    </dgm:pt>
    <dgm:pt modelId="{3173B076-92A8-4EDE-A193-E36993C59FAF}" type="pres">
      <dgm:prSet presAssocID="{B317FD46-0E66-4A2C-8301-4049F3FBFD7C}" presName="connectorText" presStyleLbl="sibTrans2D1" presStyleIdx="1" presStyleCnt="4"/>
      <dgm:spPr/>
      <dgm:t>
        <a:bodyPr/>
        <a:lstStyle/>
        <a:p>
          <a:endParaRPr lang="en-US"/>
        </a:p>
      </dgm:t>
    </dgm:pt>
    <dgm:pt modelId="{621250C3-2134-4E3C-BDFA-2F814A4AE9B1}" type="pres">
      <dgm:prSet presAssocID="{8B320DCD-E93C-4F5E-9BE5-22D5BA61D95D}" presName="node" presStyleLbl="node1" presStyleIdx="2" presStyleCnt="5">
        <dgm:presLayoutVars>
          <dgm:bulletEnabled val="1"/>
        </dgm:presLayoutVars>
      </dgm:prSet>
      <dgm:spPr/>
      <dgm:t>
        <a:bodyPr/>
        <a:lstStyle/>
        <a:p>
          <a:endParaRPr lang="en-US"/>
        </a:p>
      </dgm:t>
    </dgm:pt>
    <dgm:pt modelId="{3A7F4E03-D40A-4207-BF76-EB2F5E018422}" type="pres">
      <dgm:prSet presAssocID="{0EFB4F93-3C90-4E5F-8FCB-CCF1629E3FCE}" presName="sibTrans" presStyleLbl="sibTrans2D1" presStyleIdx="2" presStyleCnt="4"/>
      <dgm:spPr/>
      <dgm:t>
        <a:bodyPr/>
        <a:lstStyle/>
        <a:p>
          <a:endParaRPr lang="en-US"/>
        </a:p>
      </dgm:t>
    </dgm:pt>
    <dgm:pt modelId="{3D50DC62-9B20-41B1-86D0-BBBB28764B98}" type="pres">
      <dgm:prSet presAssocID="{0EFB4F93-3C90-4E5F-8FCB-CCF1629E3FCE}" presName="connectorText" presStyleLbl="sibTrans2D1" presStyleIdx="2" presStyleCnt="4"/>
      <dgm:spPr/>
      <dgm:t>
        <a:bodyPr/>
        <a:lstStyle/>
        <a:p>
          <a:endParaRPr lang="en-US"/>
        </a:p>
      </dgm:t>
    </dgm:pt>
    <dgm:pt modelId="{D467780D-C3DC-4837-BB08-6625081A19D8}" type="pres">
      <dgm:prSet presAssocID="{A80BE06B-0A53-4DEA-A3E7-877CF6E09E2D}" presName="node" presStyleLbl="node1" presStyleIdx="3" presStyleCnt="5">
        <dgm:presLayoutVars>
          <dgm:bulletEnabled val="1"/>
        </dgm:presLayoutVars>
      </dgm:prSet>
      <dgm:spPr/>
      <dgm:t>
        <a:bodyPr/>
        <a:lstStyle/>
        <a:p>
          <a:endParaRPr lang="en-US"/>
        </a:p>
      </dgm:t>
    </dgm:pt>
    <dgm:pt modelId="{5C2DCE7E-09E2-4147-94F3-2487AC8613D8}" type="pres">
      <dgm:prSet presAssocID="{27E0049F-FBBF-4633-BF77-F0FBEAB1F3B4}" presName="sibTrans" presStyleLbl="sibTrans2D1" presStyleIdx="3" presStyleCnt="4"/>
      <dgm:spPr/>
      <dgm:t>
        <a:bodyPr/>
        <a:lstStyle/>
        <a:p>
          <a:endParaRPr lang="en-US"/>
        </a:p>
      </dgm:t>
    </dgm:pt>
    <dgm:pt modelId="{6D40CA1D-60B7-4205-9A62-7A148FAFF398}" type="pres">
      <dgm:prSet presAssocID="{27E0049F-FBBF-4633-BF77-F0FBEAB1F3B4}" presName="connectorText" presStyleLbl="sibTrans2D1" presStyleIdx="3" presStyleCnt="4"/>
      <dgm:spPr/>
      <dgm:t>
        <a:bodyPr/>
        <a:lstStyle/>
        <a:p>
          <a:endParaRPr lang="en-US"/>
        </a:p>
      </dgm:t>
    </dgm:pt>
    <dgm:pt modelId="{F0BAEC25-2E47-4FF5-B41E-7739066852A2}" type="pres">
      <dgm:prSet presAssocID="{994388B6-5440-4510-93F6-4729A8BE6C43}" presName="node" presStyleLbl="node1" presStyleIdx="4" presStyleCnt="5">
        <dgm:presLayoutVars>
          <dgm:bulletEnabled val="1"/>
        </dgm:presLayoutVars>
      </dgm:prSet>
      <dgm:spPr/>
      <dgm:t>
        <a:bodyPr/>
        <a:lstStyle/>
        <a:p>
          <a:endParaRPr lang="en-US"/>
        </a:p>
      </dgm:t>
    </dgm:pt>
  </dgm:ptLst>
  <dgm:cxnLst>
    <dgm:cxn modelId="{62427D27-09EB-4DA4-BFE3-39F59648F9E0}" type="presOf" srcId="{A80BE06B-0A53-4DEA-A3E7-877CF6E09E2D}" destId="{D467780D-C3DC-4837-BB08-6625081A19D8}" srcOrd="0" destOrd="0" presId="urn:microsoft.com/office/officeart/2005/8/layout/process1"/>
    <dgm:cxn modelId="{5CB2DE86-E4BB-4B24-B293-67AB111B5738}" type="presOf" srcId="{243B1905-C5B1-41F7-9F42-C5CFB8BDB0C3}" destId="{81DC31D3-208C-440F-9962-0BA29432B8BA}" srcOrd="1" destOrd="0" presId="urn:microsoft.com/office/officeart/2005/8/layout/process1"/>
    <dgm:cxn modelId="{42031CF0-4AE3-4851-820D-046A8A52B6DF}" type="presOf" srcId="{994388B6-5440-4510-93F6-4729A8BE6C43}" destId="{F0BAEC25-2E47-4FF5-B41E-7739066852A2}" srcOrd="0" destOrd="0" presId="urn:microsoft.com/office/officeart/2005/8/layout/process1"/>
    <dgm:cxn modelId="{9625E9C5-47E8-4AA6-AED1-A7CBBF447EDA}" type="presOf" srcId="{F57FD9CB-EFFE-41C6-B78B-8A73ED42E264}" destId="{DCE01FCB-A6B6-4738-ACB4-4DC75D153334}" srcOrd="0" destOrd="0" presId="urn:microsoft.com/office/officeart/2005/8/layout/process1"/>
    <dgm:cxn modelId="{BC3D571C-802A-4DBF-B62A-C700D1AD62F5}" srcId="{7FEC3B25-6416-4BA9-837F-F141234002FA}" destId="{8B320DCD-E93C-4F5E-9BE5-22D5BA61D95D}" srcOrd="2" destOrd="0" parTransId="{9C9290C6-C861-451C-91F1-5E544E395DAE}" sibTransId="{0EFB4F93-3C90-4E5F-8FCB-CCF1629E3FCE}"/>
    <dgm:cxn modelId="{2F01E6C8-9A0A-4B03-B4CF-3B1939A22433}" srcId="{7FEC3B25-6416-4BA9-837F-F141234002FA}" destId="{A80BE06B-0A53-4DEA-A3E7-877CF6E09E2D}" srcOrd="3" destOrd="0" parTransId="{0DEA200A-DAB2-4D01-B688-679A028DAC09}" sibTransId="{27E0049F-FBBF-4633-BF77-F0FBEAB1F3B4}"/>
    <dgm:cxn modelId="{4751A926-43C1-43F3-836F-33F5A34F7C4C}" srcId="{7FEC3B25-6416-4BA9-837F-F141234002FA}" destId="{0537F242-7F1A-47BA-9425-7338D6868B47}" srcOrd="0" destOrd="0" parTransId="{F43440F9-A878-4B79-A443-6AC72DD1BA90}" sibTransId="{243B1905-C5B1-41F7-9F42-C5CFB8BDB0C3}"/>
    <dgm:cxn modelId="{16713468-CFEB-4ECC-9D84-FC5AD90D3E0A}" type="presOf" srcId="{27E0049F-FBBF-4633-BF77-F0FBEAB1F3B4}" destId="{6D40CA1D-60B7-4205-9A62-7A148FAFF398}" srcOrd="1" destOrd="0" presId="urn:microsoft.com/office/officeart/2005/8/layout/process1"/>
    <dgm:cxn modelId="{C949F9F4-6C7B-4617-95F0-2314AB80CEE9}" type="presOf" srcId="{B317FD46-0E66-4A2C-8301-4049F3FBFD7C}" destId="{3173B076-92A8-4EDE-A193-E36993C59FAF}" srcOrd="1" destOrd="0" presId="urn:microsoft.com/office/officeart/2005/8/layout/process1"/>
    <dgm:cxn modelId="{25FA3091-A81A-42BF-BA89-37A7A48C65FA}" type="presOf" srcId="{B317FD46-0E66-4A2C-8301-4049F3FBFD7C}" destId="{FC56631F-4E35-4E95-BE22-4A5E3265444D}" srcOrd="0" destOrd="0" presId="urn:microsoft.com/office/officeart/2005/8/layout/process1"/>
    <dgm:cxn modelId="{CF9E27B4-6754-4D3B-9A52-23F543BEF733}" type="presOf" srcId="{0EFB4F93-3C90-4E5F-8FCB-CCF1629E3FCE}" destId="{3D50DC62-9B20-41B1-86D0-BBBB28764B98}" srcOrd="1" destOrd="0" presId="urn:microsoft.com/office/officeart/2005/8/layout/process1"/>
    <dgm:cxn modelId="{83371C86-4235-4C93-93CE-FEFB0502B4CE}" type="presOf" srcId="{7FEC3B25-6416-4BA9-837F-F141234002FA}" destId="{D4938291-A29F-42EA-BCD9-9C7FD17FAF87}" srcOrd="0" destOrd="0" presId="urn:microsoft.com/office/officeart/2005/8/layout/process1"/>
    <dgm:cxn modelId="{317618D6-54B1-4DAB-AA49-456604CA2AA8}" type="presOf" srcId="{27E0049F-FBBF-4633-BF77-F0FBEAB1F3B4}" destId="{5C2DCE7E-09E2-4147-94F3-2487AC8613D8}" srcOrd="0" destOrd="0" presId="urn:microsoft.com/office/officeart/2005/8/layout/process1"/>
    <dgm:cxn modelId="{BE791C8A-3035-4D48-995F-50B2AD34FFC1}" type="presOf" srcId="{8B320DCD-E93C-4F5E-9BE5-22D5BA61D95D}" destId="{621250C3-2134-4E3C-BDFA-2F814A4AE9B1}" srcOrd="0" destOrd="0" presId="urn:microsoft.com/office/officeart/2005/8/layout/process1"/>
    <dgm:cxn modelId="{7C552C2C-D414-4724-B5C7-B63AA4EA3968}" srcId="{7FEC3B25-6416-4BA9-837F-F141234002FA}" destId="{994388B6-5440-4510-93F6-4729A8BE6C43}" srcOrd="4" destOrd="0" parTransId="{F4A19B88-7C0C-4BFD-A8DD-D9BFACF16E31}" sibTransId="{F4000435-8633-41C8-9B4C-4CA16673FA9F}"/>
    <dgm:cxn modelId="{F6183C0A-B754-437E-A9D0-E819D8674A79}" type="presOf" srcId="{0EFB4F93-3C90-4E5F-8FCB-CCF1629E3FCE}" destId="{3A7F4E03-D40A-4207-BF76-EB2F5E018422}" srcOrd="0" destOrd="0" presId="urn:microsoft.com/office/officeart/2005/8/layout/process1"/>
    <dgm:cxn modelId="{52E0F5CB-E1B5-4782-8B47-16BFAE5B74BF}" type="presOf" srcId="{243B1905-C5B1-41F7-9F42-C5CFB8BDB0C3}" destId="{EA14162D-B7D6-4E4C-8FA4-59740ADF15BD}" srcOrd="0" destOrd="0" presId="urn:microsoft.com/office/officeart/2005/8/layout/process1"/>
    <dgm:cxn modelId="{747E564D-F514-44EB-A78A-B46C4AD1313B}" type="presOf" srcId="{0537F242-7F1A-47BA-9425-7338D6868B47}" destId="{B12CC664-A38E-443B-99EE-6235EE60B7F7}" srcOrd="0" destOrd="0" presId="urn:microsoft.com/office/officeart/2005/8/layout/process1"/>
    <dgm:cxn modelId="{5ED68576-68E3-4707-B818-F938B0C9232A}" srcId="{7FEC3B25-6416-4BA9-837F-F141234002FA}" destId="{F57FD9CB-EFFE-41C6-B78B-8A73ED42E264}" srcOrd="1" destOrd="0" parTransId="{9DEAA5E8-74E3-4FE4-BE88-8BED8DF99046}" sibTransId="{B317FD46-0E66-4A2C-8301-4049F3FBFD7C}"/>
    <dgm:cxn modelId="{AA330DB3-6F69-4863-A90C-2D867FD35954}" type="presParOf" srcId="{D4938291-A29F-42EA-BCD9-9C7FD17FAF87}" destId="{B12CC664-A38E-443B-99EE-6235EE60B7F7}" srcOrd="0" destOrd="0" presId="urn:microsoft.com/office/officeart/2005/8/layout/process1"/>
    <dgm:cxn modelId="{B27BFC6D-75E0-4E30-B37C-734B11082907}" type="presParOf" srcId="{D4938291-A29F-42EA-BCD9-9C7FD17FAF87}" destId="{EA14162D-B7D6-4E4C-8FA4-59740ADF15BD}" srcOrd="1" destOrd="0" presId="urn:microsoft.com/office/officeart/2005/8/layout/process1"/>
    <dgm:cxn modelId="{14959AF2-644B-4185-B55D-BCD720226D7E}" type="presParOf" srcId="{EA14162D-B7D6-4E4C-8FA4-59740ADF15BD}" destId="{81DC31D3-208C-440F-9962-0BA29432B8BA}" srcOrd="0" destOrd="0" presId="urn:microsoft.com/office/officeart/2005/8/layout/process1"/>
    <dgm:cxn modelId="{AC660E48-1C1E-42D3-8947-04C0D463CEAD}" type="presParOf" srcId="{D4938291-A29F-42EA-BCD9-9C7FD17FAF87}" destId="{DCE01FCB-A6B6-4738-ACB4-4DC75D153334}" srcOrd="2" destOrd="0" presId="urn:microsoft.com/office/officeart/2005/8/layout/process1"/>
    <dgm:cxn modelId="{DF9B1B92-F76C-4DE6-ABF3-299337A1CE3C}" type="presParOf" srcId="{D4938291-A29F-42EA-BCD9-9C7FD17FAF87}" destId="{FC56631F-4E35-4E95-BE22-4A5E3265444D}" srcOrd="3" destOrd="0" presId="urn:microsoft.com/office/officeart/2005/8/layout/process1"/>
    <dgm:cxn modelId="{581C5E84-E024-42DA-9A44-135AAF894374}" type="presParOf" srcId="{FC56631F-4E35-4E95-BE22-4A5E3265444D}" destId="{3173B076-92A8-4EDE-A193-E36993C59FAF}" srcOrd="0" destOrd="0" presId="urn:microsoft.com/office/officeart/2005/8/layout/process1"/>
    <dgm:cxn modelId="{8F39AAD7-3C42-4998-8EEA-49815A542297}" type="presParOf" srcId="{D4938291-A29F-42EA-BCD9-9C7FD17FAF87}" destId="{621250C3-2134-4E3C-BDFA-2F814A4AE9B1}" srcOrd="4" destOrd="0" presId="urn:microsoft.com/office/officeart/2005/8/layout/process1"/>
    <dgm:cxn modelId="{D4BE743C-C7F5-411D-9A18-538D79EA865F}" type="presParOf" srcId="{D4938291-A29F-42EA-BCD9-9C7FD17FAF87}" destId="{3A7F4E03-D40A-4207-BF76-EB2F5E018422}" srcOrd="5" destOrd="0" presId="urn:microsoft.com/office/officeart/2005/8/layout/process1"/>
    <dgm:cxn modelId="{FD8CCBCB-FC9B-4A9B-8F08-4E8F8FAA862E}" type="presParOf" srcId="{3A7F4E03-D40A-4207-BF76-EB2F5E018422}" destId="{3D50DC62-9B20-41B1-86D0-BBBB28764B98}" srcOrd="0" destOrd="0" presId="urn:microsoft.com/office/officeart/2005/8/layout/process1"/>
    <dgm:cxn modelId="{5CB488DA-B85A-4653-BE29-4C33C02F1E6A}" type="presParOf" srcId="{D4938291-A29F-42EA-BCD9-9C7FD17FAF87}" destId="{D467780D-C3DC-4837-BB08-6625081A19D8}" srcOrd="6" destOrd="0" presId="urn:microsoft.com/office/officeart/2005/8/layout/process1"/>
    <dgm:cxn modelId="{1137A396-0B9C-473A-81CB-AE6AAD60381F}" type="presParOf" srcId="{D4938291-A29F-42EA-BCD9-9C7FD17FAF87}" destId="{5C2DCE7E-09E2-4147-94F3-2487AC8613D8}" srcOrd="7" destOrd="0" presId="urn:microsoft.com/office/officeart/2005/8/layout/process1"/>
    <dgm:cxn modelId="{AFFA1E01-E7D6-40C4-88CD-D31CDB6904C7}" type="presParOf" srcId="{5C2DCE7E-09E2-4147-94F3-2487AC8613D8}" destId="{6D40CA1D-60B7-4205-9A62-7A148FAFF398}" srcOrd="0" destOrd="0" presId="urn:microsoft.com/office/officeart/2005/8/layout/process1"/>
    <dgm:cxn modelId="{BFDD7B53-BAC4-4CEC-990D-6A319CFD4FC5}" type="presParOf" srcId="{D4938291-A29F-42EA-BCD9-9C7FD17FAF87}" destId="{F0BAEC25-2E47-4FF5-B41E-7739066852A2}" srcOrd="8"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4E5BCB-2763-4BD0-9299-93112897B6EF}" type="doc">
      <dgm:prSet loTypeId="urn:microsoft.com/office/officeart/2005/8/layout/pyramid1" loCatId="pyramid" qsTypeId="urn:microsoft.com/office/officeart/2005/8/quickstyle/simple1" qsCatId="simple" csTypeId="urn:microsoft.com/office/officeart/2005/8/colors/colorful5" csCatId="colorful" phldr="1"/>
      <dgm:spPr/>
    </dgm:pt>
    <dgm:pt modelId="{0B59D27E-47F7-4DB9-9F86-115B18CD7958}">
      <dgm:prSet phldrT="[Text]"/>
      <dgm:spPr/>
      <dgm:t>
        <a:bodyPr/>
        <a:lstStyle/>
        <a:p>
          <a:r>
            <a:rPr lang="en-US" b="1" dirty="0" smtClean="0"/>
            <a:t>System tests (10%*)</a:t>
          </a:r>
          <a:endParaRPr lang="en-US" b="1" dirty="0"/>
        </a:p>
      </dgm:t>
    </dgm:pt>
    <dgm:pt modelId="{C0734316-1930-48EA-BB95-121C85DCAA01}" type="parTrans" cxnId="{F386A22A-56C4-4688-996F-E6CBE099DE7F}">
      <dgm:prSet/>
      <dgm:spPr/>
      <dgm:t>
        <a:bodyPr/>
        <a:lstStyle/>
        <a:p>
          <a:endParaRPr lang="en-US"/>
        </a:p>
      </dgm:t>
    </dgm:pt>
    <dgm:pt modelId="{990C833C-37A9-40B8-8B0F-5E8D112A84D1}" type="sibTrans" cxnId="{F386A22A-56C4-4688-996F-E6CBE099DE7F}">
      <dgm:prSet/>
      <dgm:spPr/>
      <dgm:t>
        <a:bodyPr/>
        <a:lstStyle/>
        <a:p>
          <a:endParaRPr lang="en-US"/>
        </a:p>
      </dgm:t>
    </dgm:pt>
    <dgm:pt modelId="{C664B5DA-E869-47A7-B591-05DC202EF019}">
      <dgm:prSet phldrT="[Text]"/>
      <dgm:spPr/>
      <dgm:t>
        <a:bodyPr/>
        <a:lstStyle/>
        <a:p>
          <a:r>
            <a:rPr lang="en-US" b="1" dirty="0" smtClean="0"/>
            <a:t>Integration tests (20%*)</a:t>
          </a:r>
          <a:endParaRPr lang="en-US" b="1" dirty="0"/>
        </a:p>
      </dgm:t>
    </dgm:pt>
    <dgm:pt modelId="{8DF283FD-F6D6-416E-9E63-B48CD3DBE6D4}" type="parTrans" cxnId="{95786A37-DA95-4CF3-B9C1-F0D7E320F91C}">
      <dgm:prSet/>
      <dgm:spPr/>
      <dgm:t>
        <a:bodyPr/>
        <a:lstStyle/>
        <a:p>
          <a:endParaRPr lang="en-US"/>
        </a:p>
      </dgm:t>
    </dgm:pt>
    <dgm:pt modelId="{4ED80CEA-FFE7-45C3-A14D-9269F206B14D}" type="sibTrans" cxnId="{95786A37-DA95-4CF3-B9C1-F0D7E320F91C}">
      <dgm:prSet/>
      <dgm:spPr/>
      <dgm:t>
        <a:bodyPr/>
        <a:lstStyle/>
        <a:p>
          <a:endParaRPr lang="en-US"/>
        </a:p>
      </dgm:t>
    </dgm:pt>
    <dgm:pt modelId="{65197F2B-D9FC-4C22-AA76-C12E4664D66E}">
      <dgm:prSet phldrT="[Text]"/>
      <dgm:spPr/>
      <dgm:t>
        <a:bodyPr/>
        <a:lstStyle/>
        <a:p>
          <a:r>
            <a:rPr lang="en-US" b="1" dirty="0" smtClean="0"/>
            <a:t>Component tests (50%*)</a:t>
          </a:r>
          <a:endParaRPr lang="en-US" b="1" dirty="0"/>
        </a:p>
      </dgm:t>
    </dgm:pt>
    <dgm:pt modelId="{8AE04B54-E37F-4A6A-816C-FE8ECE07FFAD}" type="parTrans" cxnId="{D8E4EEE5-D16A-4D43-BF53-D6EE3ABF3C27}">
      <dgm:prSet/>
      <dgm:spPr/>
      <dgm:t>
        <a:bodyPr/>
        <a:lstStyle/>
        <a:p>
          <a:endParaRPr lang="en-US"/>
        </a:p>
      </dgm:t>
    </dgm:pt>
    <dgm:pt modelId="{72D3F51D-4C3B-4AE5-B0F1-854AEE3C3C0B}" type="sibTrans" cxnId="{D8E4EEE5-D16A-4D43-BF53-D6EE3ABF3C27}">
      <dgm:prSet/>
      <dgm:spPr/>
      <dgm:t>
        <a:bodyPr/>
        <a:lstStyle/>
        <a:p>
          <a:endParaRPr lang="en-US"/>
        </a:p>
      </dgm:t>
    </dgm:pt>
    <dgm:pt modelId="{4048296C-B27C-43AF-8696-B9C5E16C5CA7}">
      <dgm:prSet phldrT="[Text]"/>
      <dgm:spPr/>
      <dgm:t>
        <a:bodyPr/>
        <a:lstStyle/>
        <a:p>
          <a:r>
            <a:rPr lang="en-US" b="1" dirty="0" smtClean="0"/>
            <a:t>Unit tests (100%*)</a:t>
          </a:r>
          <a:endParaRPr lang="en-US" b="1" dirty="0"/>
        </a:p>
      </dgm:t>
    </dgm:pt>
    <dgm:pt modelId="{DC8DCA9E-17B6-43FA-9334-AC00C421348B}" type="parTrans" cxnId="{7F6A724E-7475-4530-96ED-C044D0479AA0}">
      <dgm:prSet/>
      <dgm:spPr/>
      <dgm:t>
        <a:bodyPr/>
        <a:lstStyle/>
        <a:p>
          <a:endParaRPr lang="en-US"/>
        </a:p>
      </dgm:t>
    </dgm:pt>
    <dgm:pt modelId="{AA93F6EE-0DD1-48C6-A183-2AE69AAED4BC}" type="sibTrans" cxnId="{7F6A724E-7475-4530-96ED-C044D0479AA0}">
      <dgm:prSet/>
      <dgm:spPr/>
      <dgm:t>
        <a:bodyPr/>
        <a:lstStyle/>
        <a:p>
          <a:endParaRPr lang="en-US"/>
        </a:p>
      </dgm:t>
    </dgm:pt>
    <dgm:pt modelId="{95854F23-673F-4C00-B18F-E0FDB61E62D1}">
      <dgm:prSet phldrT="[Text]"/>
      <dgm:spPr/>
      <dgm:t>
        <a:bodyPr/>
        <a:lstStyle/>
        <a:p>
          <a:r>
            <a:rPr lang="en-US" b="1" dirty="0" smtClean="0"/>
            <a:t> </a:t>
          </a:r>
          <a:endParaRPr lang="en-US" b="1" dirty="0"/>
        </a:p>
      </dgm:t>
    </dgm:pt>
    <dgm:pt modelId="{D105209B-D15B-48E1-A2CE-41F2BAA5B082}" type="sibTrans" cxnId="{0C5E19DC-4F88-4F50-97E2-8E5C6EA6D6B6}">
      <dgm:prSet/>
      <dgm:spPr/>
      <dgm:t>
        <a:bodyPr/>
        <a:lstStyle/>
        <a:p>
          <a:endParaRPr lang="en-US"/>
        </a:p>
      </dgm:t>
    </dgm:pt>
    <dgm:pt modelId="{698E00EA-022B-4895-990F-7CADE8AFC252}" type="parTrans" cxnId="{0C5E19DC-4F88-4F50-97E2-8E5C6EA6D6B6}">
      <dgm:prSet/>
      <dgm:spPr/>
      <dgm:t>
        <a:bodyPr/>
        <a:lstStyle/>
        <a:p>
          <a:endParaRPr lang="en-US"/>
        </a:p>
      </dgm:t>
    </dgm:pt>
    <dgm:pt modelId="{B27DAA6E-3ADA-4AE7-8D67-362A7C73C795}" type="pres">
      <dgm:prSet presAssocID="{894E5BCB-2763-4BD0-9299-93112897B6EF}" presName="Name0" presStyleCnt="0">
        <dgm:presLayoutVars>
          <dgm:dir/>
          <dgm:animLvl val="lvl"/>
          <dgm:resizeHandles val="exact"/>
        </dgm:presLayoutVars>
      </dgm:prSet>
      <dgm:spPr/>
    </dgm:pt>
    <dgm:pt modelId="{2C26D56A-F0CD-4F4B-A1E9-D153A0EF5A51}" type="pres">
      <dgm:prSet presAssocID="{95854F23-673F-4C00-B18F-E0FDB61E62D1}" presName="Name8" presStyleCnt="0"/>
      <dgm:spPr/>
    </dgm:pt>
    <dgm:pt modelId="{19CD2641-6967-41E4-B7FD-08CDA2E9B37C}" type="pres">
      <dgm:prSet presAssocID="{95854F23-673F-4C00-B18F-E0FDB61E62D1}" presName="level" presStyleLbl="node1" presStyleIdx="0" presStyleCnt="5">
        <dgm:presLayoutVars>
          <dgm:chMax val="1"/>
          <dgm:bulletEnabled val="1"/>
        </dgm:presLayoutVars>
      </dgm:prSet>
      <dgm:spPr/>
      <dgm:t>
        <a:bodyPr/>
        <a:lstStyle/>
        <a:p>
          <a:endParaRPr lang="en-US"/>
        </a:p>
      </dgm:t>
    </dgm:pt>
    <dgm:pt modelId="{2B1ED06C-D086-45EC-A122-3E140B3566EA}" type="pres">
      <dgm:prSet presAssocID="{95854F23-673F-4C00-B18F-E0FDB61E62D1}" presName="levelTx" presStyleLbl="revTx" presStyleIdx="0" presStyleCnt="0">
        <dgm:presLayoutVars>
          <dgm:chMax val="1"/>
          <dgm:bulletEnabled val="1"/>
        </dgm:presLayoutVars>
      </dgm:prSet>
      <dgm:spPr/>
      <dgm:t>
        <a:bodyPr/>
        <a:lstStyle/>
        <a:p>
          <a:endParaRPr lang="en-US"/>
        </a:p>
      </dgm:t>
    </dgm:pt>
    <dgm:pt modelId="{A3D09299-F337-4D42-8DA9-E5BDB054E606}" type="pres">
      <dgm:prSet presAssocID="{0B59D27E-47F7-4DB9-9F86-115B18CD7958}" presName="Name8" presStyleCnt="0"/>
      <dgm:spPr/>
    </dgm:pt>
    <dgm:pt modelId="{59D38DF7-B518-4C6A-A357-522365C632A4}" type="pres">
      <dgm:prSet presAssocID="{0B59D27E-47F7-4DB9-9F86-115B18CD7958}" presName="level" presStyleLbl="node1" presStyleIdx="1" presStyleCnt="5">
        <dgm:presLayoutVars>
          <dgm:chMax val="1"/>
          <dgm:bulletEnabled val="1"/>
        </dgm:presLayoutVars>
      </dgm:prSet>
      <dgm:spPr/>
      <dgm:t>
        <a:bodyPr/>
        <a:lstStyle/>
        <a:p>
          <a:endParaRPr lang="en-US"/>
        </a:p>
      </dgm:t>
    </dgm:pt>
    <dgm:pt modelId="{8EDF1FFB-69FC-4879-9EBC-814FF05C19F9}" type="pres">
      <dgm:prSet presAssocID="{0B59D27E-47F7-4DB9-9F86-115B18CD7958}" presName="levelTx" presStyleLbl="revTx" presStyleIdx="0" presStyleCnt="0">
        <dgm:presLayoutVars>
          <dgm:chMax val="1"/>
          <dgm:bulletEnabled val="1"/>
        </dgm:presLayoutVars>
      </dgm:prSet>
      <dgm:spPr/>
      <dgm:t>
        <a:bodyPr/>
        <a:lstStyle/>
        <a:p>
          <a:endParaRPr lang="en-US"/>
        </a:p>
      </dgm:t>
    </dgm:pt>
    <dgm:pt modelId="{DED9E25A-AE8B-4DCD-9C56-0EFAB8C066D8}" type="pres">
      <dgm:prSet presAssocID="{C664B5DA-E869-47A7-B591-05DC202EF019}" presName="Name8" presStyleCnt="0"/>
      <dgm:spPr/>
    </dgm:pt>
    <dgm:pt modelId="{2E64CBE3-EA75-4E0A-9EB5-4D858369BD2A}" type="pres">
      <dgm:prSet presAssocID="{C664B5DA-E869-47A7-B591-05DC202EF019}" presName="level" presStyleLbl="node1" presStyleIdx="2" presStyleCnt="5">
        <dgm:presLayoutVars>
          <dgm:chMax val="1"/>
          <dgm:bulletEnabled val="1"/>
        </dgm:presLayoutVars>
      </dgm:prSet>
      <dgm:spPr/>
      <dgm:t>
        <a:bodyPr/>
        <a:lstStyle/>
        <a:p>
          <a:endParaRPr lang="en-US"/>
        </a:p>
      </dgm:t>
    </dgm:pt>
    <dgm:pt modelId="{AE464045-8E7B-4744-B25A-7EA362E84F16}" type="pres">
      <dgm:prSet presAssocID="{C664B5DA-E869-47A7-B591-05DC202EF019}" presName="levelTx" presStyleLbl="revTx" presStyleIdx="0" presStyleCnt="0">
        <dgm:presLayoutVars>
          <dgm:chMax val="1"/>
          <dgm:bulletEnabled val="1"/>
        </dgm:presLayoutVars>
      </dgm:prSet>
      <dgm:spPr/>
      <dgm:t>
        <a:bodyPr/>
        <a:lstStyle/>
        <a:p>
          <a:endParaRPr lang="en-US"/>
        </a:p>
      </dgm:t>
    </dgm:pt>
    <dgm:pt modelId="{1473D366-AFE1-4AC1-BC00-20E6C5F289A1}" type="pres">
      <dgm:prSet presAssocID="{65197F2B-D9FC-4C22-AA76-C12E4664D66E}" presName="Name8" presStyleCnt="0"/>
      <dgm:spPr/>
    </dgm:pt>
    <dgm:pt modelId="{53811381-FE6C-423D-ABFE-25D152DF5B20}" type="pres">
      <dgm:prSet presAssocID="{65197F2B-D9FC-4C22-AA76-C12E4664D66E}" presName="level" presStyleLbl="node1" presStyleIdx="3" presStyleCnt="5">
        <dgm:presLayoutVars>
          <dgm:chMax val="1"/>
          <dgm:bulletEnabled val="1"/>
        </dgm:presLayoutVars>
      </dgm:prSet>
      <dgm:spPr/>
      <dgm:t>
        <a:bodyPr/>
        <a:lstStyle/>
        <a:p>
          <a:endParaRPr lang="en-US"/>
        </a:p>
      </dgm:t>
    </dgm:pt>
    <dgm:pt modelId="{A7B0BB00-C241-42D4-857B-8105647C00C1}" type="pres">
      <dgm:prSet presAssocID="{65197F2B-D9FC-4C22-AA76-C12E4664D66E}" presName="levelTx" presStyleLbl="revTx" presStyleIdx="0" presStyleCnt="0">
        <dgm:presLayoutVars>
          <dgm:chMax val="1"/>
          <dgm:bulletEnabled val="1"/>
        </dgm:presLayoutVars>
      </dgm:prSet>
      <dgm:spPr/>
      <dgm:t>
        <a:bodyPr/>
        <a:lstStyle/>
        <a:p>
          <a:endParaRPr lang="en-US"/>
        </a:p>
      </dgm:t>
    </dgm:pt>
    <dgm:pt modelId="{D157BE77-67B2-485C-9E47-FBBA7BBE55F5}" type="pres">
      <dgm:prSet presAssocID="{4048296C-B27C-43AF-8696-B9C5E16C5CA7}" presName="Name8" presStyleCnt="0"/>
      <dgm:spPr/>
    </dgm:pt>
    <dgm:pt modelId="{40FBEFC6-3700-479F-B346-D0B4D40C123C}" type="pres">
      <dgm:prSet presAssocID="{4048296C-B27C-43AF-8696-B9C5E16C5CA7}" presName="level" presStyleLbl="node1" presStyleIdx="4" presStyleCnt="5">
        <dgm:presLayoutVars>
          <dgm:chMax val="1"/>
          <dgm:bulletEnabled val="1"/>
        </dgm:presLayoutVars>
      </dgm:prSet>
      <dgm:spPr/>
      <dgm:t>
        <a:bodyPr/>
        <a:lstStyle/>
        <a:p>
          <a:endParaRPr lang="en-US"/>
        </a:p>
      </dgm:t>
    </dgm:pt>
    <dgm:pt modelId="{DDA43812-2452-432D-BD07-DD0BCCDB23E4}" type="pres">
      <dgm:prSet presAssocID="{4048296C-B27C-43AF-8696-B9C5E16C5CA7}" presName="levelTx" presStyleLbl="revTx" presStyleIdx="0" presStyleCnt="0">
        <dgm:presLayoutVars>
          <dgm:chMax val="1"/>
          <dgm:bulletEnabled val="1"/>
        </dgm:presLayoutVars>
      </dgm:prSet>
      <dgm:spPr/>
      <dgm:t>
        <a:bodyPr/>
        <a:lstStyle/>
        <a:p>
          <a:endParaRPr lang="en-US"/>
        </a:p>
      </dgm:t>
    </dgm:pt>
  </dgm:ptLst>
  <dgm:cxnLst>
    <dgm:cxn modelId="{C3CD300D-0A1C-4810-B395-B771484F6A92}" type="presOf" srcId="{0B59D27E-47F7-4DB9-9F86-115B18CD7958}" destId="{8EDF1FFB-69FC-4879-9EBC-814FF05C19F9}" srcOrd="1" destOrd="0" presId="urn:microsoft.com/office/officeart/2005/8/layout/pyramid1"/>
    <dgm:cxn modelId="{2E67A2D6-53A1-4737-9CCF-345740AB98DA}" type="presOf" srcId="{95854F23-673F-4C00-B18F-E0FDB61E62D1}" destId="{2B1ED06C-D086-45EC-A122-3E140B3566EA}" srcOrd="1" destOrd="0" presId="urn:microsoft.com/office/officeart/2005/8/layout/pyramid1"/>
    <dgm:cxn modelId="{7F6A724E-7475-4530-96ED-C044D0479AA0}" srcId="{894E5BCB-2763-4BD0-9299-93112897B6EF}" destId="{4048296C-B27C-43AF-8696-B9C5E16C5CA7}" srcOrd="4" destOrd="0" parTransId="{DC8DCA9E-17B6-43FA-9334-AC00C421348B}" sibTransId="{AA93F6EE-0DD1-48C6-A183-2AE69AAED4BC}"/>
    <dgm:cxn modelId="{D4A2B760-DF8B-4D44-A16E-E84CBA92DAC8}" type="presOf" srcId="{65197F2B-D9FC-4C22-AA76-C12E4664D66E}" destId="{53811381-FE6C-423D-ABFE-25D152DF5B20}" srcOrd="0" destOrd="0" presId="urn:microsoft.com/office/officeart/2005/8/layout/pyramid1"/>
    <dgm:cxn modelId="{D8E4EEE5-D16A-4D43-BF53-D6EE3ABF3C27}" srcId="{894E5BCB-2763-4BD0-9299-93112897B6EF}" destId="{65197F2B-D9FC-4C22-AA76-C12E4664D66E}" srcOrd="3" destOrd="0" parTransId="{8AE04B54-E37F-4A6A-816C-FE8ECE07FFAD}" sibTransId="{72D3F51D-4C3B-4AE5-B0F1-854AEE3C3C0B}"/>
    <dgm:cxn modelId="{12D70A39-5C51-4E41-9436-3AF7E08FAC54}" type="presOf" srcId="{4048296C-B27C-43AF-8696-B9C5E16C5CA7}" destId="{DDA43812-2452-432D-BD07-DD0BCCDB23E4}" srcOrd="1" destOrd="0" presId="urn:microsoft.com/office/officeart/2005/8/layout/pyramid1"/>
    <dgm:cxn modelId="{0C5E19DC-4F88-4F50-97E2-8E5C6EA6D6B6}" srcId="{894E5BCB-2763-4BD0-9299-93112897B6EF}" destId="{95854F23-673F-4C00-B18F-E0FDB61E62D1}" srcOrd="0" destOrd="0" parTransId="{698E00EA-022B-4895-990F-7CADE8AFC252}" sibTransId="{D105209B-D15B-48E1-A2CE-41F2BAA5B082}"/>
    <dgm:cxn modelId="{EEE05B44-F690-4A3F-BC9A-5D13E3BD21BC}" type="presOf" srcId="{95854F23-673F-4C00-B18F-E0FDB61E62D1}" destId="{19CD2641-6967-41E4-B7FD-08CDA2E9B37C}" srcOrd="0" destOrd="0" presId="urn:microsoft.com/office/officeart/2005/8/layout/pyramid1"/>
    <dgm:cxn modelId="{8146F554-322A-4ECC-B5D8-61B6AB4A44C3}" type="presOf" srcId="{0B59D27E-47F7-4DB9-9F86-115B18CD7958}" destId="{59D38DF7-B518-4C6A-A357-522365C632A4}" srcOrd="0" destOrd="0" presId="urn:microsoft.com/office/officeart/2005/8/layout/pyramid1"/>
    <dgm:cxn modelId="{F386A22A-56C4-4688-996F-E6CBE099DE7F}" srcId="{894E5BCB-2763-4BD0-9299-93112897B6EF}" destId="{0B59D27E-47F7-4DB9-9F86-115B18CD7958}" srcOrd="1" destOrd="0" parTransId="{C0734316-1930-48EA-BB95-121C85DCAA01}" sibTransId="{990C833C-37A9-40B8-8B0F-5E8D112A84D1}"/>
    <dgm:cxn modelId="{67019368-F7AD-432D-B61E-7B2DDB98C6DA}" type="presOf" srcId="{4048296C-B27C-43AF-8696-B9C5E16C5CA7}" destId="{40FBEFC6-3700-479F-B346-D0B4D40C123C}" srcOrd="0" destOrd="0" presId="urn:microsoft.com/office/officeart/2005/8/layout/pyramid1"/>
    <dgm:cxn modelId="{6B465886-4179-4389-9068-BEA5FC1F98BB}" type="presOf" srcId="{C664B5DA-E869-47A7-B591-05DC202EF019}" destId="{AE464045-8E7B-4744-B25A-7EA362E84F16}" srcOrd="1" destOrd="0" presId="urn:microsoft.com/office/officeart/2005/8/layout/pyramid1"/>
    <dgm:cxn modelId="{93FE2AC5-74BD-453C-8F67-171DCAB4A809}" type="presOf" srcId="{C664B5DA-E869-47A7-B591-05DC202EF019}" destId="{2E64CBE3-EA75-4E0A-9EB5-4D858369BD2A}" srcOrd="0" destOrd="0" presId="urn:microsoft.com/office/officeart/2005/8/layout/pyramid1"/>
    <dgm:cxn modelId="{2C3B6EBE-31B4-4861-A560-A2749BFD1A1F}" type="presOf" srcId="{65197F2B-D9FC-4C22-AA76-C12E4664D66E}" destId="{A7B0BB00-C241-42D4-857B-8105647C00C1}" srcOrd="1" destOrd="0" presId="urn:microsoft.com/office/officeart/2005/8/layout/pyramid1"/>
    <dgm:cxn modelId="{44DD9708-236D-4EAD-AAAD-457F0D7CB9DB}" type="presOf" srcId="{894E5BCB-2763-4BD0-9299-93112897B6EF}" destId="{B27DAA6E-3ADA-4AE7-8D67-362A7C73C795}" srcOrd="0" destOrd="0" presId="urn:microsoft.com/office/officeart/2005/8/layout/pyramid1"/>
    <dgm:cxn modelId="{95786A37-DA95-4CF3-B9C1-F0D7E320F91C}" srcId="{894E5BCB-2763-4BD0-9299-93112897B6EF}" destId="{C664B5DA-E869-47A7-B591-05DC202EF019}" srcOrd="2" destOrd="0" parTransId="{8DF283FD-F6D6-416E-9E63-B48CD3DBE6D4}" sibTransId="{4ED80CEA-FFE7-45C3-A14D-9269F206B14D}"/>
    <dgm:cxn modelId="{6116DD2D-9ECE-48FD-A1CB-9C552100D568}" type="presParOf" srcId="{B27DAA6E-3ADA-4AE7-8D67-362A7C73C795}" destId="{2C26D56A-F0CD-4F4B-A1E9-D153A0EF5A51}" srcOrd="0" destOrd="0" presId="urn:microsoft.com/office/officeart/2005/8/layout/pyramid1"/>
    <dgm:cxn modelId="{ABEC3886-7604-4BDF-8281-BEBCCEB39EBA}" type="presParOf" srcId="{2C26D56A-F0CD-4F4B-A1E9-D153A0EF5A51}" destId="{19CD2641-6967-41E4-B7FD-08CDA2E9B37C}" srcOrd="0" destOrd="0" presId="urn:microsoft.com/office/officeart/2005/8/layout/pyramid1"/>
    <dgm:cxn modelId="{92A0B8EF-02A5-4BAA-89BF-ADEC9A939A10}" type="presParOf" srcId="{2C26D56A-F0CD-4F4B-A1E9-D153A0EF5A51}" destId="{2B1ED06C-D086-45EC-A122-3E140B3566EA}" srcOrd="1" destOrd="0" presId="urn:microsoft.com/office/officeart/2005/8/layout/pyramid1"/>
    <dgm:cxn modelId="{1B365FF0-7A6D-41BA-8EB2-9233AFFAF8F7}" type="presParOf" srcId="{B27DAA6E-3ADA-4AE7-8D67-362A7C73C795}" destId="{A3D09299-F337-4D42-8DA9-E5BDB054E606}" srcOrd="1" destOrd="0" presId="urn:microsoft.com/office/officeart/2005/8/layout/pyramid1"/>
    <dgm:cxn modelId="{1D6A6CB0-4D13-4C79-B4D3-342B000DFEBB}" type="presParOf" srcId="{A3D09299-F337-4D42-8DA9-E5BDB054E606}" destId="{59D38DF7-B518-4C6A-A357-522365C632A4}" srcOrd="0" destOrd="0" presId="urn:microsoft.com/office/officeart/2005/8/layout/pyramid1"/>
    <dgm:cxn modelId="{D14FA28F-8A9F-484E-B033-1A410C4857A6}" type="presParOf" srcId="{A3D09299-F337-4D42-8DA9-E5BDB054E606}" destId="{8EDF1FFB-69FC-4879-9EBC-814FF05C19F9}" srcOrd="1" destOrd="0" presId="urn:microsoft.com/office/officeart/2005/8/layout/pyramid1"/>
    <dgm:cxn modelId="{DF480E82-97A9-499D-86EF-6A3E6E30E793}" type="presParOf" srcId="{B27DAA6E-3ADA-4AE7-8D67-362A7C73C795}" destId="{DED9E25A-AE8B-4DCD-9C56-0EFAB8C066D8}" srcOrd="2" destOrd="0" presId="urn:microsoft.com/office/officeart/2005/8/layout/pyramid1"/>
    <dgm:cxn modelId="{70449618-548A-47E6-8FBB-727468E7F281}" type="presParOf" srcId="{DED9E25A-AE8B-4DCD-9C56-0EFAB8C066D8}" destId="{2E64CBE3-EA75-4E0A-9EB5-4D858369BD2A}" srcOrd="0" destOrd="0" presId="urn:microsoft.com/office/officeart/2005/8/layout/pyramid1"/>
    <dgm:cxn modelId="{74DD44E3-3119-42E3-9A9F-BBA89B073511}" type="presParOf" srcId="{DED9E25A-AE8B-4DCD-9C56-0EFAB8C066D8}" destId="{AE464045-8E7B-4744-B25A-7EA362E84F16}" srcOrd="1" destOrd="0" presId="urn:microsoft.com/office/officeart/2005/8/layout/pyramid1"/>
    <dgm:cxn modelId="{675B903E-2660-401A-B1B9-1D3C8674200B}" type="presParOf" srcId="{B27DAA6E-3ADA-4AE7-8D67-362A7C73C795}" destId="{1473D366-AFE1-4AC1-BC00-20E6C5F289A1}" srcOrd="3" destOrd="0" presId="urn:microsoft.com/office/officeart/2005/8/layout/pyramid1"/>
    <dgm:cxn modelId="{C3F10667-778C-4F7D-81A6-4CB1735E6A70}" type="presParOf" srcId="{1473D366-AFE1-4AC1-BC00-20E6C5F289A1}" destId="{53811381-FE6C-423D-ABFE-25D152DF5B20}" srcOrd="0" destOrd="0" presId="urn:microsoft.com/office/officeart/2005/8/layout/pyramid1"/>
    <dgm:cxn modelId="{CB52D0A2-2BF4-4AB0-ABBE-E1BA3C4F67FC}" type="presParOf" srcId="{1473D366-AFE1-4AC1-BC00-20E6C5F289A1}" destId="{A7B0BB00-C241-42D4-857B-8105647C00C1}" srcOrd="1" destOrd="0" presId="urn:microsoft.com/office/officeart/2005/8/layout/pyramid1"/>
    <dgm:cxn modelId="{FF369922-401E-4F30-9D77-9346600439BD}" type="presParOf" srcId="{B27DAA6E-3ADA-4AE7-8D67-362A7C73C795}" destId="{D157BE77-67B2-485C-9E47-FBBA7BBE55F5}" srcOrd="4" destOrd="0" presId="urn:microsoft.com/office/officeart/2005/8/layout/pyramid1"/>
    <dgm:cxn modelId="{3181E390-52D1-4C61-96CC-CCB613675276}" type="presParOf" srcId="{D157BE77-67B2-485C-9E47-FBBA7BBE55F5}" destId="{40FBEFC6-3700-479F-B346-D0B4D40C123C}" srcOrd="0" destOrd="0" presId="urn:microsoft.com/office/officeart/2005/8/layout/pyramid1"/>
    <dgm:cxn modelId="{14DD68AE-E9C1-474E-B6A4-9AA1A4BBC9EC}" type="presParOf" srcId="{D157BE77-67B2-485C-9E47-FBBA7BBE55F5}" destId="{DDA43812-2452-432D-BD07-DD0BCCDB23E4}"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ACB706-7962-49A6-AF5C-8C5ABFB8B1B6}" type="doc">
      <dgm:prSet loTypeId="urn:microsoft.com/office/officeart/2005/8/layout/process1" loCatId="process" qsTypeId="urn:microsoft.com/office/officeart/2005/8/quickstyle/simple1" qsCatId="simple" csTypeId="urn:microsoft.com/office/officeart/2005/8/colors/accent1_2" csCatId="accent1" phldr="1"/>
      <dgm:spPr/>
    </dgm:pt>
    <dgm:pt modelId="{A3849973-6B1F-4ED0-802F-B1C18454A85D}">
      <dgm:prSet phldrT="[Text]"/>
      <dgm:spPr/>
      <dgm:t>
        <a:bodyPr/>
        <a:lstStyle/>
        <a:p>
          <a:r>
            <a:rPr lang="en-US" dirty="0" smtClean="0"/>
            <a:t>Higher cost</a:t>
          </a:r>
          <a:endParaRPr lang="en-US" dirty="0"/>
        </a:p>
      </dgm:t>
    </dgm:pt>
    <dgm:pt modelId="{B6FB4348-991E-4429-B71B-E5E0C69DE708}" type="sibTrans" cxnId="{A92082A1-C63C-46F6-8256-FD4F1AD23621}">
      <dgm:prSet/>
      <dgm:spPr/>
      <dgm:t>
        <a:bodyPr/>
        <a:lstStyle/>
        <a:p>
          <a:endParaRPr lang="en-US"/>
        </a:p>
      </dgm:t>
    </dgm:pt>
    <dgm:pt modelId="{3E57B765-B548-4760-B995-B8995B3AA813}" type="parTrans" cxnId="{A92082A1-C63C-46F6-8256-FD4F1AD23621}">
      <dgm:prSet/>
      <dgm:spPr/>
      <dgm:t>
        <a:bodyPr/>
        <a:lstStyle/>
        <a:p>
          <a:endParaRPr lang="en-US"/>
        </a:p>
      </dgm:t>
    </dgm:pt>
    <dgm:pt modelId="{65A91B12-08A3-4639-A2CE-44C311B69E8D}">
      <dgm:prSet phldrT="[Text]"/>
      <dgm:spPr/>
      <dgm:t>
        <a:bodyPr/>
        <a:lstStyle/>
        <a:p>
          <a:r>
            <a:rPr lang="en-US" dirty="0" smtClean="0"/>
            <a:t>Longer feedback loop</a:t>
          </a:r>
          <a:endParaRPr lang="en-US" dirty="0"/>
        </a:p>
      </dgm:t>
    </dgm:pt>
    <dgm:pt modelId="{AFC28DFD-C743-46D7-9F7F-095189242AF9}" type="sibTrans" cxnId="{B82B6EB6-E3A5-494F-BA38-63B2ACADF801}">
      <dgm:prSet/>
      <dgm:spPr/>
      <dgm:t>
        <a:bodyPr/>
        <a:lstStyle/>
        <a:p>
          <a:r>
            <a:rPr lang="en-US" dirty="0" smtClean="0"/>
            <a:t>Leads to </a:t>
          </a:r>
          <a:endParaRPr lang="en-US" dirty="0"/>
        </a:p>
      </dgm:t>
    </dgm:pt>
    <dgm:pt modelId="{98CEB174-9590-4CB1-B1FF-BF25EA6F5CEF}" type="parTrans" cxnId="{B82B6EB6-E3A5-494F-BA38-63B2ACADF801}">
      <dgm:prSet/>
      <dgm:spPr/>
      <dgm:t>
        <a:bodyPr/>
        <a:lstStyle/>
        <a:p>
          <a:endParaRPr lang="en-US"/>
        </a:p>
      </dgm:t>
    </dgm:pt>
    <dgm:pt modelId="{FA806D3B-5D00-4FA6-AE0F-3D43CCB6FCF3}" type="pres">
      <dgm:prSet presAssocID="{99ACB706-7962-49A6-AF5C-8C5ABFB8B1B6}" presName="Name0" presStyleCnt="0">
        <dgm:presLayoutVars>
          <dgm:dir/>
          <dgm:resizeHandles val="exact"/>
        </dgm:presLayoutVars>
      </dgm:prSet>
      <dgm:spPr/>
    </dgm:pt>
    <dgm:pt modelId="{90EB2648-3CB2-4B5A-A41B-06A1AE2C19C6}" type="pres">
      <dgm:prSet presAssocID="{65A91B12-08A3-4639-A2CE-44C311B69E8D}" presName="node" presStyleLbl="node1" presStyleIdx="0" presStyleCnt="2">
        <dgm:presLayoutVars>
          <dgm:bulletEnabled val="1"/>
        </dgm:presLayoutVars>
      </dgm:prSet>
      <dgm:spPr/>
      <dgm:t>
        <a:bodyPr/>
        <a:lstStyle/>
        <a:p>
          <a:endParaRPr lang="en-US"/>
        </a:p>
      </dgm:t>
    </dgm:pt>
    <dgm:pt modelId="{E2EFFA5C-9D5B-49DF-AEA7-18BE4DFCA1E9}" type="pres">
      <dgm:prSet presAssocID="{AFC28DFD-C743-46D7-9F7F-095189242AF9}" presName="sibTrans" presStyleLbl="sibTrans2D1" presStyleIdx="0" presStyleCnt="1"/>
      <dgm:spPr/>
      <dgm:t>
        <a:bodyPr/>
        <a:lstStyle/>
        <a:p>
          <a:endParaRPr lang="en-US"/>
        </a:p>
      </dgm:t>
    </dgm:pt>
    <dgm:pt modelId="{9108C712-80DB-49CA-80F0-7B7F7EDFABB5}" type="pres">
      <dgm:prSet presAssocID="{AFC28DFD-C743-46D7-9F7F-095189242AF9}" presName="connectorText" presStyleLbl="sibTrans2D1" presStyleIdx="0" presStyleCnt="1"/>
      <dgm:spPr/>
      <dgm:t>
        <a:bodyPr/>
        <a:lstStyle/>
        <a:p>
          <a:endParaRPr lang="en-US"/>
        </a:p>
      </dgm:t>
    </dgm:pt>
    <dgm:pt modelId="{63583F1E-4D40-43B6-AE40-C0BE2D547653}" type="pres">
      <dgm:prSet presAssocID="{A3849973-6B1F-4ED0-802F-B1C18454A85D}" presName="node" presStyleLbl="node1" presStyleIdx="1" presStyleCnt="2">
        <dgm:presLayoutVars>
          <dgm:bulletEnabled val="1"/>
        </dgm:presLayoutVars>
      </dgm:prSet>
      <dgm:spPr/>
      <dgm:t>
        <a:bodyPr/>
        <a:lstStyle/>
        <a:p>
          <a:endParaRPr lang="en-US"/>
        </a:p>
      </dgm:t>
    </dgm:pt>
  </dgm:ptLst>
  <dgm:cxnLst>
    <dgm:cxn modelId="{A955DE1A-1946-49D6-BFF9-D3FE0505A29A}" type="presOf" srcId="{65A91B12-08A3-4639-A2CE-44C311B69E8D}" destId="{90EB2648-3CB2-4B5A-A41B-06A1AE2C19C6}" srcOrd="0" destOrd="0" presId="urn:microsoft.com/office/officeart/2005/8/layout/process1"/>
    <dgm:cxn modelId="{227DC6E9-54D3-47D3-80DC-C03C875463F6}" type="presOf" srcId="{AFC28DFD-C743-46D7-9F7F-095189242AF9}" destId="{9108C712-80DB-49CA-80F0-7B7F7EDFABB5}" srcOrd="1" destOrd="0" presId="urn:microsoft.com/office/officeart/2005/8/layout/process1"/>
    <dgm:cxn modelId="{6C8F6C16-9470-4C0B-8A22-CF091B02F08D}" type="presOf" srcId="{A3849973-6B1F-4ED0-802F-B1C18454A85D}" destId="{63583F1E-4D40-43B6-AE40-C0BE2D547653}" srcOrd="0" destOrd="0" presId="urn:microsoft.com/office/officeart/2005/8/layout/process1"/>
    <dgm:cxn modelId="{F77EDBFB-3D01-4BEC-B623-B34E5910B907}" type="presOf" srcId="{AFC28DFD-C743-46D7-9F7F-095189242AF9}" destId="{E2EFFA5C-9D5B-49DF-AEA7-18BE4DFCA1E9}" srcOrd="0" destOrd="0" presId="urn:microsoft.com/office/officeart/2005/8/layout/process1"/>
    <dgm:cxn modelId="{B82B6EB6-E3A5-494F-BA38-63B2ACADF801}" srcId="{99ACB706-7962-49A6-AF5C-8C5ABFB8B1B6}" destId="{65A91B12-08A3-4639-A2CE-44C311B69E8D}" srcOrd="0" destOrd="0" parTransId="{98CEB174-9590-4CB1-B1FF-BF25EA6F5CEF}" sibTransId="{AFC28DFD-C743-46D7-9F7F-095189242AF9}"/>
    <dgm:cxn modelId="{A92082A1-C63C-46F6-8256-FD4F1AD23621}" srcId="{99ACB706-7962-49A6-AF5C-8C5ABFB8B1B6}" destId="{A3849973-6B1F-4ED0-802F-B1C18454A85D}" srcOrd="1" destOrd="0" parTransId="{3E57B765-B548-4760-B995-B8995B3AA813}" sibTransId="{B6FB4348-991E-4429-B71B-E5E0C69DE708}"/>
    <dgm:cxn modelId="{4552DAD1-021B-476F-8F76-DDDFFCF8A2CA}" type="presOf" srcId="{99ACB706-7962-49A6-AF5C-8C5ABFB8B1B6}" destId="{FA806D3B-5D00-4FA6-AE0F-3D43CCB6FCF3}" srcOrd="0" destOrd="0" presId="urn:microsoft.com/office/officeart/2005/8/layout/process1"/>
    <dgm:cxn modelId="{A147D3B1-C869-4F15-A4B5-FCE1B65540A9}" type="presParOf" srcId="{FA806D3B-5D00-4FA6-AE0F-3D43CCB6FCF3}" destId="{90EB2648-3CB2-4B5A-A41B-06A1AE2C19C6}" srcOrd="0" destOrd="0" presId="urn:microsoft.com/office/officeart/2005/8/layout/process1"/>
    <dgm:cxn modelId="{0577D76D-CB12-4B1B-8162-396052AFA43E}" type="presParOf" srcId="{FA806D3B-5D00-4FA6-AE0F-3D43CCB6FCF3}" destId="{E2EFFA5C-9D5B-49DF-AEA7-18BE4DFCA1E9}" srcOrd="1" destOrd="0" presId="urn:microsoft.com/office/officeart/2005/8/layout/process1"/>
    <dgm:cxn modelId="{598A8B05-CF0F-49A2-B100-D73258497862}" type="presParOf" srcId="{E2EFFA5C-9D5B-49DF-AEA7-18BE4DFCA1E9}" destId="{9108C712-80DB-49CA-80F0-7B7F7EDFABB5}" srcOrd="0" destOrd="0" presId="urn:microsoft.com/office/officeart/2005/8/layout/process1"/>
    <dgm:cxn modelId="{EDAC8516-63B8-4087-8FFB-D62ADC31FD01}" type="presParOf" srcId="{FA806D3B-5D00-4FA6-AE0F-3D43CCB6FCF3}" destId="{63583F1E-4D40-43B6-AE40-C0BE2D547653}"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46A45D-DB7B-4FCA-ABB7-4C9149AA0E4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554167AD-BFDA-4445-9D13-0F20C99EB782}">
      <dgm:prSet phldrT="[Text]"/>
      <dgm:spPr/>
      <dgm:t>
        <a:bodyPr/>
        <a:lstStyle/>
        <a:p>
          <a:r>
            <a:rPr lang="en-US" dirty="0" smtClean="0"/>
            <a:t>Original code</a:t>
          </a:r>
          <a:endParaRPr lang="en-US" dirty="0"/>
        </a:p>
      </dgm:t>
    </dgm:pt>
    <dgm:pt modelId="{17DA0B6B-11BC-45CE-A34A-C2343D71E1F8}" type="parTrans" cxnId="{A9E74191-196A-4AC9-AABD-4D498DFD506E}">
      <dgm:prSet/>
      <dgm:spPr/>
      <dgm:t>
        <a:bodyPr/>
        <a:lstStyle/>
        <a:p>
          <a:endParaRPr lang="en-US"/>
        </a:p>
      </dgm:t>
    </dgm:pt>
    <dgm:pt modelId="{3F29F019-ABC9-48A4-963A-9066B6A3D46C}" type="sibTrans" cxnId="{A9E74191-196A-4AC9-AABD-4D498DFD506E}">
      <dgm:prSet/>
      <dgm:spPr/>
      <dgm:t>
        <a:bodyPr/>
        <a:lstStyle/>
        <a:p>
          <a:endParaRPr lang="en-US"/>
        </a:p>
      </dgm:t>
    </dgm:pt>
    <dgm:pt modelId="{8E7E4EE0-33BE-4651-B538-E975E7E8E4FF}">
      <dgm:prSet phldrT="[Text]"/>
      <dgm:spPr/>
      <dgm:t>
        <a:bodyPr/>
        <a:lstStyle/>
        <a:p>
          <a:r>
            <a:rPr lang="en-US" dirty="0" smtClean="0"/>
            <a:t>Mutant</a:t>
          </a:r>
          <a:endParaRPr lang="en-US" dirty="0"/>
        </a:p>
      </dgm:t>
    </dgm:pt>
    <dgm:pt modelId="{0C9A70F8-C121-4294-92E9-119CE48C693E}" type="parTrans" cxnId="{439978C7-3DD0-428E-A6D1-CD50EC440631}">
      <dgm:prSet/>
      <dgm:spPr/>
      <dgm:t>
        <a:bodyPr/>
        <a:lstStyle/>
        <a:p>
          <a:endParaRPr lang="en-US"/>
        </a:p>
      </dgm:t>
    </dgm:pt>
    <dgm:pt modelId="{8CCF664F-50E8-41B2-A8D6-C728E3E686E1}" type="sibTrans" cxnId="{439978C7-3DD0-428E-A6D1-CD50EC440631}">
      <dgm:prSet/>
      <dgm:spPr/>
      <dgm:t>
        <a:bodyPr/>
        <a:lstStyle/>
        <a:p>
          <a:endParaRPr lang="en-US"/>
        </a:p>
      </dgm:t>
    </dgm:pt>
    <dgm:pt modelId="{33CA040B-63A2-4866-8CC9-58EFB262400A}">
      <dgm:prSet phldrT="[Text]"/>
      <dgm:spPr/>
      <dgm:t>
        <a:bodyPr/>
        <a:lstStyle/>
        <a:p>
          <a:r>
            <a:rPr lang="en-US" dirty="0" smtClean="0"/>
            <a:t>Run Tests</a:t>
          </a:r>
          <a:endParaRPr lang="en-US" dirty="0"/>
        </a:p>
      </dgm:t>
    </dgm:pt>
    <dgm:pt modelId="{B42D239C-9D83-40D0-A102-BAD79648E4E3}" type="parTrans" cxnId="{435CCE26-7E55-4C0D-A315-F436F07C8110}">
      <dgm:prSet/>
      <dgm:spPr/>
      <dgm:t>
        <a:bodyPr/>
        <a:lstStyle/>
        <a:p>
          <a:endParaRPr lang="en-US"/>
        </a:p>
      </dgm:t>
    </dgm:pt>
    <dgm:pt modelId="{236838FB-9AB2-4838-B9D1-1511B3904D16}" type="sibTrans" cxnId="{435CCE26-7E55-4C0D-A315-F436F07C8110}">
      <dgm:prSet/>
      <dgm:spPr/>
      <dgm:t>
        <a:bodyPr/>
        <a:lstStyle/>
        <a:p>
          <a:endParaRPr lang="en-US"/>
        </a:p>
      </dgm:t>
    </dgm:pt>
    <dgm:pt modelId="{6B17EF8C-F16F-4613-B90C-D3FF25A5E0BE}">
      <dgm:prSet phldrT="[Text]"/>
      <dgm:spPr>
        <a:solidFill>
          <a:srgbClr val="92D050"/>
        </a:solidFill>
      </dgm:spPr>
      <dgm:t>
        <a:bodyPr/>
        <a:lstStyle/>
        <a:p>
          <a:r>
            <a:rPr lang="en-US" dirty="0" smtClean="0"/>
            <a:t>Passed</a:t>
          </a:r>
          <a:endParaRPr lang="en-US" dirty="0"/>
        </a:p>
      </dgm:t>
    </dgm:pt>
    <dgm:pt modelId="{50097B7A-8E50-4ACD-969B-51D6E464B199}" type="parTrans" cxnId="{50B8657B-BA8C-4C6F-99ED-665425CA4C7E}">
      <dgm:prSet/>
      <dgm:spPr/>
      <dgm:t>
        <a:bodyPr/>
        <a:lstStyle/>
        <a:p>
          <a:endParaRPr lang="en-US"/>
        </a:p>
      </dgm:t>
    </dgm:pt>
    <dgm:pt modelId="{26CFF0D5-3934-44DC-838C-A91195EE7D43}" type="sibTrans" cxnId="{50B8657B-BA8C-4C6F-99ED-665425CA4C7E}">
      <dgm:prSet/>
      <dgm:spPr/>
      <dgm:t>
        <a:bodyPr/>
        <a:lstStyle/>
        <a:p>
          <a:endParaRPr lang="en-US"/>
        </a:p>
      </dgm:t>
    </dgm:pt>
    <dgm:pt modelId="{AFD7B824-7CBB-4ABF-9856-58ECC1677B96}">
      <dgm:prSet phldrT="[Text]"/>
      <dgm:spPr>
        <a:solidFill>
          <a:srgbClr val="FF0000"/>
        </a:solidFill>
      </dgm:spPr>
      <dgm:t>
        <a:bodyPr/>
        <a:lstStyle/>
        <a:p>
          <a:r>
            <a:rPr lang="en-US" dirty="0" smtClean="0"/>
            <a:t>Mutant survived</a:t>
          </a:r>
          <a:endParaRPr lang="en-US" dirty="0"/>
        </a:p>
      </dgm:t>
    </dgm:pt>
    <dgm:pt modelId="{479EB8AC-5347-4492-9915-D8D236646C4E}" type="parTrans" cxnId="{E2B5AFB0-E9C9-4A0C-B0D2-3C43C1C10EA4}">
      <dgm:prSet/>
      <dgm:spPr/>
      <dgm:t>
        <a:bodyPr/>
        <a:lstStyle/>
        <a:p>
          <a:endParaRPr lang="en-US"/>
        </a:p>
      </dgm:t>
    </dgm:pt>
    <dgm:pt modelId="{B17A38F8-524C-4F02-875A-13A15A2C2F79}" type="sibTrans" cxnId="{E2B5AFB0-E9C9-4A0C-B0D2-3C43C1C10EA4}">
      <dgm:prSet/>
      <dgm:spPr/>
      <dgm:t>
        <a:bodyPr/>
        <a:lstStyle/>
        <a:p>
          <a:endParaRPr lang="en-US"/>
        </a:p>
      </dgm:t>
    </dgm:pt>
    <dgm:pt modelId="{C36019CB-B16B-447C-8217-48DB672E6663}">
      <dgm:prSet phldrT="[Text]"/>
      <dgm:spPr>
        <a:solidFill>
          <a:srgbClr val="FF0000"/>
        </a:solidFill>
      </dgm:spPr>
      <dgm:t>
        <a:bodyPr/>
        <a:lstStyle/>
        <a:p>
          <a:r>
            <a:rPr lang="en-US" dirty="0" smtClean="0"/>
            <a:t>Failed</a:t>
          </a:r>
          <a:endParaRPr lang="en-US" dirty="0"/>
        </a:p>
      </dgm:t>
    </dgm:pt>
    <dgm:pt modelId="{DD55B69E-4C5E-4F61-9D66-DEE57B8517D7}" type="parTrans" cxnId="{1C434B6E-8EB1-4979-8470-2CAB56CB35D6}">
      <dgm:prSet/>
      <dgm:spPr/>
      <dgm:t>
        <a:bodyPr/>
        <a:lstStyle/>
        <a:p>
          <a:endParaRPr lang="en-US"/>
        </a:p>
      </dgm:t>
    </dgm:pt>
    <dgm:pt modelId="{49ED2CA3-9645-4A2D-A6A5-413844B4F102}" type="sibTrans" cxnId="{1C434B6E-8EB1-4979-8470-2CAB56CB35D6}">
      <dgm:prSet/>
      <dgm:spPr/>
      <dgm:t>
        <a:bodyPr/>
        <a:lstStyle/>
        <a:p>
          <a:endParaRPr lang="en-US"/>
        </a:p>
      </dgm:t>
    </dgm:pt>
    <dgm:pt modelId="{2B9F5827-3F3C-4663-99A9-ECF941981F4F}">
      <dgm:prSet phldrT="[Text]"/>
      <dgm:spPr>
        <a:solidFill>
          <a:srgbClr val="92D050"/>
        </a:solidFill>
      </dgm:spPr>
      <dgm:t>
        <a:bodyPr/>
        <a:lstStyle/>
        <a:p>
          <a:r>
            <a:rPr lang="en-US" dirty="0" smtClean="0"/>
            <a:t>Mutant killed</a:t>
          </a:r>
          <a:endParaRPr lang="en-US" dirty="0"/>
        </a:p>
      </dgm:t>
    </dgm:pt>
    <dgm:pt modelId="{101F1502-1739-47AD-B6B9-310A5619471F}" type="parTrans" cxnId="{3081731F-493A-4AFC-A4CA-AA767EFA5AA2}">
      <dgm:prSet/>
      <dgm:spPr/>
      <dgm:t>
        <a:bodyPr/>
        <a:lstStyle/>
        <a:p>
          <a:endParaRPr lang="en-US"/>
        </a:p>
      </dgm:t>
    </dgm:pt>
    <dgm:pt modelId="{9326E6F4-8E72-4EF2-B71B-8251DEDEA57A}" type="sibTrans" cxnId="{3081731F-493A-4AFC-A4CA-AA767EFA5AA2}">
      <dgm:prSet/>
      <dgm:spPr/>
      <dgm:t>
        <a:bodyPr/>
        <a:lstStyle/>
        <a:p>
          <a:endParaRPr lang="en-US"/>
        </a:p>
      </dgm:t>
    </dgm:pt>
    <dgm:pt modelId="{8E1C3F82-C8EF-447A-8E4B-3C53213DAE5F}" type="pres">
      <dgm:prSet presAssocID="{EB46A45D-DB7B-4FCA-ABB7-4C9149AA0E49}" presName="diagram" presStyleCnt="0">
        <dgm:presLayoutVars>
          <dgm:chPref val="1"/>
          <dgm:dir/>
          <dgm:animOne val="branch"/>
          <dgm:animLvl val="lvl"/>
          <dgm:resizeHandles val="exact"/>
        </dgm:presLayoutVars>
      </dgm:prSet>
      <dgm:spPr/>
      <dgm:t>
        <a:bodyPr/>
        <a:lstStyle/>
        <a:p>
          <a:endParaRPr lang="en-US"/>
        </a:p>
      </dgm:t>
    </dgm:pt>
    <dgm:pt modelId="{76D711EF-514D-4E65-86AE-6B7650A2F814}" type="pres">
      <dgm:prSet presAssocID="{554167AD-BFDA-4445-9D13-0F20C99EB782}" presName="root1" presStyleCnt="0"/>
      <dgm:spPr/>
    </dgm:pt>
    <dgm:pt modelId="{75A54460-C6B1-40F2-B460-82090DBB87D2}" type="pres">
      <dgm:prSet presAssocID="{554167AD-BFDA-4445-9D13-0F20C99EB782}" presName="LevelOneTextNode" presStyleLbl="node0" presStyleIdx="0" presStyleCnt="1">
        <dgm:presLayoutVars>
          <dgm:chPref val="3"/>
        </dgm:presLayoutVars>
      </dgm:prSet>
      <dgm:spPr/>
      <dgm:t>
        <a:bodyPr/>
        <a:lstStyle/>
        <a:p>
          <a:endParaRPr lang="en-US"/>
        </a:p>
      </dgm:t>
    </dgm:pt>
    <dgm:pt modelId="{83828E4C-811D-4B4D-8E1E-8449491AFE39}" type="pres">
      <dgm:prSet presAssocID="{554167AD-BFDA-4445-9D13-0F20C99EB782}" presName="level2hierChild" presStyleCnt="0"/>
      <dgm:spPr/>
    </dgm:pt>
    <dgm:pt modelId="{E35F77E1-2060-4294-8A9E-6137581E38F9}" type="pres">
      <dgm:prSet presAssocID="{0C9A70F8-C121-4294-92E9-119CE48C693E}" presName="conn2-1" presStyleLbl="parChTrans1D2" presStyleIdx="0" presStyleCnt="1"/>
      <dgm:spPr/>
      <dgm:t>
        <a:bodyPr/>
        <a:lstStyle/>
        <a:p>
          <a:endParaRPr lang="en-US"/>
        </a:p>
      </dgm:t>
    </dgm:pt>
    <dgm:pt modelId="{1B4A3A3E-9CA9-4421-8F81-FD1966DA9FA9}" type="pres">
      <dgm:prSet presAssocID="{0C9A70F8-C121-4294-92E9-119CE48C693E}" presName="connTx" presStyleLbl="parChTrans1D2" presStyleIdx="0" presStyleCnt="1"/>
      <dgm:spPr/>
      <dgm:t>
        <a:bodyPr/>
        <a:lstStyle/>
        <a:p>
          <a:endParaRPr lang="en-US"/>
        </a:p>
      </dgm:t>
    </dgm:pt>
    <dgm:pt modelId="{F1E36873-03FC-4C4B-9F4E-0F53BA78C48D}" type="pres">
      <dgm:prSet presAssocID="{8E7E4EE0-33BE-4651-B538-E975E7E8E4FF}" presName="root2" presStyleCnt="0"/>
      <dgm:spPr/>
    </dgm:pt>
    <dgm:pt modelId="{ED80EA6E-78E4-4B61-9F46-FFA73B29C227}" type="pres">
      <dgm:prSet presAssocID="{8E7E4EE0-33BE-4651-B538-E975E7E8E4FF}" presName="LevelTwoTextNode" presStyleLbl="node2" presStyleIdx="0" presStyleCnt="1">
        <dgm:presLayoutVars>
          <dgm:chPref val="3"/>
        </dgm:presLayoutVars>
      </dgm:prSet>
      <dgm:spPr/>
      <dgm:t>
        <a:bodyPr/>
        <a:lstStyle/>
        <a:p>
          <a:endParaRPr lang="en-US"/>
        </a:p>
      </dgm:t>
    </dgm:pt>
    <dgm:pt modelId="{547E3A59-BE72-411E-B530-53C121AC6FAF}" type="pres">
      <dgm:prSet presAssocID="{8E7E4EE0-33BE-4651-B538-E975E7E8E4FF}" presName="level3hierChild" presStyleCnt="0"/>
      <dgm:spPr/>
    </dgm:pt>
    <dgm:pt modelId="{A48131FE-117A-4B1E-A449-14AC1B72D9DD}" type="pres">
      <dgm:prSet presAssocID="{B42D239C-9D83-40D0-A102-BAD79648E4E3}" presName="conn2-1" presStyleLbl="parChTrans1D3" presStyleIdx="0" presStyleCnt="1"/>
      <dgm:spPr/>
      <dgm:t>
        <a:bodyPr/>
        <a:lstStyle/>
        <a:p>
          <a:endParaRPr lang="en-US"/>
        </a:p>
      </dgm:t>
    </dgm:pt>
    <dgm:pt modelId="{8E4CC2F8-042A-466B-83B3-E8AC9A4005D2}" type="pres">
      <dgm:prSet presAssocID="{B42D239C-9D83-40D0-A102-BAD79648E4E3}" presName="connTx" presStyleLbl="parChTrans1D3" presStyleIdx="0" presStyleCnt="1"/>
      <dgm:spPr/>
      <dgm:t>
        <a:bodyPr/>
        <a:lstStyle/>
        <a:p>
          <a:endParaRPr lang="en-US"/>
        </a:p>
      </dgm:t>
    </dgm:pt>
    <dgm:pt modelId="{D37AAAC7-3C29-4B84-82D4-193DE926D631}" type="pres">
      <dgm:prSet presAssocID="{33CA040B-63A2-4866-8CC9-58EFB262400A}" presName="root2" presStyleCnt="0"/>
      <dgm:spPr/>
    </dgm:pt>
    <dgm:pt modelId="{EA4B6CF5-9DFF-486B-8EC2-97F9B9A55E6D}" type="pres">
      <dgm:prSet presAssocID="{33CA040B-63A2-4866-8CC9-58EFB262400A}" presName="LevelTwoTextNode" presStyleLbl="node3" presStyleIdx="0" presStyleCnt="1">
        <dgm:presLayoutVars>
          <dgm:chPref val="3"/>
        </dgm:presLayoutVars>
      </dgm:prSet>
      <dgm:spPr/>
      <dgm:t>
        <a:bodyPr/>
        <a:lstStyle/>
        <a:p>
          <a:endParaRPr lang="en-US"/>
        </a:p>
      </dgm:t>
    </dgm:pt>
    <dgm:pt modelId="{C39BFA7B-42F8-48D9-88A6-2AB5E6E9F8D9}" type="pres">
      <dgm:prSet presAssocID="{33CA040B-63A2-4866-8CC9-58EFB262400A}" presName="level3hierChild" presStyleCnt="0"/>
      <dgm:spPr/>
    </dgm:pt>
    <dgm:pt modelId="{E465DFC9-CF7D-4598-80CE-31DBE8BA278B}" type="pres">
      <dgm:prSet presAssocID="{50097B7A-8E50-4ACD-969B-51D6E464B199}" presName="conn2-1" presStyleLbl="parChTrans1D4" presStyleIdx="0" presStyleCnt="4"/>
      <dgm:spPr/>
      <dgm:t>
        <a:bodyPr/>
        <a:lstStyle/>
        <a:p>
          <a:endParaRPr lang="en-US"/>
        </a:p>
      </dgm:t>
    </dgm:pt>
    <dgm:pt modelId="{8C76DE3E-D65B-41C1-8F1C-C23F30F82D66}" type="pres">
      <dgm:prSet presAssocID="{50097B7A-8E50-4ACD-969B-51D6E464B199}" presName="connTx" presStyleLbl="parChTrans1D4" presStyleIdx="0" presStyleCnt="4"/>
      <dgm:spPr/>
      <dgm:t>
        <a:bodyPr/>
        <a:lstStyle/>
        <a:p>
          <a:endParaRPr lang="en-US"/>
        </a:p>
      </dgm:t>
    </dgm:pt>
    <dgm:pt modelId="{885160F0-1936-4E7B-BEBF-3EBA97C154A9}" type="pres">
      <dgm:prSet presAssocID="{6B17EF8C-F16F-4613-B90C-D3FF25A5E0BE}" presName="root2" presStyleCnt="0"/>
      <dgm:spPr/>
    </dgm:pt>
    <dgm:pt modelId="{C7E4ADB2-F424-456B-8010-D182353FBF4D}" type="pres">
      <dgm:prSet presAssocID="{6B17EF8C-F16F-4613-B90C-D3FF25A5E0BE}" presName="LevelTwoTextNode" presStyleLbl="node4" presStyleIdx="0" presStyleCnt="4">
        <dgm:presLayoutVars>
          <dgm:chPref val="3"/>
        </dgm:presLayoutVars>
      </dgm:prSet>
      <dgm:spPr/>
      <dgm:t>
        <a:bodyPr/>
        <a:lstStyle/>
        <a:p>
          <a:endParaRPr lang="en-US"/>
        </a:p>
      </dgm:t>
    </dgm:pt>
    <dgm:pt modelId="{BF543C28-0037-4F0C-9C2C-1EBA29AD4302}" type="pres">
      <dgm:prSet presAssocID="{6B17EF8C-F16F-4613-B90C-D3FF25A5E0BE}" presName="level3hierChild" presStyleCnt="0"/>
      <dgm:spPr/>
    </dgm:pt>
    <dgm:pt modelId="{2F6B43DB-10AD-4B6D-9930-139AF2202D8A}" type="pres">
      <dgm:prSet presAssocID="{479EB8AC-5347-4492-9915-D8D236646C4E}" presName="conn2-1" presStyleLbl="parChTrans1D4" presStyleIdx="1" presStyleCnt="4"/>
      <dgm:spPr/>
      <dgm:t>
        <a:bodyPr/>
        <a:lstStyle/>
        <a:p>
          <a:endParaRPr lang="en-US"/>
        </a:p>
      </dgm:t>
    </dgm:pt>
    <dgm:pt modelId="{D72089F1-A12C-460A-8040-2B704FE39366}" type="pres">
      <dgm:prSet presAssocID="{479EB8AC-5347-4492-9915-D8D236646C4E}" presName="connTx" presStyleLbl="parChTrans1D4" presStyleIdx="1" presStyleCnt="4"/>
      <dgm:spPr/>
      <dgm:t>
        <a:bodyPr/>
        <a:lstStyle/>
        <a:p>
          <a:endParaRPr lang="en-US"/>
        </a:p>
      </dgm:t>
    </dgm:pt>
    <dgm:pt modelId="{F147F1DA-5088-42D8-8AB0-E3CC6A0C99F1}" type="pres">
      <dgm:prSet presAssocID="{AFD7B824-7CBB-4ABF-9856-58ECC1677B96}" presName="root2" presStyleCnt="0"/>
      <dgm:spPr/>
    </dgm:pt>
    <dgm:pt modelId="{89F13C76-49C1-4F2C-979F-FCFB26E2EF3D}" type="pres">
      <dgm:prSet presAssocID="{AFD7B824-7CBB-4ABF-9856-58ECC1677B96}" presName="LevelTwoTextNode" presStyleLbl="node4" presStyleIdx="1" presStyleCnt="4">
        <dgm:presLayoutVars>
          <dgm:chPref val="3"/>
        </dgm:presLayoutVars>
      </dgm:prSet>
      <dgm:spPr/>
      <dgm:t>
        <a:bodyPr/>
        <a:lstStyle/>
        <a:p>
          <a:endParaRPr lang="en-US"/>
        </a:p>
      </dgm:t>
    </dgm:pt>
    <dgm:pt modelId="{D657487B-E814-4AF9-A38D-2750BADA2107}" type="pres">
      <dgm:prSet presAssocID="{AFD7B824-7CBB-4ABF-9856-58ECC1677B96}" presName="level3hierChild" presStyleCnt="0"/>
      <dgm:spPr/>
    </dgm:pt>
    <dgm:pt modelId="{7C0745DD-C7AC-477C-BB13-4ED8A8401189}" type="pres">
      <dgm:prSet presAssocID="{DD55B69E-4C5E-4F61-9D66-DEE57B8517D7}" presName="conn2-1" presStyleLbl="parChTrans1D4" presStyleIdx="2" presStyleCnt="4"/>
      <dgm:spPr/>
      <dgm:t>
        <a:bodyPr/>
        <a:lstStyle/>
        <a:p>
          <a:endParaRPr lang="en-US"/>
        </a:p>
      </dgm:t>
    </dgm:pt>
    <dgm:pt modelId="{76270931-F77F-46D1-AAD3-742EBBE4BD17}" type="pres">
      <dgm:prSet presAssocID="{DD55B69E-4C5E-4F61-9D66-DEE57B8517D7}" presName="connTx" presStyleLbl="parChTrans1D4" presStyleIdx="2" presStyleCnt="4"/>
      <dgm:spPr/>
      <dgm:t>
        <a:bodyPr/>
        <a:lstStyle/>
        <a:p>
          <a:endParaRPr lang="en-US"/>
        </a:p>
      </dgm:t>
    </dgm:pt>
    <dgm:pt modelId="{D914362D-D438-4098-B4F6-DF941E9344CE}" type="pres">
      <dgm:prSet presAssocID="{C36019CB-B16B-447C-8217-48DB672E6663}" presName="root2" presStyleCnt="0"/>
      <dgm:spPr/>
    </dgm:pt>
    <dgm:pt modelId="{05F467C7-9BA2-42D9-B9D4-28FE7B4D61B9}" type="pres">
      <dgm:prSet presAssocID="{C36019CB-B16B-447C-8217-48DB672E6663}" presName="LevelTwoTextNode" presStyleLbl="node4" presStyleIdx="2" presStyleCnt="4">
        <dgm:presLayoutVars>
          <dgm:chPref val="3"/>
        </dgm:presLayoutVars>
      </dgm:prSet>
      <dgm:spPr/>
      <dgm:t>
        <a:bodyPr/>
        <a:lstStyle/>
        <a:p>
          <a:endParaRPr lang="en-US"/>
        </a:p>
      </dgm:t>
    </dgm:pt>
    <dgm:pt modelId="{BF20374B-F925-4A66-8713-3D419220161D}" type="pres">
      <dgm:prSet presAssocID="{C36019CB-B16B-447C-8217-48DB672E6663}" presName="level3hierChild" presStyleCnt="0"/>
      <dgm:spPr/>
    </dgm:pt>
    <dgm:pt modelId="{79B17FB0-2277-4AD1-AD55-3B16191CE6BF}" type="pres">
      <dgm:prSet presAssocID="{101F1502-1739-47AD-B6B9-310A5619471F}" presName="conn2-1" presStyleLbl="parChTrans1D4" presStyleIdx="3" presStyleCnt="4"/>
      <dgm:spPr/>
      <dgm:t>
        <a:bodyPr/>
        <a:lstStyle/>
        <a:p>
          <a:endParaRPr lang="en-US"/>
        </a:p>
      </dgm:t>
    </dgm:pt>
    <dgm:pt modelId="{8CB7E5AF-30DD-4DCB-A01E-1493F7A4D7D5}" type="pres">
      <dgm:prSet presAssocID="{101F1502-1739-47AD-B6B9-310A5619471F}" presName="connTx" presStyleLbl="parChTrans1D4" presStyleIdx="3" presStyleCnt="4"/>
      <dgm:spPr/>
      <dgm:t>
        <a:bodyPr/>
        <a:lstStyle/>
        <a:p>
          <a:endParaRPr lang="en-US"/>
        </a:p>
      </dgm:t>
    </dgm:pt>
    <dgm:pt modelId="{CACA8885-2BED-4E87-9498-1B8BCA9BFE0C}" type="pres">
      <dgm:prSet presAssocID="{2B9F5827-3F3C-4663-99A9-ECF941981F4F}" presName="root2" presStyleCnt="0"/>
      <dgm:spPr/>
    </dgm:pt>
    <dgm:pt modelId="{88D538BC-DB1A-45E2-A64C-486C7B140264}" type="pres">
      <dgm:prSet presAssocID="{2B9F5827-3F3C-4663-99A9-ECF941981F4F}" presName="LevelTwoTextNode" presStyleLbl="node4" presStyleIdx="3" presStyleCnt="4">
        <dgm:presLayoutVars>
          <dgm:chPref val="3"/>
        </dgm:presLayoutVars>
      </dgm:prSet>
      <dgm:spPr/>
      <dgm:t>
        <a:bodyPr/>
        <a:lstStyle/>
        <a:p>
          <a:endParaRPr lang="en-US"/>
        </a:p>
      </dgm:t>
    </dgm:pt>
    <dgm:pt modelId="{985767EB-D47A-4DD2-85CD-4CF9A5591756}" type="pres">
      <dgm:prSet presAssocID="{2B9F5827-3F3C-4663-99A9-ECF941981F4F}" presName="level3hierChild" presStyleCnt="0"/>
      <dgm:spPr/>
    </dgm:pt>
  </dgm:ptLst>
  <dgm:cxnLst>
    <dgm:cxn modelId="{07B9C860-0D4C-452B-8331-5E6B3451EA58}" type="presOf" srcId="{AFD7B824-7CBB-4ABF-9856-58ECC1677B96}" destId="{89F13C76-49C1-4F2C-979F-FCFB26E2EF3D}" srcOrd="0" destOrd="0" presId="urn:microsoft.com/office/officeart/2005/8/layout/hierarchy2"/>
    <dgm:cxn modelId="{50B8657B-BA8C-4C6F-99ED-665425CA4C7E}" srcId="{33CA040B-63A2-4866-8CC9-58EFB262400A}" destId="{6B17EF8C-F16F-4613-B90C-D3FF25A5E0BE}" srcOrd="0" destOrd="0" parTransId="{50097B7A-8E50-4ACD-969B-51D6E464B199}" sibTransId="{26CFF0D5-3934-44DC-838C-A91195EE7D43}"/>
    <dgm:cxn modelId="{17FCF1C4-AC97-4942-9D90-4A95636B4E7D}" type="presOf" srcId="{50097B7A-8E50-4ACD-969B-51D6E464B199}" destId="{8C76DE3E-D65B-41C1-8F1C-C23F30F82D66}" srcOrd="1" destOrd="0" presId="urn:microsoft.com/office/officeart/2005/8/layout/hierarchy2"/>
    <dgm:cxn modelId="{FAF8242E-ED35-4E0C-8CE9-51818DB55D66}" type="presOf" srcId="{554167AD-BFDA-4445-9D13-0F20C99EB782}" destId="{75A54460-C6B1-40F2-B460-82090DBB87D2}" srcOrd="0" destOrd="0" presId="urn:microsoft.com/office/officeart/2005/8/layout/hierarchy2"/>
    <dgm:cxn modelId="{8DD95D24-33EE-4E08-97A7-CA501BA5E650}" type="presOf" srcId="{479EB8AC-5347-4492-9915-D8D236646C4E}" destId="{D72089F1-A12C-460A-8040-2B704FE39366}" srcOrd="1" destOrd="0" presId="urn:microsoft.com/office/officeart/2005/8/layout/hierarchy2"/>
    <dgm:cxn modelId="{1A82F35D-F864-4AAD-B485-75786AFF2D0A}" type="presOf" srcId="{479EB8AC-5347-4492-9915-D8D236646C4E}" destId="{2F6B43DB-10AD-4B6D-9930-139AF2202D8A}" srcOrd="0" destOrd="0" presId="urn:microsoft.com/office/officeart/2005/8/layout/hierarchy2"/>
    <dgm:cxn modelId="{A9E74191-196A-4AC9-AABD-4D498DFD506E}" srcId="{EB46A45D-DB7B-4FCA-ABB7-4C9149AA0E49}" destId="{554167AD-BFDA-4445-9D13-0F20C99EB782}" srcOrd="0" destOrd="0" parTransId="{17DA0B6B-11BC-45CE-A34A-C2343D71E1F8}" sibTransId="{3F29F019-ABC9-48A4-963A-9066B6A3D46C}"/>
    <dgm:cxn modelId="{7D993FFA-78CC-42B2-867E-AADB0D072798}" type="presOf" srcId="{0C9A70F8-C121-4294-92E9-119CE48C693E}" destId="{1B4A3A3E-9CA9-4421-8F81-FD1966DA9FA9}" srcOrd="1" destOrd="0" presId="urn:microsoft.com/office/officeart/2005/8/layout/hierarchy2"/>
    <dgm:cxn modelId="{CA6226DF-013E-4EA8-BB49-9D60EE890261}" type="presOf" srcId="{6B17EF8C-F16F-4613-B90C-D3FF25A5E0BE}" destId="{C7E4ADB2-F424-456B-8010-D182353FBF4D}" srcOrd="0" destOrd="0" presId="urn:microsoft.com/office/officeart/2005/8/layout/hierarchy2"/>
    <dgm:cxn modelId="{5770AEDE-811F-4D3A-BA89-29D18E6661BA}" type="presOf" srcId="{101F1502-1739-47AD-B6B9-310A5619471F}" destId="{79B17FB0-2277-4AD1-AD55-3B16191CE6BF}" srcOrd="0" destOrd="0" presId="urn:microsoft.com/office/officeart/2005/8/layout/hierarchy2"/>
    <dgm:cxn modelId="{73B06B16-9205-4D51-9EED-F21BD410ACE9}" type="presOf" srcId="{0C9A70F8-C121-4294-92E9-119CE48C693E}" destId="{E35F77E1-2060-4294-8A9E-6137581E38F9}" srcOrd="0" destOrd="0" presId="urn:microsoft.com/office/officeart/2005/8/layout/hierarchy2"/>
    <dgm:cxn modelId="{9E9DD655-95DF-4FBE-8025-48CD6EDC0806}" type="presOf" srcId="{101F1502-1739-47AD-B6B9-310A5619471F}" destId="{8CB7E5AF-30DD-4DCB-A01E-1493F7A4D7D5}" srcOrd="1" destOrd="0" presId="urn:microsoft.com/office/officeart/2005/8/layout/hierarchy2"/>
    <dgm:cxn modelId="{3A6C9BC1-82BB-470A-A9A3-0B208AB8CFDF}" type="presOf" srcId="{EB46A45D-DB7B-4FCA-ABB7-4C9149AA0E49}" destId="{8E1C3F82-C8EF-447A-8E4B-3C53213DAE5F}" srcOrd="0" destOrd="0" presId="urn:microsoft.com/office/officeart/2005/8/layout/hierarchy2"/>
    <dgm:cxn modelId="{434DBB17-84CF-4261-847F-2CA4FFDE94FF}" type="presOf" srcId="{C36019CB-B16B-447C-8217-48DB672E6663}" destId="{05F467C7-9BA2-42D9-B9D4-28FE7B4D61B9}" srcOrd="0" destOrd="0" presId="urn:microsoft.com/office/officeart/2005/8/layout/hierarchy2"/>
    <dgm:cxn modelId="{47404FDC-DACB-4C82-96B6-240B63882EFA}" type="presOf" srcId="{50097B7A-8E50-4ACD-969B-51D6E464B199}" destId="{E465DFC9-CF7D-4598-80CE-31DBE8BA278B}" srcOrd="0" destOrd="0" presId="urn:microsoft.com/office/officeart/2005/8/layout/hierarchy2"/>
    <dgm:cxn modelId="{1C434B6E-8EB1-4979-8470-2CAB56CB35D6}" srcId="{33CA040B-63A2-4866-8CC9-58EFB262400A}" destId="{C36019CB-B16B-447C-8217-48DB672E6663}" srcOrd="1" destOrd="0" parTransId="{DD55B69E-4C5E-4F61-9D66-DEE57B8517D7}" sibTransId="{49ED2CA3-9645-4A2D-A6A5-413844B4F102}"/>
    <dgm:cxn modelId="{439978C7-3DD0-428E-A6D1-CD50EC440631}" srcId="{554167AD-BFDA-4445-9D13-0F20C99EB782}" destId="{8E7E4EE0-33BE-4651-B538-E975E7E8E4FF}" srcOrd="0" destOrd="0" parTransId="{0C9A70F8-C121-4294-92E9-119CE48C693E}" sibTransId="{8CCF664F-50E8-41B2-A8D6-C728E3E686E1}"/>
    <dgm:cxn modelId="{0E9F61C6-4EE2-4AB7-ACBB-ED3E5F2AECEA}" type="presOf" srcId="{B42D239C-9D83-40D0-A102-BAD79648E4E3}" destId="{8E4CC2F8-042A-466B-83B3-E8AC9A4005D2}" srcOrd="1" destOrd="0" presId="urn:microsoft.com/office/officeart/2005/8/layout/hierarchy2"/>
    <dgm:cxn modelId="{7792D67A-A2E8-4B05-A054-7D15ADA21518}" type="presOf" srcId="{2B9F5827-3F3C-4663-99A9-ECF941981F4F}" destId="{88D538BC-DB1A-45E2-A64C-486C7B140264}" srcOrd="0" destOrd="0" presId="urn:microsoft.com/office/officeart/2005/8/layout/hierarchy2"/>
    <dgm:cxn modelId="{E2B5AFB0-E9C9-4A0C-B0D2-3C43C1C10EA4}" srcId="{6B17EF8C-F16F-4613-B90C-D3FF25A5E0BE}" destId="{AFD7B824-7CBB-4ABF-9856-58ECC1677B96}" srcOrd="0" destOrd="0" parTransId="{479EB8AC-5347-4492-9915-D8D236646C4E}" sibTransId="{B17A38F8-524C-4F02-875A-13A15A2C2F79}"/>
    <dgm:cxn modelId="{3081731F-493A-4AFC-A4CA-AA767EFA5AA2}" srcId="{C36019CB-B16B-447C-8217-48DB672E6663}" destId="{2B9F5827-3F3C-4663-99A9-ECF941981F4F}" srcOrd="0" destOrd="0" parTransId="{101F1502-1739-47AD-B6B9-310A5619471F}" sibTransId="{9326E6F4-8E72-4EF2-B71B-8251DEDEA57A}"/>
    <dgm:cxn modelId="{5035B75E-8512-45E1-8ADE-382B7BB1CBB2}" type="presOf" srcId="{8E7E4EE0-33BE-4651-B538-E975E7E8E4FF}" destId="{ED80EA6E-78E4-4B61-9F46-FFA73B29C227}" srcOrd="0" destOrd="0" presId="urn:microsoft.com/office/officeart/2005/8/layout/hierarchy2"/>
    <dgm:cxn modelId="{5E4A54D6-C760-438B-A768-63BD5D4CA7DE}" type="presOf" srcId="{DD55B69E-4C5E-4F61-9D66-DEE57B8517D7}" destId="{76270931-F77F-46D1-AAD3-742EBBE4BD17}" srcOrd="1" destOrd="0" presId="urn:microsoft.com/office/officeart/2005/8/layout/hierarchy2"/>
    <dgm:cxn modelId="{72097713-EDF6-4C36-9603-84BA0518FBA9}" type="presOf" srcId="{33CA040B-63A2-4866-8CC9-58EFB262400A}" destId="{EA4B6CF5-9DFF-486B-8EC2-97F9B9A55E6D}" srcOrd="0" destOrd="0" presId="urn:microsoft.com/office/officeart/2005/8/layout/hierarchy2"/>
    <dgm:cxn modelId="{D40648C8-B89C-4956-9711-8B173295F0D0}" type="presOf" srcId="{DD55B69E-4C5E-4F61-9D66-DEE57B8517D7}" destId="{7C0745DD-C7AC-477C-BB13-4ED8A8401189}" srcOrd="0" destOrd="0" presId="urn:microsoft.com/office/officeart/2005/8/layout/hierarchy2"/>
    <dgm:cxn modelId="{FFEBFD20-B090-484C-8AE7-5127DEF21382}" type="presOf" srcId="{B42D239C-9D83-40D0-A102-BAD79648E4E3}" destId="{A48131FE-117A-4B1E-A449-14AC1B72D9DD}" srcOrd="0" destOrd="0" presId="urn:microsoft.com/office/officeart/2005/8/layout/hierarchy2"/>
    <dgm:cxn modelId="{435CCE26-7E55-4C0D-A315-F436F07C8110}" srcId="{8E7E4EE0-33BE-4651-B538-E975E7E8E4FF}" destId="{33CA040B-63A2-4866-8CC9-58EFB262400A}" srcOrd="0" destOrd="0" parTransId="{B42D239C-9D83-40D0-A102-BAD79648E4E3}" sibTransId="{236838FB-9AB2-4838-B9D1-1511B3904D16}"/>
    <dgm:cxn modelId="{D7EBC97B-4315-416F-9D26-D81E884E16A6}" type="presParOf" srcId="{8E1C3F82-C8EF-447A-8E4B-3C53213DAE5F}" destId="{76D711EF-514D-4E65-86AE-6B7650A2F814}" srcOrd="0" destOrd="0" presId="urn:microsoft.com/office/officeart/2005/8/layout/hierarchy2"/>
    <dgm:cxn modelId="{6C386902-E838-482D-AE95-51D6B73CCE18}" type="presParOf" srcId="{76D711EF-514D-4E65-86AE-6B7650A2F814}" destId="{75A54460-C6B1-40F2-B460-82090DBB87D2}" srcOrd="0" destOrd="0" presId="urn:microsoft.com/office/officeart/2005/8/layout/hierarchy2"/>
    <dgm:cxn modelId="{D1E31A4F-DB61-4834-BB8E-BB10835079C4}" type="presParOf" srcId="{76D711EF-514D-4E65-86AE-6B7650A2F814}" destId="{83828E4C-811D-4B4D-8E1E-8449491AFE39}" srcOrd="1" destOrd="0" presId="urn:microsoft.com/office/officeart/2005/8/layout/hierarchy2"/>
    <dgm:cxn modelId="{5F61804D-BFD1-4C52-9C8C-7BED62D32372}" type="presParOf" srcId="{83828E4C-811D-4B4D-8E1E-8449491AFE39}" destId="{E35F77E1-2060-4294-8A9E-6137581E38F9}" srcOrd="0" destOrd="0" presId="urn:microsoft.com/office/officeart/2005/8/layout/hierarchy2"/>
    <dgm:cxn modelId="{FA7F3DC6-A0AA-41EE-AABE-B1C12FFC305A}" type="presParOf" srcId="{E35F77E1-2060-4294-8A9E-6137581E38F9}" destId="{1B4A3A3E-9CA9-4421-8F81-FD1966DA9FA9}" srcOrd="0" destOrd="0" presId="urn:microsoft.com/office/officeart/2005/8/layout/hierarchy2"/>
    <dgm:cxn modelId="{A4C4BA8C-750F-49E3-8DC8-93978D2F2894}" type="presParOf" srcId="{83828E4C-811D-4B4D-8E1E-8449491AFE39}" destId="{F1E36873-03FC-4C4B-9F4E-0F53BA78C48D}" srcOrd="1" destOrd="0" presId="urn:microsoft.com/office/officeart/2005/8/layout/hierarchy2"/>
    <dgm:cxn modelId="{22FCCDC1-E67E-48D8-9443-0C7730D380E2}" type="presParOf" srcId="{F1E36873-03FC-4C4B-9F4E-0F53BA78C48D}" destId="{ED80EA6E-78E4-4B61-9F46-FFA73B29C227}" srcOrd="0" destOrd="0" presId="urn:microsoft.com/office/officeart/2005/8/layout/hierarchy2"/>
    <dgm:cxn modelId="{B98F9CEF-3F6D-465E-B6B2-48D9B3DE11FB}" type="presParOf" srcId="{F1E36873-03FC-4C4B-9F4E-0F53BA78C48D}" destId="{547E3A59-BE72-411E-B530-53C121AC6FAF}" srcOrd="1" destOrd="0" presId="urn:microsoft.com/office/officeart/2005/8/layout/hierarchy2"/>
    <dgm:cxn modelId="{B91FB395-16E4-4760-B143-813BDE7025F5}" type="presParOf" srcId="{547E3A59-BE72-411E-B530-53C121AC6FAF}" destId="{A48131FE-117A-4B1E-A449-14AC1B72D9DD}" srcOrd="0" destOrd="0" presId="urn:microsoft.com/office/officeart/2005/8/layout/hierarchy2"/>
    <dgm:cxn modelId="{02D4E534-AF22-47E3-988F-4413E215EE60}" type="presParOf" srcId="{A48131FE-117A-4B1E-A449-14AC1B72D9DD}" destId="{8E4CC2F8-042A-466B-83B3-E8AC9A4005D2}" srcOrd="0" destOrd="0" presId="urn:microsoft.com/office/officeart/2005/8/layout/hierarchy2"/>
    <dgm:cxn modelId="{C91E4521-68DD-43D1-AA99-411AABFD9A32}" type="presParOf" srcId="{547E3A59-BE72-411E-B530-53C121AC6FAF}" destId="{D37AAAC7-3C29-4B84-82D4-193DE926D631}" srcOrd="1" destOrd="0" presId="urn:microsoft.com/office/officeart/2005/8/layout/hierarchy2"/>
    <dgm:cxn modelId="{7DB05B68-B351-4E53-B326-C4680708EE6B}" type="presParOf" srcId="{D37AAAC7-3C29-4B84-82D4-193DE926D631}" destId="{EA4B6CF5-9DFF-486B-8EC2-97F9B9A55E6D}" srcOrd="0" destOrd="0" presId="urn:microsoft.com/office/officeart/2005/8/layout/hierarchy2"/>
    <dgm:cxn modelId="{C8D84F26-C1E7-4C24-B020-0672A9B609FF}" type="presParOf" srcId="{D37AAAC7-3C29-4B84-82D4-193DE926D631}" destId="{C39BFA7B-42F8-48D9-88A6-2AB5E6E9F8D9}" srcOrd="1" destOrd="0" presId="urn:microsoft.com/office/officeart/2005/8/layout/hierarchy2"/>
    <dgm:cxn modelId="{2434C77C-C3CA-4DD8-B0FB-1A42623DBA12}" type="presParOf" srcId="{C39BFA7B-42F8-48D9-88A6-2AB5E6E9F8D9}" destId="{E465DFC9-CF7D-4598-80CE-31DBE8BA278B}" srcOrd="0" destOrd="0" presId="urn:microsoft.com/office/officeart/2005/8/layout/hierarchy2"/>
    <dgm:cxn modelId="{8DF5FE67-32DB-49F9-BD81-7BE97041ED91}" type="presParOf" srcId="{E465DFC9-CF7D-4598-80CE-31DBE8BA278B}" destId="{8C76DE3E-D65B-41C1-8F1C-C23F30F82D66}" srcOrd="0" destOrd="0" presId="urn:microsoft.com/office/officeart/2005/8/layout/hierarchy2"/>
    <dgm:cxn modelId="{AF1B80FF-4526-46C7-8F01-995826D10685}" type="presParOf" srcId="{C39BFA7B-42F8-48D9-88A6-2AB5E6E9F8D9}" destId="{885160F0-1936-4E7B-BEBF-3EBA97C154A9}" srcOrd="1" destOrd="0" presId="urn:microsoft.com/office/officeart/2005/8/layout/hierarchy2"/>
    <dgm:cxn modelId="{BA7AC3B5-9436-45DE-B873-11F5173DE092}" type="presParOf" srcId="{885160F0-1936-4E7B-BEBF-3EBA97C154A9}" destId="{C7E4ADB2-F424-456B-8010-D182353FBF4D}" srcOrd="0" destOrd="0" presId="urn:microsoft.com/office/officeart/2005/8/layout/hierarchy2"/>
    <dgm:cxn modelId="{987583C6-044B-47CE-A0C3-4C8688B2B8FE}" type="presParOf" srcId="{885160F0-1936-4E7B-BEBF-3EBA97C154A9}" destId="{BF543C28-0037-4F0C-9C2C-1EBA29AD4302}" srcOrd="1" destOrd="0" presId="urn:microsoft.com/office/officeart/2005/8/layout/hierarchy2"/>
    <dgm:cxn modelId="{D350CAD0-E38E-4A3D-9A28-01594F92318F}" type="presParOf" srcId="{BF543C28-0037-4F0C-9C2C-1EBA29AD4302}" destId="{2F6B43DB-10AD-4B6D-9930-139AF2202D8A}" srcOrd="0" destOrd="0" presId="urn:microsoft.com/office/officeart/2005/8/layout/hierarchy2"/>
    <dgm:cxn modelId="{126B07B9-5017-49B4-B2AD-F8EBD6561ADB}" type="presParOf" srcId="{2F6B43DB-10AD-4B6D-9930-139AF2202D8A}" destId="{D72089F1-A12C-460A-8040-2B704FE39366}" srcOrd="0" destOrd="0" presId="urn:microsoft.com/office/officeart/2005/8/layout/hierarchy2"/>
    <dgm:cxn modelId="{9E14587F-0618-4F14-8B0B-538C99EA32E4}" type="presParOf" srcId="{BF543C28-0037-4F0C-9C2C-1EBA29AD4302}" destId="{F147F1DA-5088-42D8-8AB0-E3CC6A0C99F1}" srcOrd="1" destOrd="0" presId="urn:microsoft.com/office/officeart/2005/8/layout/hierarchy2"/>
    <dgm:cxn modelId="{C652F0D0-49A4-47CE-8FC6-D83E12E6E816}" type="presParOf" srcId="{F147F1DA-5088-42D8-8AB0-E3CC6A0C99F1}" destId="{89F13C76-49C1-4F2C-979F-FCFB26E2EF3D}" srcOrd="0" destOrd="0" presId="urn:microsoft.com/office/officeart/2005/8/layout/hierarchy2"/>
    <dgm:cxn modelId="{E96FDA64-4909-4128-8605-402F3BFA41B7}" type="presParOf" srcId="{F147F1DA-5088-42D8-8AB0-E3CC6A0C99F1}" destId="{D657487B-E814-4AF9-A38D-2750BADA2107}" srcOrd="1" destOrd="0" presId="urn:microsoft.com/office/officeart/2005/8/layout/hierarchy2"/>
    <dgm:cxn modelId="{AE013052-34BB-42CD-A143-D8F8CF07E926}" type="presParOf" srcId="{C39BFA7B-42F8-48D9-88A6-2AB5E6E9F8D9}" destId="{7C0745DD-C7AC-477C-BB13-4ED8A8401189}" srcOrd="2" destOrd="0" presId="urn:microsoft.com/office/officeart/2005/8/layout/hierarchy2"/>
    <dgm:cxn modelId="{2CDA9E0A-B046-4CE1-8A0D-3D17ADD8A445}" type="presParOf" srcId="{7C0745DD-C7AC-477C-BB13-4ED8A8401189}" destId="{76270931-F77F-46D1-AAD3-742EBBE4BD17}" srcOrd="0" destOrd="0" presId="urn:microsoft.com/office/officeart/2005/8/layout/hierarchy2"/>
    <dgm:cxn modelId="{36203F71-5BA1-4850-A9D5-3420D94652D3}" type="presParOf" srcId="{C39BFA7B-42F8-48D9-88A6-2AB5E6E9F8D9}" destId="{D914362D-D438-4098-B4F6-DF941E9344CE}" srcOrd="3" destOrd="0" presId="urn:microsoft.com/office/officeart/2005/8/layout/hierarchy2"/>
    <dgm:cxn modelId="{6A337ECB-9F6E-473E-B712-FDF6D8128182}" type="presParOf" srcId="{D914362D-D438-4098-B4F6-DF941E9344CE}" destId="{05F467C7-9BA2-42D9-B9D4-28FE7B4D61B9}" srcOrd="0" destOrd="0" presId="urn:microsoft.com/office/officeart/2005/8/layout/hierarchy2"/>
    <dgm:cxn modelId="{AB956680-C778-4550-A574-8372E98BCB64}" type="presParOf" srcId="{D914362D-D438-4098-B4F6-DF941E9344CE}" destId="{BF20374B-F925-4A66-8713-3D419220161D}" srcOrd="1" destOrd="0" presId="urn:microsoft.com/office/officeart/2005/8/layout/hierarchy2"/>
    <dgm:cxn modelId="{EC978765-B6EA-4178-AE14-2AA1F95A8A03}" type="presParOf" srcId="{BF20374B-F925-4A66-8713-3D419220161D}" destId="{79B17FB0-2277-4AD1-AD55-3B16191CE6BF}" srcOrd="0" destOrd="0" presId="urn:microsoft.com/office/officeart/2005/8/layout/hierarchy2"/>
    <dgm:cxn modelId="{138E22A6-A375-4A10-AF30-3E9D6C48EF08}" type="presParOf" srcId="{79B17FB0-2277-4AD1-AD55-3B16191CE6BF}" destId="{8CB7E5AF-30DD-4DCB-A01E-1493F7A4D7D5}" srcOrd="0" destOrd="0" presId="urn:microsoft.com/office/officeart/2005/8/layout/hierarchy2"/>
    <dgm:cxn modelId="{4D0B7C0B-2E3F-4FC4-B2B2-6E21D31BBE17}" type="presParOf" srcId="{BF20374B-F925-4A66-8713-3D419220161D}" destId="{CACA8885-2BED-4E87-9498-1B8BCA9BFE0C}" srcOrd="1" destOrd="0" presId="urn:microsoft.com/office/officeart/2005/8/layout/hierarchy2"/>
    <dgm:cxn modelId="{25BE2824-5489-4696-9843-5BF0DCB4BC7A}" type="presParOf" srcId="{CACA8885-2BED-4E87-9498-1B8BCA9BFE0C}" destId="{88D538BC-DB1A-45E2-A64C-486C7B140264}" srcOrd="0" destOrd="0" presId="urn:microsoft.com/office/officeart/2005/8/layout/hierarchy2"/>
    <dgm:cxn modelId="{D581A9F2-10A5-4096-9CCE-B361001AC729}" type="presParOf" srcId="{CACA8885-2BED-4E87-9498-1B8BCA9BFE0C}" destId="{985767EB-D47A-4DD2-85CD-4CF9A559175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1EF6299-DE1B-4016-8005-D5452025AD20}" type="doc">
      <dgm:prSet loTypeId="urn:microsoft.com/office/officeart/2005/8/layout/process1" loCatId="process" qsTypeId="urn:microsoft.com/office/officeart/2005/8/quickstyle/simple1" qsCatId="simple" csTypeId="urn:microsoft.com/office/officeart/2005/8/colors/accent1_2" csCatId="accent1" phldr="1"/>
      <dgm:spPr/>
    </dgm:pt>
    <dgm:pt modelId="{CADD99D1-7CFF-4C30-B968-C68874FEB3AB}">
      <dgm:prSet phldrT="[Text]"/>
      <dgm:spPr/>
      <dgm:t>
        <a:bodyPr/>
        <a:lstStyle/>
        <a:p>
          <a:r>
            <a:rPr lang="en-US" dirty="0" err="1" smtClean="0"/>
            <a:t>rm</a:t>
          </a:r>
          <a:r>
            <a:rPr lang="en-US" dirty="0" smtClean="0"/>
            <a:t> –</a:t>
          </a:r>
          <a:r>
            <a:rPr lang="en-US" dirty="0" err="1" smtClean="0"/>
            <a:t>rf</a:t>
          </a:r>
          <a:r>
            <a:rPr lang="en-US" dirty="0" smtClean="0"/>
            <a:t> “/” + </a:t>
          </a:r>
          <a:r>
            <a:rPr lang="en-US" b="1" dirty="0" smtClean="0">
              <a:solidFill>
                <a:srgbClr val="FF0000"/>
              </a:solidFill>
            </a:rPr>
            <a:t>foo</a:t>
          </a:r>
          <a:endParaRPr lang="en-US" b="1" dirty="0">
            <a:solidFill>
              <a:srgbClr val="FF0000"/>
            </a:solidFill>
          </a:endParaRPr>
        </a:p>
      </dgm:t>
    </dgm:pt>
    <dgm:pt modelId="{152C1D49-95C9-4820-B82C-2009B31EE9FA}" type="parTrans" cxnId="{41F7E2F4-EA32-41D0-978D-B209DFB4624A}">
      <dgm:prSet/>
      <dgm:spPr/>
      <dgm:t>
        <a:bodyPr/>
        <a:lstStyle/>
        <a:p>
          <a:endParaRPr lang="en-US"/>
        </a:p>
      </dgm:t>
    </dgm:pt>
    <dgm:pt modelId="{90CE360B-9D91-4FA6-B811-1ED7B189B126}" type="sibTrans" cxnId="{41F7E2F4-EA32-41D0-978D-B209DFB4624A}">
      <dgm:prSet/>
      <dgm:spPr/>
      <dgm:t>
        <a:bodyPr/>
        <a:lstStyle/>
        <a:p>
          <a:endParaRPr lang="en-US" dirty="0"/>
        </a:p>
      </dgm:t>
    </dgm:pt>
    <dgm:pt modelId="{E9098C53-D3E7-4D17-8105-5A9F1BA8A890}">
      <dgm:prSet phldrT="[Text]"/>
      <dgm:spPr/>
      <dgm:t>
        <a:bodyPr/>
        <a:lstStyle/>
        <a:p>
          <a:r>
            <a:rPr lang="en-US" dirty="0" err="1" smtClean="0"/>
            <a:t>rm</a:t>
          </a:r>
          <a:r>
            <a:rPr lang="en-US" dirty="0" smtClean="0"/>
            <a:t> –</a:t>
          </a:r>
          <a:r>
            <a:rPr lang="en-US" dirty="0" err="1" smtClean="0"/>
            <a:t>rf</a:t>
          </a:r>
          <a:r>
            <a:rPr lang="en-US" dirty="0" smtClean="0"/>
            <a:t> “/” + </a:t>
          </a:r>
          <a:r>
            <a:rPr lang="en-US" b="1" dirty="0" smtClean="0">
              <a:solidFill>
                <a:srgbClr val="FF0000"/>
              </a:solidFill>
            </a:rPr>
            <a:t>“”</a:t>
          </a:r>
          <a:endParaRPr lang="en-US" b="1" dirty="0">
            <a:solidFill>
              <a:srgbClr val="FF0000"/>
            </a:solidFill>
          </a:endParaRPr>
        </a:p>
      </dgm:t>
    </dgm:pt>
    <dgm:pt modelId="{C9B82AF1-DDB4-425E-87A9-1D4510D42528}" type="parTrans" cxnId="{B574050D-68DB-4385-9EF2-C81A38C840F1}">
      <dgm:prSet/>
      <dgm:spPr/>
      <dgm:t>
        <a:bodyPr/>
        <a:lstStyle/>
        <a:p>
          <a:endParaRPr lang="en-US"/>
        </a:p>
      </dgm:t>
    </dgm:pt>
    <dgm:pt modelId="{C0E0ADF9-CB3C-420D-B0AD-4E77B03BAA35}" type="sibTrans" cxnId="{B574050D-68DB-4385-9EF2-C81A38C840F1}">
      <dgm:prSet/>
      <dgm:spPr/>
      <dgm:t>
        <a:bodyPr/>
        <a:lstStyle/>
        <a:p>
          <a:endParaRPr lang="en-US"/>
        </a:p>
      </dgm:t>
    </dgm:pt>
    <dgm:pt modelId="{BFB38A38-1B44-4189-9D62-76722174F4B6}" type="pres">
      <dgm:prSet presAssocID="{51EF6299-DE1B-4016-8005-D5452025AD20}" presName="Name0" presStyleCnt="0">
        <dgm:presLayoutVars>
          <dgm:dir/>
          <dgm:resizeHandles val="exact"/>
        </dgm:presLayoutVars>
      </dgm:prSet>
      <dgm:spPr/>
    </dgm:pt>
    <dgm:pt modelId="{B7F14A23-08B9-418F-B6E3-84B5F72F76D0}" type="pres">
      <dgm:prSet presAssocID="{CADD99D1-7CFF-4C30-B968-C68874FEB3AB}" presName="node" presStyleLbl="node1" presStyleIdx="0" presStyleCnt="2" custScaleX="148607">
        <dgm:presLayoutVars>
          <dgm:bulletEnabled val="1"/>
        </dgm:presLayoutVars>
      </dgm:prSet>
      <dgm:spPr/>
      <dgm:t>
        <a:bodyPr/>
        <a:lstStyle/>
        <a:p>
          <a:endParaRPr lang="en-US"/>
        </a:p>
      </dgm:t>
    </dgm:pt>
    <dgm:pt modelId="{93BBAB38-21D3-420B-B0E9-4275CE660A7B}" type="pres">
      <dgm:prSet presAssocID="{90CE360B-9D91-4FA6-B811-1ED7B189B126}" presName="sibTrans" presStyleLbl="sibTrans2D1" presStyleIdx="0" presStyleCnt="1" custScaleX="146669" custScaleY="130422"/>
      <dgm:spPr/>
      <dgm:t>
        <a:bodyPr/>
        <a:lstStyle/>
        <a:p>
          <a:endParaRPr lang="en-US"/>
        </a:p>
      </dgm:t>
    </dgm:pt>
    <dgm:pt modelId="{D0A5BFCA-64EA-4C79-A216-53B048E2A6E5}" type="pres">
      <dgm:prSet presAssocID="{90CE360B-9D91-4FA6-B811-1ED7B189B126}" presName="connectorText" presStyleLbl="sibTrans2D1" presStyleIdx="0" presStyleCnt="1"/>
      <dgm:spPr/>
      <dgm:t>
        <a:bodyPr/>
        <a:lstStyle/>
        <a:p>
          <a:endParaRPr lang="en-US"/>
        </a:p>
      </dgm:t>
    </dgm:pt>
    <dgm:pt modelId="{27AD8792-6FE5-47B5-821F-B146687CC0FA}" type="pres">
      <dgm:prSet presAssocID="{E9098C53-D3E7-4D17-8105-5A9F1BA8A890}" presName="node" presStyleLbl="node1" presStyleIdx="1" presStyleCnt="2" custScaleX="164349">
        <dgm:presLayoutVars>
          <dgm:bulletEnabled val="1"/>
        </dgm:presLayoutVars>
      </dgm:prSet>
      <dgm:spPr/>
      <dgm:t>
        <a:bodyPr/>
        <a:lstStyle/>
        <a:p>
          <a:endParaRPr lang="en-US"/>
        </a:p>
      </dgm:t>
    </dgm:pt>
  </dgm:ptLst>
  <dgm:cxnLst>
    <dgm:cxn modelId="{41F7E2F4-EA32-41D0-978D-B209DFB4624A}" srcId="{51EF6299-DE1B-4016-8005-D5452025AD20}" destId="{CADD99D1-7CFF-4C30-B968-C68874FEB3AB}" srcOrd="0" destOrd="0" parTransId="{152C1D49-95C9-4820-B82C-2009B31EE9FA}" sibTransId="{90CE360B-9D91-4FA6-B811-1ED7B189B126}"/>
    <dgm:cxn modelId="{5F1C8327-8EE0-46E5-ABAA-FA83048DE9F4}" type="presOf" srcId="{90CE360B-9D91-4FA6-B811-1ED7B189B126}" destId="{93BBAB38-21D3-420B-B0E9-4275CE660A7B}" srcOrd="0" destOrd="0" presId="urn:microsoft.com/office/officeart/2005/8/layout/process1"/>
    <dgm:cxn modelId="{B574050D-68DB-4385-9EF2-C81A38C840F1}" srcId="{51EF6299-DE1B-4016-8005-D5452025AD20}" destId="{E9098C53-D3E7-4D17-8105-5A9F1BA8A890}" srcOrd="1" destOrd="0" parTransId="{C9B82AF1-DDB4-425E-87A9-1D4510D42528}" sibTransId="{C0E0ADF9-CB3C-420D-B0AD-4E77B03BAA35}"/>
    <dgm:cxn modelId="{B61FA741-BBEF-4DE3-9079-8CBC58DE93B7}" type="presOf" srcId="{90CE360B-9D91-4FA6-B811-1ED7B189B126}" destId="{D0A5BFCA-64EA-4C79-A216-53B048E2A6E5}" srcOrd="1" destOrd="0" presId="urn:microsoft.com/office/officeart/2005/8/layout/process1"/>
    <dgm:cxn modelId="{6322B8E4-638F-4EBF-ADEF-74875784A8CB}" type="presOf" srcId="{51EF6299-DE1B-4016-8005-D5452025AD20}" destId="{BFB38A38-1B44-4189-9D62-76722174F4B6}" srcOrd="0" destOrd="0" presId="urn:microsoft.com/office/officeart/2005/8/layout/process1"/>
    <dgm:cxn modelId="{C339E2EB-C21E-4D54-807F-E5C4DFC3A06E}" type="presOf" srcId="{E9098C53-D3E7-4D17-8105-5A9F1BA8A890}" destId="{27AD8792-6FE5-47B5-821F-B146687CC0FA}" srcOrd="0" destOrd="0" presId="urn:microsoft.com/office/officeart/2005/8/layout/process1"/>
    <dgm:cxn modelId="{42B44127-BF06-435D-9CAF-66A91197F84F}" type="presOf" srcId="{CADD99D1-7CFF-4C30-B968-C68874FEB3AB}" destId="{B7F14A23-08B9-418F-B6E3-84B5F72F76D0}" srcOrd="0" destOrd="0" presId="urn:microsoft.com/office/officeart/2005/8/layout/process1"/>
    <dgm:cxn modelId="{2C534360-93F8-4DD0-91AD-65082CFB0416}" type="presParOf" srcId="{BFB38A38-1B44-4189-9D62-76722174F4B6}" destId="{B7F14A23-08B9-418F-B6E3-84B5F72F76D0}" srcOrd="0" destOrd="0" presId="urn:microsoft.com/office/officeart/2005/8/layout/process1"/>
    <dgm:cxn modelId="{1DC21432-F8D3-4301-8E93-670DA8C9FED1}" type="presParOf" srcId="{BFB38A38-1B44-4189-9D62-76722174F4B6}" destId="{93BBAB38-21D3-420B-B0E9-4275CE660A7B}" srcOrd="1" destOrd="0" presId="urn:microsoft.com/office/officeart/2005/8/layout/process1"/>
    <dgm:cxn modelId="{81144E62-F263-49BC-8F59-8C391AAFB733}" type="presParOf" srcId="{93BBAB38-21D3-420B-B0E9-4275CE660A7B}" destId="{D0A5BFCA-64EA-4C79-A216-53B048E2A6E5}" srcOrd="0" destOrd="0" presId="urn:microsoft.com/office/officeart/2005/8/layout/process1"/>
    <dgm:cxn modelId="{897EB696-C4EF-4010-9558-89D2C9D698EA}" type="presParOf" srcId="{BFB38A38-1B44-4189-9D62-76722174F4B6}" destId="{27AD8792-6FE5-47B5-821F-B146687CC0FA}"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7BF09E-E8AC-4C85-8643-B24A5EC378D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D6D0E3FC-2DD3-4D62-993E-A3E5216CFA0D}">
      <dgm:prSet phldrT="[Text]"/>
      <dgm:spPr/>
      <dgm:t>
        <a:bodyPr/>
        <a:lstStyle/>
        <a:p>
          <a:r>
            <a:rPr lang="en-US" b="1" dirty="0" smtClean="0"/>
            <a:t>Good</a:t>
          </a:r>
          <a:r>
            <a:rPr lang="en-US" dirty="0" smtClean="0"/>
            <a:t> unit tests</a:t>
          </a:r>
          <a:endParaRPr lang="en-US" dirty="0"/>
        </a:p>
      </dgm:t>
    </dgm:pt>
    <dgm:pt modelId="{4C410008-01D5-48C9-91FC-C5AC0E65E8CF}" type="parTrans" cxnId="{83883DD6-8876-4120-A6FF-E39D0AD6F1AD}">
      <dgm:prSet/>
      <dgm:spPr/>
      <dgm:t>
        <a:bodyPr/>
        <a:lstStyle/>
        <a:p>
          <a:endParaRPr lang="en-US"/>
        </a:p>
      </dgm:t>
    </dgm:pt>
    <dgm:pt modelId="{9907402C-371B-4A06-B32D-9034DE0CD856}" type="sibTrans" cxnId="{83883DD6-8876-4120-A6FF-E39D0AD6F1AD}">
      <dgm:prSet/>
      <dgm:spPr/>
      <dgm:t>
        <a:bodyPr/>
        <a:lstStyle/>
        <a:p>
          <a:endParaRPr lang="en-US"/>
        </a:p>
      </dgm:t>
    </dgm:pt>
    <dgm:pt modelId="{3DB8CB94-37F3-400B-9A39-A859D1AEFDCD}">
      <dgm:prSet phldrT="[Text]"/>
      <dgm:spPr/>
      <dgm:t>
        <a:bodyPr/>
        <a:lstStyle/>
        <a:p>
          <a:r>
            <a:rPr lang="en-US" dirty="0" smtClean="0"/>
            <a:t>Fast feedback loop</a:t>
          </a:r>
          <a:endParaRPr lang="en-US" dirty="0"/>
        </a:p>
      </dgm:t>
    </dgm:pt>
    <dgm:pt modelId="{860F5FC7-B156-476E-BD56-A4159F6BE16D}" type="parTrans" cxnId="{70C2A59F-C4E0-457E-88A5-8F97DFDC3732}">
      <dgm:prSet/>
      <dgm:spPr/>
      <dgm:t>
        <a:bodyPr/>
        <a:lstStyle/>
        <a:p>
          <a:endParaRPr lang="en-US"/>
        </a:p>
      </dgm:t>
    </dgm:pt>
    <dgm:pt modelId="{E71372CD-F369-4FFB-A93D-8A8C5754EE60}" type="sibTrans" cxnId="{70C2A59F-C4E0-457E-88A5-8F97DFDC3732}">
      <dgm:prSet/>
      <dgm:spPr/>
      <dgm:t>
        <a:bodyPr/>
        <a:lstStyle/>
        <a:p>
          <a:endParaRPr lang="en-US"/>
        </a:p>
      </dgm:t>
    </dgm:pt>
    <dgm:pt modelId="{53E7E41E-A5F1-41EA-A8FD-A2BAE8C3B917}">
      <dgm:prSet phldrT="[Text]"/>
      <dgm:spPr/>
      <dgm:t>
        <a:bodyPr/>
        <a:lstStyle/>
        <a:p>
          <a:r>
            <a:rPr lang="en-US" dirty="0" smtClean="0"/>
            <a:t>Reduce cost</a:t>
          </a:r>
          <a:endParaRPr lang="en-US" dirty="0"/>
        </a:p>
      </dgm:t>
    </dgm:pt>
    <dgm:pt modelId="{39851A40-F00E-4298-87FB-20858CD2084A}" type="sibTrans" cxnId="{DF84328F-AA07-495C-A2F4-5DD72F703BBD}">
      <dgm:prSet/>
      <dgm:spPr/>
      <dgm:t>
        <a:bodyPr/>
        <a:lstStyle/>
        <a:p>
          <a:endParaRPr lang="en-US"/>
        </a:p>
      </dgm:t>
    </dgm:pt>
    <dgm:pt modelId="{B95CD81C-0F96-4626-B6B4-A7BAE6CB58DA}" type="parTrans" cxnId="{DF84328F-AA07-495C-A2F4-5DD72F703BBD}">
      <dgm:prSet/>
      <dgm:spPr/>
      <dgm:t>
        <a:bodyPr/>
        <a:lstStyle/>
        <a:p>
          <a:endParaRPr lang="en-US"/>
        </a:p>
      </dgm:t>
    </dgm:pt>
    <dgm:pt modelId="{14D99CAC-3B24-49D1-AE0D-673E31B7A584}">
      <dgm:prSet phldrT="[Text]"/>
      <dgm:spPr/>
      <dgm:t>
        <a:bodyPr/>
        <a:lstStyle/>
        <a:p>
          <a:r>
            <a:rPr lang="en-US" dirty="0" smtClean="0"/>
            <a:t>Enables us to</a:t>
          </a:r>
          <a:endParaRPr lang="en-US" dirty="0"/>
        </a:p>
      </dgm:t>
    </dgm:pt>
    <dgm:pt modelId="{76786E60-FA60-458F-94DB-68905C57CC7B}" type="sibTrans" cxnId="{333D551B-06ED-4A97-AAFF-5520938722A2}">
      <dgm:prSet/>
      <dgm:spPr/>
      <dgm:t>
        <a:bodyPr/>
        <a:lstStyle/>
        <a:p>
          <a:endParaRPr lang="en-US"/>
        </a:p>
      </dgm:t>
    </dgm:pt>
    <dgm:pt modelId="{01CD8E84-A168-4BFF-B97B-79054D39F152}" type="parTrans" cxnId="{333D551B-06ED-4A97-AAFF-5520938722A2}">
      <dgm:prSet/>
      <dgm:spPr/>
      <dgm:t>
        <a:bodyPr/>
        <a:lstStyle/>
        <a:p>
          <a:endParaRPr lang="en-US"/>
        </a:p>
      </dgm:t>
    </dgm:pt>
    <dgm:pt modelId="{94B1CE0B-30A9-4CFB-94A2-3AEA912FC22A}">
      <dgm:prSet phldrT="[Text]"/>
      <dgm:spPr/>
      <dgm:t>
        <a:bodyPr/>
        <a:lstStyle/>
        <a:p>
          <a:r>
            <a:rPr lang="en-US" dirty="0" smtClean="0"/>
            <a:t>Move faster</a:t>
          </a:r>
          <a:endParaRPr lang="en-US" dirty="0"/>
        </a:p>
      </dgm:t>
    </dgm:pt>
    <dgm:pt modelId="{A3E19425-6ABF-44A1-9DAC-3B86EA1F44FF}" type="parTrans" cxnId="{C58294A1-CDD5-43B5-9CB2-959786AF61FD}">
      <dgm:prSet/>
      <dgm:spPr/>
      <dgm:t>
        <a:bodyPr/>
        <a:lstStyle/>
        <a:p>
          <a:endParaRPr lang="en-US"/>
        </a:p>
      </dgm:t>
    </dgm:pt>
    <dgm:pt modelId="{2F64C676-CC49-4BDD-82B9-6EB50B6472FC}" type="sibTrans" cxnId="{C58294A1-CDD5-43B5-9CB2-959786AF61FD}">
      <dgm:prSet/>
      <dgm:spPr/>
      <dgm:t>
        <a:bodyPr/>
        <a:lstStyle/>
        <a:p>
          <a:endParaRPr lang="en-US"/>
        </a:p>
      </dgm:t>
    </dgm:pt>
    <dgm:pt modelId="{581B105B-E30C-41E3-A674-31BF1D7D2494}" type="pres">
      <dgm:prSet presAssocID="{807BF09E-E8AC-4C85-8643-B24A5EC378DC}" presName="Name0" presStyleCnt="0">
        <dgm:presLayoutVars>
          <dgm:dir/>
          <dgm:resizeHandles val="exact"/>
        </dgm:presLayoutVars>
      </dgm:prSet>
      <dgm:spPr/>
      <dgm:t>
        <a:bodyPr/>
        <a:lstStyle/>
        <a:p>
          <a:endParaRPr lang="en-US"/>
        </a:p>
      </dgm:t>
    </dgm:pt>
    <dgm:pt modelId="{98DFA80E-B441-43E3-B097-89A50538BAB4}" type="pres">
      <dgm:prSet presAssocID="{D6D0E3FC-2DD3-4D62-993E-A3E5216CFA0D}" presName="node" presStyleLbl="node1" presStyleIdx="0" presStyleCnt="3" custLinFactNeighborX="837" custLinFactNeighborY="23792">
        <dgm:presLayoutVars>
          <dgm:bulletEnabled val="1"/>
        </dgm:presLayoutVars>
      </dgm:prSet>
      <dgm:spPr/>
      <dgm:t>
        <a:bodyPr/>
        <a:lstStyle/>
        <a:p>
          <a:endParaRPr lang="en-US"/>
        </a:p>
      </dgm:t>
    </dgm:pt>
    <dgm:pt modelId="{6AE76356-2EAE-4C9A-BCFA-542AFF42E5BC}" type="pres">
      <dgm:prSet presAssocID="{9907402C-371B-4A06-B32D-9034DE0CD856}" presName="sibTrans" presStyleLbl="sibTrans2D1" presStyleIdx="0" presStyleCnt="2"/>
      <dgm:spPr/>
      <dgm:t>
        <a:bodyPr/>
        <a:lstStyle/>
        <a:p>
          <a:endParaRPr lang="en-US"/>
        </a:p>
      </dgm:t>
    </dgm:pt>
    <dgm:pt modelId="{60A39FFC-0AEE-47BB-A0F2-1BD365C501CA}" type="pres">
      <dgm:prSet presAssocID="{9907402C-371B-4A06-B32D-9034DE0CD856}" presName="connectorText" presStyleLbl="sibTrans2D1" presStyleIdx="0" presStyleCnt="2"/>
      <dgm:spPr/>
      <dgm:t>
        <a:bodyPr/>
        <a:lstStyle/>
        <a:p>
          <a:endParaRPr lang="en-US"/>
        </a:p>
      </dgm:t>
    </dgm:pt>
    <dgm:pt modelId="{D3E2E872-138F-4A92-9A04-BBF7C67BEF4F}" type="pres">
      <dgm:prSet presAssocID="{3DB8CB94-37F3-400B-9A39-A859D1AEFDCD}" presName="node" presStyleLbl="node1" presStyleIdx="1" presStyleCnt="3" custLinFactNeighborX="837" custLinFactNeighborY="23792">
        <dgm:presLayoutVars>
          <dgm:bulletEnabled val="1"/>
        </dgm:presLayoutVars>
      </dgm:prSet>
      <dgm:spPr/>
      <dgm:t>
        <a:bodyPr/>
        <a:lstStyle/>
        <a:p>
          <a:endParaRPr lang="en-US"/>
        </a:p>
      </dgm:t>
    </dgm:pt>
    <dgm:pt modelId="{289308B4-C3F7-4D32-B0B5-8BC25AF2E096}" type="pres">
      <dgm:prSet presAssocID="{E71372CD-F369-4FFB-A93D-8A8C5754EE60}" presName="sibTrans" presStyleLbl="sibTrans2D1" presStyleIdx="1" presStyleCnt="2"/>
      <dgm:spPr/>
      <dgm:t>
        <a:bodyPr/>
        <a:lstStyle/>
        <a:p>
          <a:endParaRPr lang="en-US"/>
        </a:p>
      </dgm:t>
    </dgm:pt>
    <dgm:pt modelId="{E5E33950-C087-4309-A252-AD0E960958BC}" type="pres">
      <dgm:prSet presAssocID="{E71372CD-F369-4FFB-A93D-8A8C5754EE60}" presName="connectorText" presStyleLbl="sibTrans2D1" presStyleIdx="1" presStyleCnt="2"/>
      <dgm:spPr/>
      <dgm:t>
        <a:bodyPr/>
        <a:lstStyle/>
        <a:p>
          <a:endParaRPr lang="en-US"/>
        </a:p>
      </dgm:t>
    </dgm:pt>
    <dgm:pt modelId="{85D222DD-1B90-400D-8580-8684C6679473}" type="pres">
      <dgm:prSet presAssocID="{14D99CAC-3B24-49D1-AE0D-673E31B7A584}" presName="node" presStyleLbl="node1" presStyleIdx="2" presStyleCnt="3" custLinFactNeighborX="837" custLinFactNeighborY="23792">
        <dgm:presLayoutVars>
          <dgm:bulletEnabled val="1"/>
        </dgm:presLayoutVars>
      </dgm:prSet>
      <dgm:spPr/>
      <dgm:t>
        <a:bodyPr/>
        <a:lstStyle/>
        <a:p>
          <a:endParaRPr lang="en-US"/>
        </a:p>
      </dgm:t>
    </dgm:pt>
  </dgm:ptLst>
  <dgm:cxnLst>
    <dgm:cxn modelId="{2CB45B7D-C01E-494A-9F70-14CA8609B15A}" type="presOf" srcId="{9907402C-371B-4A06-B32D-9034DE0CD856}" destId="{6AE76356-2EAE-4C9A-BCFA-542AFF42E5BC}" srcOrd="0" destOrd="0" presId="urn:microsoft.com/office/officeart/2005/8/layout/process1"/>
    <dgm:cxn modelId="{70C2A59F-C4E0-457E-88A5-8F97DFDC3732}" srcId="{807BF09E-E8AC-4C85-8643-B24A5EC378DC}" destId="{3DB8CB94-37F3-400B-9A39-A859D1AEFDCD}" srcOrd="1" destOrd="0" parTransId="{860F5FC7-B156-476E-BD56-A4159F6BE16D}" sibTransId="{E71372CD-F369-4FFB-A93D-8A8C5754EE60}"/>
    <dgm:cxn modelId="{DC965B95-6E00-4500-B4FC-F0AD7088D24B}" type="presOf" srcId="{E71372CD-F369-4FFB-A93D-8A8C5754EE60}" destId="{289308B4-C3F7-4D32-B0B5-8BC25AF2E096}" srcOrd="0" destOrd="0" presId="urn:microsoft.com/office/officeart/2005/8/layout/process1"/>
    <dgm:cxn modelId="{FD0842F4-4A82-4CEC-BEE4-27550358A41A}" type="presOf" srcId="{3DB8CB94-37F3-400B-9A39-A859D1AEFDCD}" destId="{D3E2E872-138F-4A92-9A04-BBF7C67BEF4F}" srcOrd="0" destOrd="0" presId="urn:microsoft.com/office/officeart/2005/8/layout/process1"/>
    <dgm:cxn modelId="{607332F9-B3AA-49F9-8738-89356544BE33}" type="presOf" srcId="{9907402C-371B-4A06-B32D-9034DE0CD856}" destId="{60A39FFC-0AEE-47BB-A0F2-1BD365C501CA}" srcOrd="1" destOrd="0" presId="urn:microsoft.com/office/officeart/2005/8/layout/process1"/>
    <dgm:cxn modelId="{C58294A1-CDD5-43B5-9CB2-959786AF61FD}" srcId="{14D99CAC-3B24-49D1-AE0D-673E31B7A584}" destId="{94B1CE0B-30A9-4CFB-94A2-3AEA912FC22A}" srcOrd="1" destOrd="0" parTransId="{A3E19425-6ABF-44A1-9DAC-3B86EA1F44FF}" sibTransId="{2F64C676-CC49-4BDD-82B9-6EB50B6472FC}"/>
    <dgm:cxn modelId="{83883DD6-8876-4120-A6FF-E39D0AD6F1AD}" srcId="{807BF09E-E8AC-4C85-8643-B24A5EC378DC}" destId="{D6D0E3FC-2DD3-4D62-993E-A3E5216CFA0D}" srcOrd="0" destOrd="0" parTransId="{4C410008-01D5-48C9-91FC-C5AC0E65E8CF}" sibTransId="{9907402C-371B-4A06-B32D-9034DE0CD856}"/>
    <dgm:cxn modelId="{8742704D-7DFC-4C73-BEF9-B43302B6A4ED}" type="presOf" srcId="{D6D0E3FC-2DD3-4D62-993E-A3E5216CFA0D}" destId="{98DFA80E-B441-43E3-B097-89A50538BAB4}" srcOrd="0" destOrd="0" presId="urn:microsoft.com/office/officeart/2005/8/layout/process1"/>
    <dgm:cxn modelId="{2DD41D47-2B0D-4A0F-8FFB-681DA6CC89FC}" type="presOf" srcId="{E71372CD-F369-4FFB-A93D-8A8C5754EE60}" destId="{E5E33950-C087-4309-A252-AD0E960958BC}" srcOrd="1" destOrd="0" presId="urn:microsoft.com/office/officeart/2005/8/layout/process1"/>
    <dgm:cxn modelId="{5EC21B91-19EE-4346-A0CE-BDA5004D0837}" type="presOf" srcId="{53E7E41E-A5F1-41EA-A8FD-A2BAE8C3B917}" destId="{85D222DD-1B90-400D-8580-8684C6679473}" srcOrd="0" destOrd="1" presId="urn:microsoft.com/office/officeart/2005/8/layout/process1"/>
    <dgm:cxn modelId="{5C4B4787-9649-4D46-B1CC-ACD8D8B242B2}" type="presOf" srcId="{14D99CAC-3B24-49D1-AE0D-673E31B7A584}" destId="{85D222DD-1B90-400D-8580-8684C6679473}" srcOrd="0" destOrd="0" presId="urn:microsoft.com/office/officeart/2005/8/layout/process1"/>
    <dgm:cxn modelId="{DF84328F-AA07-495C-A2F4-5DD72F703BBD}" srcId="{14D99CAC-3B24-49D1-AE0D-673E31B7A584}" destId="{53E7E41E-A5F1-41EA-A8FD-A2BAE8C3B917}" srcOrd="0" destOrd="0" parTransId="{B95CD81C-0F96-4626-B6B4-A7BAE6CB58DA}" sibTransId="{39851A40-F00E-4298-87FB-20858CD2084A}"/>
    <dgm:cxn modelId="{68B4E585-E85F-4737-A2C2-312E75FC54B8}" type="presOf" srcId="{807BF09E-E8AC-4C85-8643-B24A5EC378DC}" destId="{581B105B-E30C-41E3-A674-31BF1D7D2494}" srcOrd="0" destOrd="0" presId="urn:microsoft.com/office/officeart/2005/8/layout/process1"/>
    <dgm:cxn modelId="{333D551B-06ED-4A97-AAFF-5520938722A2}" srcId="{807BF09E-E8AC-4C85-8643-B24A5EC378DC}" destId="{14D99CAC-3B24-49D1-AE0D-673E31B7A584}" srcOrd="2" destOrd="0" parTransId="{01CD8E84-A168-4BFF-B97B-79054D39F152}" sibTransId="{76786E60-FA60-458F-94DB-68905C57CC7B}"/>
    <dgm:cxn modelId="{8BB93989-A3DA-48F8-A093-9A26AB7B205E}" type="presOf" srcId="{94B1CE0B-30A9-4CFB-94A2-3AEA912FC22A}" destId="{85D222DD-1B90-400D-8580-8684C6679473}" srcOrd="0" destOrd="2" presId="urn:microsoft.com/office/officeart/2005/8/layout/process1"/>
    <dgm:cxn modelId="{DF7B741F-798A-4280-B519-3BD03217CAA8}" type="presParOf" srcId="{581B105B-E30C-41E3-A674-31BF1D7D2494}" destId="{98DFA80E-B441-43E3-B097-89A50538BAB4}" srcOrd="0" destOrd="0" presId="urn:microsoft.com/office/officeart/2005/8/layout/process1"/>
    <dgm:cxn modelId="{D7544A71-0823-4E34-8A0B-A5CE274A4656}" type="presParOf" srcId="{581B105B-E30C-41E3-A674-31BF1D7D2494}" destId="{6AE76356-2EAE-4C9A-BCFA-542AFF42E5BC}" srcOrd="1" destOrd="0" presId="urn:microsoft.com/office/officeart/2005/8/layout/process1"/>
    <dgm:cxn modelId="{E89629EA-52D7-4DA4-969A-B637A12EE93D}" type="presParOf" srcId="{6AE76356-2EAE-4C9A-BCFA-542AFF42E5BC}" destId="{60A39FFC-0AEE-47BB-A0F2-1BD365C501CA}" srcOrd="0" destOrd="0" presId="urn:microsoft.com/office/officeart/2005/8/layout/process1"/>
    <dgm:cxn modelId="{BCA6FA64-F7E4-466C-AB83-9FD35DDAF2C3}" type="presParOf" srcId="{581B105B-E30C-41E3-A674-31BF1D7D2494}" destId="{D3E2E872-138F-4A92-9A04-BBF7C67BEF4F}" srcOrd="2" destOrd="0" presId="urn:microsoft.com/office/officeart/2005/8/layout/process1"/>
    <dgm:cxn modelId="{1EE16BB8-1D91-4641-8D7C-D44521A24CAF}" type="presParOf" srcId="{581B105B-E30C-41E3-A674-31BF1D7D2494}" destId="{289308B4-C3F7-4D32-B0B5-8BC25AF2E096}" srcOrd="3" destOrd="0" presId="urn:microsoft.com/office/officeart/2005/8/layout/process1"/>
    <dgm:cxn modelId="{D174A68F-891B-4532-9DEE-6B417DE9472C}" type="presParOf" srcId="{289308B4-C3F7-4D32-B0B5-8BC25AF2E096}" destId="{E5E33950-C087-4309-A252-AD0E960958BC}" srcOrd="0" destOrd="0" presId="urn:microsoft.com/office/officeart/2005/8/layout/process1"/>
    <dgm:cxn modelId="{426B7833-BD0E-423A-98C6-2494A75EC74B}" type="presParOf" srcId="{581B105B-E30C-41E3-A674-31BF1D7D2494}" destId="{85D222DD-1B90-400D-8580-8684C6679473}"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869DDD-A19E-4DC5-A97A-AF34E7B98E0E}" type="doc">
      <dgm:prSet loTypeId="urn:microsoft.com/office/officeart/2005/8/layout/process1" loCatId="process" qsTypeId="urn:microsoft.com/office/officeart/2005/8/quickstyle/simple1" qsCatId="simple" csTypeId="urn:microsoft.com/office/officeart/2005/8/colors/accent1_2" csCatId="accent1" phldr="1"/>
      <dgm:spPr/>
    </dgm:pt>
    <dgm:pt modelId="{B347E0F4-12CA-4663-BDCA-96EA3AE84AC9}">
      <dgm:prSet phldrT="[Text]"/>
      <dgm:spPr/>
      <dgm:t>
        <a:bodyPr/>
        <a:lstStyle/>
        <a:p>
          <a:r>
            <a:rPr lang="en-US" dirty="0" smtClean="0"/>
            <a:t>Mutation testing</a:t>
          </a:r>
          <a:endParaRPr lang="en-US" dirty="0"/>
        </a:p>
      </dgm:t>
    </dgm:pt>
    <dgm:pt modelId="{8D108EFB-CF31-4795-9E56-55F26A66FCEF}" type="parTrans" cxnId="{8048036D-D95D-4E8A-9419-53FB2A778930}">
      <dgm:prSet/>
      <dgm:spPr/>
      <dgm:t>
        <a:bodyPr/>
        <a:lstStyle/>
        <a:p>
          <a:endParaRPr lang="en-US"/>
        </a:p>
      </dgm:t>
    </dgm:pt>
    <dgm:pt modelId="{6768835C-6C02-4514-B352-38D018C96A7C}" type="sibTrans" cxnId="{8048036D-D95D-4E8A-9419-53FB2A778930}">
      <dgm:prSet/>
      <dgm:spPr/>
      <dgm:t>
        <a:bodyPr/>
        <a:lstStyle/>
        <a:p>
          <a:endParaRPr lang="en-US"/>
        </a:p>
      </dgm:t>
    </dgm:pt>
    <dgm:pt modelId="{29F742E6-D8E7-4F37-92DA-D3212EA4E066}">
      <dgm:prSet phldrT="[Text]"/>
      <dgm:spPr/>
      <dgm:t>
        <a:bodyPr/>
        <a:lstStyle/>
        <a:p>
          <a:r>
            <a:rPr lang="en-US" dirty="0" smtClean="0"/>
            <a:t>High quality tests</a:t>
          </a:r>
          <a:endParaRPr lang="en-US" dirty="0"/>
        </a:p>
      </dgm:t>
    </dgm:pt>
    <dgm:pt modelId="{2CE30B60-315E-4C5E-B9A3-1E42B98617A8}" type="parTrans" cxnId="{6EC4A305-CFDB-4468-922B-8FC04CD35B69}">
      <dgm:prSet/>
      <dgm:spPr/>
      <dgm:t>
        <a:bodyPr/>
        <a:lstStyle/>
        <a:p>
          <a:endParaRPr lang="en-US"/>
        </a:p>
      </dgm:t>
    </dgm:pt>
    <dgm:pt modelId="{3B31EDD6-C9C9-4138-AD41-CF521B0B5D44}" type="sibTrans" cxnId="{6EC4A305-CFDB-4468-922B-8FC04CD35B69}">
      <dgm:prSet/>
      <dgm:spPr/>
      <dgm:t>
        <a:bodyPr/>
        <a:lstStyle/>
        <a:p>
          <a:endParaRPr lang="en-US"/>
        </a:p>
      </dgm:t>
    </dgm:pt>
    <dgm:pt modelId="{63DC715C-318D-4005-BCCF-66C4492A82DD}">
      <dgm:prSet phldrT="[Text]"/>
      <dgm:spPr/>
      <dgm:t>
        <a:bodyPr/>
        <a:lstStyle/>
        <a:p>
          <a:r>
            <a:rPr lang="en-US" dirty="0" smtClean="0"/>
            <a:t>Sleep well at night</a:t>
          </a:r>
          <a:endParaRPr lang="en-US" dirty="0"/>
        </a:p>
      </dgm:t>
    </dgm:pt>
    <dgm:pt modelId="{7AC5561C-AFB2-41B0-AD6D-E937D49226DA}" type="parTrans" cxnId="{6810249E-67D2-43F0-B7FB-FE170B59970C}">
      <dgm:prSet/>
      <dgm:spPr/>
      <dgm:t>
        <a:bodyPr/>
        <a:lstStyle/>
        <a:p>
          <a:endParaRPr lang="en-US"/>
        </a:p>
      </dgm:t>
    </dgm:pt>
    <dgm:pt modelId="{8DB038AD-0FF4-4B0C-BDAE-A03A1BF02B79}" type="sibTrans" cxnId="{6810249E-67D2-43F0-B7FB-FE170B59970C}">
      <dgm:prSet/>
      <dgm:spPr/>
      <dgm:t>
        <a:bodyPr/>
        <a:lstStyle/>
        <a:p>
          <a:endParaRPr lang="en-US"/>
        </a:p>
      </dgm:t>
    </dgm:pt>
    <dgm:pt modelId="{90AF47F1-D24E-4AC5-9A57-362468319701}" type="pres">
      <dgm:prSet presAssocID="{52869DDD-A19E-4DC5-A97A-AF34E7B98E0E}" presName="Name0" presStyleCnt="0">
        <dgm:presLayoutVars>
          <dgm:dir/>
          <dgm:resizeHandles val="exact"/>
        </dgm:presLayoutVars>
      </dgm:prSet>
      <dgm:spPr/>
    </dgm:pt>
    <dgm:pt modelId="{41DD7938-4593-49AB-A870-EADADA8A0D9D}" type="pres">
      <dgm:prSet presAssocID="{B347E0F4-12CA-4663-BDCA-96EA3AE84AC9}" presName="node" presStyleLbl="node1" presStyleIdx="0" presStyleCnt="3">
        <dgm:presLayoutVars>
          <dgm:bulletEnabled val="1"/>
        </dgm:presLayoutVars>
      </dgm:prSet>
      <dgm:spPr/>
      <dgm:t>
        <a:bodyPr/>
        <a:lstStyle/>
        <a:p>
          <a:endParaRPr lang="en-US"/>
        </a:p>
      </dgm:t>
    </dgm:pt>
    <dgm:pt modelId="{069CB454-B616-4971-AE6F-155EC0F11132}" type="pres">
      <dgm:prSet presAssocID="{6768835C-6C02-4514-B352-38D018C96A7C}" presName="sibTrans" presStyleLbl="sibTrans2D1" presStyleIdx="0" presStyleCnt="2"/>
      <dgm:spPr/>
      <dgm:t>
        <a:bodyPr/>
        <a:lstStyle/>
        <a:p>
          <a:endParaRPr lang="en-US"/>
        </a:p>
      </dgm:t>
    </dgm:pt>
    <dgm:pt modelId="{75ABD646-B27E-4A8B-BCDF-4B6FA2F4418D}" type="pres">
      <dgm:prSet presAssocID="{6768835C-6C02-4514-B352-38D018C96A7C}" presName="connectorText" presStyleLbl="sibTrans2D1" presStyleIdx="0" presStyleCnt="2"/>
      <dgm:spPr/>
      <dgm:t>
        <a:bodyPr/>
        <a:lstStyle/>
        <a:p>
          <a:endParaRPr lang="en-US"/>
        </a:p>
      </dgm:t>
    </dgm:pt>
    <dgm:pt modelId="{F79B31B3-0DE2-4BFE-ACD8-5ECB096DCB2A}" type="pres">
      <dgm:prSet presAssocID="{29F742E6-D8E7-4F37-92DA-D3212EA4E066}" presName="node" presStyleLbl="node1" presStyleIdx="1" presStyleCnt="3">
        <dgm:presLayoutVars>
          <dgm:bulletEnabled val="1"/>
        </dgm:presLayoutVars>
      </dgm:prSet>
      <dgm:spPr/>
      <dgm:t>
        <a:bodyPr/>
        <a:lstStyle/>
        <a:p>
          <a:endParaRPr lang="en-US"/>
        </a:p>
      </dgm:t>
    </dgm:pt>
    <dgm:pt modelId="{C70E06F4-5393-4991-9A60-E870682A113F}" type="pres">
      <dgm:prSet presAssocID="{3B31EDD6-C9C9-4138-AD41-CF521B0B5D44}" presName="sibTrans" presStyleLbl="sibTrans2D1" presStyleIdx="1" presStyleCnt="2"/>
      <dgm:spPr/>
      <dgm:t>
        <a:bodyPr/>
        <a:lstStyle/>
        <a:p>
          <a:endParaRPr lang="en-US"/>
        </a:p>
      </dgm:t>
    </dgm:pt>
    <dgm:pt modelId="{C7A7718D-F542-45CF-A2D4-8AB9444DDDE7}" type="pres">
      <dgm:prSet presAssocID="{3B31EDD6-C9C9-4138-AD41-CF521B0B5D44}" presName="connectorText" presStyleLbl="sibTrans2D1" presStyleIdx="1" presStyleCnt="2"/>
      <dgm:spPr/>
      <dgm:t>
        <a:bodyPr/>
        <a:lstStyle/>
        <a:p>
          <a:endParaRPr lang="en-US"/>
        </a:p>
      </dgm:t>
    </dgm:pt>
    <dgm:pt modelId="{352A0020-5F57-475E-A469-DB62BF696752}" type="pres">
      <dgm:prSet presAssocID="{63DC715C-318D-4005-BCCF-66C4492A82DD}" presName="node" presStyleLbl="node1" presStyleIdx="2" presStyleCnt="3">
        <dgm:presLayoutVars>
          <dgm:bulletEnabled val="1"/>
        </dgm:presLayoutVars>
      </dgm:prSet>
      <dgm:spPr/>
      <dgm:t>
        <a:bodyPr/>
        <a:lstStyle/>
        <a:p>
          <a:endParaRPr lang="en-US"/>
        </a:p>
      </dgm:t>
    </dgm:pt>
  </dgm:ptLst>
  <dgm:cxnLst>
    <dgm:cxn modelId="{1781B0C2-B5E8-48FB-9674-EE48016C6C1B}" type="presOf" srcId="{6768835C-6C02-4514-B352-38D018C96A7C}" destId="{75ABD646-B27E-4A8B-BCDF-4B6FA2F4418D}" srcOrd="1" destOrd="0" presId="urn:microsoft.com/office/officeart/2005/8/layout/process1"/>
    <dgm:cxn modelId="{6810249E-67D2-43F0-B7FB-FE170B59970C}" srcId="{52869DDD-A19E-4DC5-A97A-AF34E7B98E0E}" destId="{63DC715C-318D-4005-BCCF-66C4492A82DD}" srcOrd="2" destOrd="0" parTransId="{7AC5561C-AFB2-41B0-AD6D-E937D49226DA}" sibTransId="{8DB038AD-0FF4-4B0C-BDAE-A03A1BF02B79}"/>
    <dgm:cxn modelId="{8048036D-D95D-4E8A-9419-53FB2A778930}" srcId="{52869DDD-A19E-4DC5-A97A-AF34E7B98E0E}" destId="{B347E0F4-12CA-4663-BDCA-96EA3AE84AC9}" srcOrd="0" destOrd="0" parTransId="{8D108EFB-CF31-4795-9E56-55F26A66FCEF}" sibTransId="{6768835C-6C02-4514-B352-38D018C96A7C}"/>
    <dgm:cxn modelId="{6EC4A305-CFDB-4468-922B-8FC04CD35B69}" srcId="{52869DDD-A19E-4DC5-A97A-AF34E7B98E0E}" destId="{29F742E6-D8E7-4F37-92DA-D3212EA4E066}" srcOrd="1" destOrd="0" parTransId="{2CE30B60-315E-4C5E-B9A3-1E42B98617A8}" sibTransId="{3B31EDD6-C9C9-4138-AD41-CF521B0B5D44}"/>
    <dgm:cxn modelId="{53F76C58-9C56-46A0-B569-6D14F754D1DD}" type="presOf" srcId="{6768835C-6C02-4514-B352-38D018C96A7C}" destId="{069CB454-B616-4971-AE6F-155EC0F11132}" srcOrd="0" destOrd="0" presId="urn:microsoft.com/office/officeart/2005/8/layout/process1"/>
    <dgm:cxn modelId="{8E4FA86B-810C-45DF-AE0A-F2BB07C22A44}" type="presOf" srcId="{3B31EDD6-C9C9-4138-AD41-CF521B0B5D44}" destId="{C7A7718D-F542-45CF-A2D4-8AB9444DDDE7}" srcOrd="1" destOrd="0" presId="urn:microsoft.com/office/officeart/2005/8/layout/process1"/>
    <dgm:cxn modelId="{C55412E4-021C-4AD0-A0B9-9AD51186AA8B}" type="presOf" srcId="{3B31EDD6-C9C9-4138-AD41-CF521B0B5D44}" destId="{C70E06F4-5393-4991-9A60-E870682A113F}" srcOrd="0" destOrd="0" presId="urn:microsoft.com/office/officeart/2005/8/layout/process1"/>
    <dgm:cxn modelId="{D3C63B8F-C384-40B5-8F4C-3BFF77AEDC9C}" type="presOf" srcId="{52869DDD-A19E-4DC5-A97A-AF34E7B98E0E}" destId="{90AF47F1-D24E-4AC5-9A57-362468319701}" srcOrd="0" destOrd="0" presId="urn:microsoft.com/office/officeart/2005/8/layout/process1"/>
    <dgm:cxn modelId="{3638D498-1974-47F0-93F0-08AC1DACDFF9}" type="presOf" srcId="{29F742E6-D8E7-4F37-92DA-D3212EA4E066}" destId="{F79B31B3-0DE2-4BFE-ACD8-5ECB096DCB2A}" srcOrd="0" destOrd="0" presId="urn:microsoft.com/office/officeart/2005/8/layout/process1"/>
    <dgm:cxn modelId="{9A9DA61A-54D3-48DE-8583-452097C644A3}" type="presOf" srcId="{B347E0F4-12CA-4663-BDCA-96EA3AE84AC9}" destId="{41DD7938-4593-49AB-A870-EADADA8A0D9D}" srcOrd="0" destOrd="0" presId="urn:microsoft.com/office/officeart/2005/8/layout/process1"/>
    <dgm:cxn modelId="{96799DFA-DC25-4507-BC5D-7C6B79A395E7}" type="presOf" srcId="{63DC715C-318D-4005-BCCF-66C4492A82DD}" destId="{352A0020-5F57-475E-A469-DB62BF696752}" srcOrd="0" destOrd="0" presId="urn:microsoft.com/office/officeart/2005/8/layout/process1"/>
    <dgm:cxn modelId="{5A019678-448A-4746-AAEB-4796CDCBB123}" type="presParOf" srcId="{90AF47F1-D24E-4AC5-9A57-362468319701}" destId="{41DD7938-4593-49AB-A870-EADADA8A0D9D}" srcOrd="0" destOrd="0" presId="urn:microsoft.com/office/officeart/2005/8/layout/process1"/>
    <dgm:cxn modelId="{62B34D5A-8977-46C7-95BA-2B7DD7C992F7}" type="presParOf" srcId="{90AF47F1-D24E-4AC5-9A57-362468319701}" destId="{069CB454-B616-4971-AE6F-155EC0F11132}" srcOrd="1" destOrd="0" presId="urn:microsoft.com/office/officeart/2005/8/layout/process1"/>
    <dgm:cxn modelId="{32B767A7-50D0-4B3A-937F-1E7806CBAB90}" type="presParOf" srcId="{069CB454-B616-4971-AE6F-155EC0F11132}" destId="{75ABD646-B27E-4A8B-BCDF-4B6FA2F4418D}" srcOrd="0" destOrd="0" presId="urn:microsoft.com/office/officeart/2005/8/layout/process1"/>
    <dgm:cxn modelId="{CC728C80-9665-4364-A936-E5980777C3B6}" type="presParOf" srcId="{90AF47F1-D24E-4AC5-9A57-362468319701}" destId="{F79B31B3-0DE2-4BFE-ACD8-5ECB096DCB2A}" srcOrd="2" destOrd="0" presId="urn:microsoft.com/office/officeart/2005/8/layout/process1"/>
    <dgm:cxn modelId="{F80D7C3C-6188-4349-A96B-E550BFF36991}" type="presParOf" srcId="{90AF47F1-D24E-4AC5-9A57-362468319701}" destId="{C70E06F4-5393-4991-9A60-E870682A113F}" srcOrd="3" destOrd="0" presId="urn:microsoft.com/office/officeart/2005/8/layout/process1"/>
    <dgm:cxn modelId="{D6775862-8747-49EE-ADA5-AA015A9AC92A}" type="presParOf" srcId="{C70E06F4-5393-4991-9A60-E870682A113F}" destId="{C7A7718D-F542-45CF-A2D4-8AB9444DDDE7}" srcOrd="0" destOrd="0" presId="urn:microsoft.com/office/officeart/2005/8/layout/process1"/>
    <dgm:cxn modelId="{D95B09C6-331B-43B3-9860-4778E81BBCAF}" type="presParOf" srcId="{90AF47F1-D24E-4AC5-9A57-362468319701}" destId="{352A0020-5F57-475E-A469-DB62BF696752}"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3E98D-B9C9-468B-AFF3-1C7CC54AB373}">
      <dsp:nvSpPr>
        <dsp:cNvPr id="0" name=""/>
        <dsp:cNvSpPr/>
      </dsp:nvSpPr>
      <dsp:spPr>
        <a:xfrm>
          <a:off x="801" y="270805"/>
          <a:ext cx="2059315" cy="308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4770" rIns="64770" bIns="0" numCol="1" spcCol="1270" anchor="b" anchorCtr="0">
          <a:noAutofit/>
        </a:bodyPr>
        <a:lstStyle/>
        <a:p>
          <a:pPr lvl="0" algn="l" defTabSz="755650">
            <a:lnSpc>
              <a:spcPct val="90000"/>
            </a:lnSpc>
            <a:spcBef>
              <a:spcPct val="0"/>
            </a:spcBef>
            <a:spcAft>
              <a:spcPct val="35000"/>
            </a:spcAft>
          </a:pPr>
          <a:endParaRPr lang="en-US" sz="1700" kern="1200"/>
        </a:p>
      </dsp:txBody>
      <dsp:txXfrm>
        <a:off x="801" y="270805"/>
        <a:ext cx="2059315" cy="308897"/>
      </dsp:txXfrm>
    </dsp:sp>
    <dsp:sp modelId="{3F2446A4-A47E-4FAF-8AF2-0F41763D56E8}">
      <dsp:nvSpPr>
        <dsp:cNvPr id="0" name=""/>
        <dsp:cNvSpPr/>
      </dsp:nvSpPr>
      <dsp:spPr>
        <a:xfrm>
          <a:off x="801" y="640926"/>
          <a:ext cx="2059315" cy="205931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BDFB36-E377-4C4B-9049-5867E3C60D83}">
      <dsp:nvSpPr>
        <dsp:cNvPr id="0" name=""/>
        <dsp:cNvSpPr/>
      </dsp:nvSpPr>
      <dsp:spPr>
        <a:xfrm>
          <a:off x="2277803" y="270805"/>
          <a:ext cx="2059315" cy="308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4770" rIns="64770" bIns="0" numCol="1" spcCol="1270" anchor="b" anchorCtr="0">
          <a:noAutofit/>
        </a:bodyPr>
        <a:lstStyle/>
        <a:p>
          <a:pPr lvl="0" algn="l" defTabSz="755650">
            <a:lnSpc>
              <a:spcPct val="90000"/>
            </a:lnSpc>
            <a:spcBef>
              <a:spcPct val="0"/>
            </a:spcBef>
            <a:spcAft>
              <a:spcPct val="35000"/>
            </a:spcAft>
          </a:pPr>
          <a:endParaRPr lang="en-US" sz="1700" kern="1200"/>
        </a:p>
      </dsp:txBody>
      <dsp:txXfrm>
        <a:off x="2277803" y="270805"/>
        <a:ext cx="2059315" cy="308897"/>
      </dsp:txXfrm>
    </dsp:sp>
    <dsp:sp modelId="{10D126E4-8F00-42DF-AB2D-5C6DDAC5CA0D}">
      <dsp:nvSpPr>
        <dsp:cNvPr id="0" name=""/>
        <dsp:cNvSpPr/>
      </dsp:nvSpPr>
      <dsp:spPr>
        <a:xfrm>
          <a:off x="2277803" y="640926"/>
          <a:ext cx="2059315" cy="205931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4000" b="-1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C120FC-744D-4A46-88CA-F35DC944C916}">
      <dsp:nvSpPr>
        <dsp:cNvPr id="0" name=""/>
        <dsp:cNvSpPr/>
      </dsp:nvSpPr>
      <dsp:spPr>
        <a:xfrm>
          <a:off x="4554805" y="270805"/>
          <a:ext cx="2059315" cy="308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4770" rIns="64770" bIns="0" numCol="1" spcCol="1270" anchor="b" anchorCtr="0">
          <a:noAutofit/>
        </a:bodyPr>
        <a:lstStyle/>
        <a:p>
          <a:pPr lvl="0" algn="l" defTabSz="755650">
            <a:lnSpc>
              <a:spcPct val="90000"/>
            </a:lnSpc>
            <a:spcBef>
              <a:spcPct val="0"/>
            </a:spcBef>
            <a:spcAft>
              <a:spcPct val="35000"/>
            </a:spcAft>
          </a:pPr>
          <a:endParaRPr lang="en-US" sz="1700" kern="1200"/>
        </a:p>
      </dsp:txBody>
      <dsp:txXfrm>
        <a:off x="4554805" y="270805"/>
        <a:ext cx="2059315" cy="308897"/>
      </dsp:txXfrm>
    </dsp:sp>
    <dsp:sp modelId="{1DFA78CD-7916-4765-BD03-E77404D7A1A4}">
      <dsp:nvSpPr>
        <dsp:cNvPr id="0" name=""/>
        <dsp:cNvSpPr/>
      </dsp:nvSpPr>
      <dsp:spPr>
        <a:xfrm>
          <a:off x="4554805" y="640926"/>
          <a:ext cx="2059315" cy="2059315"/>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21C69F-5AD5-48A2-A610-439A54755BFB}">
      <dsp:nvSpPr>
        <dsp:cNvPr id="0" name=""/>
        <dsp:cNvSpPr/>
      </dsp:nvSpPr>
      <dsp:spPr>
        <a:xfrm>
          <a:off x="801" y="2906173"/>
          <a:ext cx="2059315" cy="308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4770" rIns="64770" bIns="0" numCol="1" spcCol="1270" anchor="b" anchorCtr="0">
          <a:noAutofit/>
        </a:bodyPr>
        <a:lstStyle/>
        <a:p>
          <a:pPr lvl="0" algn="l" defTabSz="755650">
            <a:lnSpc>
              <a:spcPct val="90000"/>
            </a:lnSpc>
            <a:spcBef>
              <a:spcPct val="0"/>
            </a:spcBef>
            <a:spcAft>
              <a:spcPct val="35000"/>
            </a:spcAft>
          </a:pPr>
          <a:endParaRPr lang="en-US" sz="1700" kern="1200"/>
        </a:p>
      </dsp:txBody>
      <dsp:txXfrm>
        <a:off x="801" y="2906173"/>
        <a:ext cx="2059315" cy="308897"/>
      </dsp:txXfrm>
    </dsp:sp>
    <dsp:sp modelId="{44835F4A-4E43-4D76-951A-E52709F45CDE}">
      <dsp:nvSpPr>
        <dsp:cNvPr id="0" name=""/>
        <dsp:cNvSpPr/>
      </dsp:nvSpPr>
      <dsp:spPr>
        <a:xfrm>
          <a:off x="801" y="3276294"/>
          <a:ext cx="2059315" cy="2059315"/>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F5D9FD-E855-49F9-AD20-C24C66D20C49}">
      <dsp:nvSpPr>
        <dsp:cNvPr id="0" name=""/>
        <dsp:cNvSpPr/>
      </dsp:nvSpPr>
      <dsp:spPr>
        <a:xfrm>
          <a:off x="2277803" y="2906173"/>
          <a:ext cx="2059315" cy="308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4770" rIns="64770" bIns="0" numCol="1" spcCol="1270" anchor="b" anchorCtr="0">
          <a:noAutofit/>
        </a:bodyPr>
        <a:lstStyle/>
        <a:p>
          <a:pPr lvl="0" algn="l" defTabSz="755650">
            <a:lnSpc>
              <a:spcPct val="90000"/>
            </a:lnSpc>
            <a:spcBef>
              <a:spcPct val="0"/>
            </a:spcBef>
            <a:spcAft>
              <a:spcPct val="35000"/>
            </a:spcAft>
          </a:pPr>
          <a:endParaRPr lang="en-US" sz="1700" kern="1200"/>
        </a:p>
      </dsp:txBody>
      <dsp:txXfrm>
        <a:off x="2277803" y="2906173"/>
        <a:ext cx="2059315" cy="308897"/>
      </dsp:txXfrm>
    </dsp:sp>
    <dsp:sp modelId="{D3D6ACB5-3DC7-4023-8F0B-07D858D2E7A4}">
      <dsp:nvSpPr>
        <dsp:cNvPr id="0" name=""/>
        <dsp:cNvSpPr/>
      </dsp:nvSpPr>
      <dsp:spPr>
        <a:xfrm>
          <a:off x="2277803" y="3276294"/>
          <a:ext cx="2059315" cy="2059315"/>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16000" b="-1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121340-D865-4882-88AE-00477CEC3E0D}">
      <dsp:nvSpPr>
        <dsp:cNvPr id="0" name=""/>
        <dsp:cNvSpPr/>
      </dsp:nvSpPr>
      <dsp:spPr>
        <a:xfrm>
          <a:off x="4554805" y="2906173"/>
          <a:ext cx="2059315" cy="308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4770" rIns="64770" bIns="0" numCol="1" spcCol="1270" anchor="b" anchorCtr="0">
          <a:noAutofit/>
        </a:bodyPr>
        <a:lstStyle/>
        <a:p>
          <a:pPr lvl="0" algn="l" defTabSz="755650">
            <a:lnSpc>
              <a:spcPct val="90000"/>
            </a:lnSpc>
            <a:spcBef>
              <a:spcPct val="0"/>
            </a:spcBef>
            <a:spcAft>
              <a:spcPct val="35000"/>
            </a:spcAft>
          </a:pPr>
          <a:endParaRPr lang="en-US" sz="1700" kern="1200"/>
        </a:p>
      </dsp:txBody>
      <dsp:txXfrm>
        <a:off x="4554805" y="2906173"/>
        <a:ext cx="2059315" cy="308897"/>
      </dsp:txXfrm>
    </dsp:sp>
    <dsp:sp modelId="{8AEC9BD8-52E3-4B1A-883F-B504C524A576}">
      <dsp:nvSpPr>
        <dsp:cNvPr id="0" name=""/>
        <dsp:cNvSpPr/>
      </dsp:nvSpPr>
      <dsp:spPr>
        <a:xfrm>
          <a:off x="4554805" y="3276294"/>
          <a:ext cx="2059315" cy="2059315"/>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7C344-D8EB-4D0D-8D75-593C8551C01B}">
      <dsp:nvSpPr>
        <dsp:cNvPr id="0" name=""/>
        <dsp:cNvSpPr/>
      </dsp:nvSpPr>
      <dsp:spPr>
        <a:xfrm>
          <a:off x="5997" y="1919900"/>
          <a:ext cx="1624967" cy="1578866"/>
        </a:xfrm>
        <a:prstGeom prst="roundRect">
          <a:avLst>
            <a:gd name="adj" fmla="val 10000"/>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t" anchorCtr="0">
          <a:noAutofit/>
        </a:bodyPr>
        <a:lstStyle/>
        <a:p>
          <a:pPr lvl="0" algn="ctr" defTabSz="2800350">
            <a:lnSpc>
              <a:spcPct val="90000"/>
            </a:lnSpc>
            <a:spcBef>
              <a:spcPct val="0"/>
            </a:spcBef>
            <a:spcAft>
              <a:spcPct val="35000"/>
            </a:spcAft>
          </a:pPr>
          <a:endParaRPr lang="en-US" sz="6300" kern="1200" dirty="0"/>
        </a:p>
      </dsp:txBody>
      <dsp:txXfrm>
        <a:off x="52240" y="1966143"/>
        <a:ext cx="1532481" cy="1486380"/>
      </dsp:txXfrm>
    </dsp:sp>
    <dsp:sp modelId="{64B49417-05D7-475C-90C8-F223BEF4D4B0}">
      <dsp:nvSpPr>
        <dsp:cNvPr id="0" name=""/>
        <dsp:cNvSpPr/>
      </dsp:nvSpPr>
      <dsp:spPr>
        <a:xfrm>
          <a:off x="1797118" y="2503302"/>
          <a:ext cx="352246" cy="412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1797118" y="2585714"/>
        <a:ext cx="246572" cy="247237"/>
      </dsp:txXfrm>
    </dsp:sp>
    <dsp:sp modelId="{2E5DE501-C42F-4F94-AE7F-CD93DFA0245C}">
      <dsp:nvSpPr>
        <dsp:cNvPr id="0" name=""/>
        <dsp:cNvSpPr/>
      </dsp:nvSpPr>
      <dsp:spPr>
        <a:xfrm>
          <a:off x="2295580" y="1976430"/>
          <a:ext cx="1661538" cy="1465805"/>
        </a:xfrm>
        <a:prstGeom prst="roundRect">
          <a:avLst>
            <a:gd name="adj" fmla="val 10000"/>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t" anchorCtr="0">
          <a:noAutofit/>
        </a:bodyPr>
        <a:lstStyle/>
        <a:p>
          <a:pPr lvl="0" algn="ctr" defTabSz="2711450">
            <a:lnSpc>
              <a:spcPct val="90000"/>
            </a:lnSpc>
            <a:spcBef>
              <a:spcPct val="0"/>
            </a:spcBef>
            <a:spcAft>
              <a:spcPct val="35000"/>
            </a:spcAft>
          </a:pPr>
          <a:endParaRPr lang="en-US" sz="6100" kern="1200" dirty="0"/>
        </a:p>
      </dsp:txBody>
      <dsp:txXfrm>
        <a:off x="2338512" y="2019362"/>
        <a:ext cx="1575674" cy="1379941"/>
      </dsp:txXfrm>
    </dsp:sp>
    <dsp:sp modelId="{C0B6D7EE-2E23-45F7-A0F0-FF4A52BF2C6F}">
      <dsp:nvSpPr>
        <dsp:cNvPr id="0" name=""/>
        <dsp:cNvSpPr/>
      </dsp:nvSpPr>
      <dsp:spPr>
        <a:xfrm>
          <a:off x="4123272" y="2503302"/>
          <a:ext cx="352246" cy="412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123272" y="2585714"/>
        <a:ext cx="246572" cy="247237"/>
      </dsp:txXfrm>
    </dsp:sp>
    <dsp:sp modelId="{B590E5B5-ABE1-41DD-B5A8-D4491B257824}">
      <dsp:nvSpPr>
        <dsp:cNvPr id="0" name=""/>
        <dsp:cNvSpPr/>
      </dsp:nvSpPr>
      <dsp:spPr>
        <a:xfrm>
          <a:off x="4621733" y="2012120"/>
          <a:ext cx="1661538" cy="1394425"/>
        </a:xfrm>
        <a:prstGeom prst="roundRect">
          <a:avLst>
            <a:gd name="adj" fmla="val 10000"/>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ctr" defTabSz="2578100">
            <a:lnSpc>
              <a:spcPct val="90000"/>
            </a:lnSpc>
            <a:spcBef>
              <a:spcPct val="0"/>
            </a:spcBef>
            <a:spcAft>
              <a:spcPct val="35000"/>
            </a:spcAft>
          </a:pPr>
          <a:endParaRPr lang="en-US" sz="5800" kern="1200" dirty="0"/>
        </a:p>
      </dsp:txBody>
      <dsp:txXfrm>
        <a:off x="4662574" y="2052961"/>
        <a:ext cx="1579856" cy="1312743"/>
      </dsp:txXfrm>
    </dsp:sp>
    <dsp:sp modelId="{5CD5E01A-32B5-4416-8EDC-97E1673A1603}">
      <dsp:nvSpPr>
        <dsp:cNvPr id="0" name=""/>
        <dsp:cNvSpPr/>
      </dsp:nvSpPr>
      <dsp:spPr>
        <a:xfrm>
          <a:off x="6449425" y="2503302"/>
          <a:ext cx="352246" cy="412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6449425" y="2585714"/>
        <a:ext cx="246572" cy="247237"/>
      </dsp:txXfrm>
    </dsp:sp>
    <dsp:sp modelId="{383727B6-5F24-45ED-811D-D71319B051C1}">
      <dsp:nvSpPr>
        <dsp:cNvPr id="0" name=""/>
        <dsp:cNvSpPr/>
      </dsp:nvSpPr>
      <dsp:spPr>
        <a:xfrm>
          <a:off x="6947887" y="2210872"/>
          <a:ext cx="1661538" cy="996922"/>
        </a:xfrm>
        <a:prstGeom prst="roundRect">
          <a:avLst>
            <a:gd name="adj" fmla="val 10000"/>
          </a:avLst>
        </a:prstGeom>
        <a:blipFill dpi="0" rotWithShape="0">
          <a:blip xmlns:r="http://schemas.openxmlformats.org/officeDocument/2006/relationships" r:embed="rId4"/>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endParaRPr lang="en-US" sz="4300" kern="1200" dirty="0"/>
        </a:p>
      </dsp:txBody>
      <dsp:txXfrm>
        <a:off x="6977086" y="2240071"/>
        <a:ext cx="1603140" cy="938524"/>
      </dsp:txXfrm>
    </dsp:sp>
    <dsp:sp modelId="{B3DCE3AF-8FA8-4B2A-9A26-1386BC4EDD83}">
      <dsp:nvSpPr>
        <dsp:cNvPr id="0" name=""/>
        <dsp:cNvSpPr/>
      </dsp:nvSpPr>
      <dsp:spPr>
        <a:xfrm>
          <a:off x="8775579" y="2503302"/>
          <a:ext cx="352246" cy="412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8775579" y="2585714"/>
        <a:ext cx="246572" cy="247237"/>
      </dsp:txXfrm>
    </dsp:sp>
    <dsp:sp modelId="{ECD85B3E-72C6-4B29-8128-69CE8292459F}">
      <dsp:nvSpPr>
        <dsp:cNvPr id="0" name=""/>
        <dsp:cNvSpPr/>
      </dsp:nvSpPr>
      <dsp:spPr>
        <a:xfrm>
          <a:off x="9274040" y="2061817"/>
          <a:ext cx="1661538" cy="1295032"/>
        </a:xfrm>
        <a:prstGeom prst="roundRect">
          <a:avLst>
            <a:gd name="adj" fmla="val 10000"/>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endParaRPr lang="en-US" sz="5500" kern="1200" dirty="0"/>
        </a:p>
      </dsp:txBody>
      <dsp:txXfrm>
        <a:off x="9311970" y="2099747"/>
        <a:ext cx="1585678" cy="12191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CC664-A38E-443B-99EE-6235EE60B7F7}">
      <dsp:nvSpPr>
        <dsp:cNvPr id="0" name=""/>
        <dsp:cNvSpPr/>
      </dsp:nvSpPr>
      <dsp:spPr>
        <a:xfrm>
          <a:off x="5345" y="1261357"/>
          <a:ext cx="1657230" cy="994338"/>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smtClean="0"/>
            <a:t>Add new feature</a:t>
          </a:r>
          <a:endParaRPr lang="en-US" sz="2600" kern="1200" dirty="0"/>
        </a:p>
      </dsp:txBody>
      <dsp:txXfrm>
        <a:off x="34468" y="1290480"/>
        <a:ext cx="1598984" cy="936092"/>
      </dsp:txXfrm>
    </dsp:sp>
    <dsp:sp modelId="{EA14162D-B7D6-4E4C-8FA4-59740ADF15BD}">
      <dsp:nvSpPr>
        <dsp:cNvPr id="0" name=""/>
        <dsp:cNvSpPr/>
      </dsp:nvSpPr>
      <dsp:spPr>
        <a:xfrm>
          <a:off x="1828299" y="1553029"/>
          <a:ext cx="351332" cy="410993"/>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1828299" y="1635228"/>
        <a:ext cx="245932" cy="246595"/>
      </dsp:txXfrm>
    </dsp:sp>
    <dsp:sp modelId="{DCE01FCB-A6B6-4738-ACB4-4DC75D153334}">
      <dsp:nvSpPr>
        <dsp:cNvPr id="0" name=""/>
        <dsp:cNvSpPr/>
      </dsp:nvSpPr>
      <dsp:spPr>
        <a:xfrm>
          <a:off x="2325469" y="1261357"/>
          <a:ext cx="1657230" cy="994338"/>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Run tests</a:t>
          </a:r>
          <a:endParaRPr lang="en-US" sz="2600" kern="1200" dirty="0"/>
        </a:p>
      </dsp:txBody>
      <dsp:txXfrm>
        <a:off x="2354592" y="1290480"/>
        <a:ext cx="1598984" cy="936092"/>
      </dsp:txXfrm>
    </dsp:sp>
    <dsp:sp modelId="{FC56631F-4E35-4E95-BE22-4A5E3265444D}">
      <dsp:nvSpPr>
        <dsp:cNvPr id="0" name=""/>
        <dsp:cNvSpPr/>
      </dsp:nvSpPr>
      <dsp:spPr>
        <a:xfrm>
          <a:off x="4148423" y="1553029"/>
          <a:ext cx="351332" cy="410993"/>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148423" y="1635228"/>
        <a:ext cx="245932" cy="246595"/>
      </dsp:txXfrm>
    </dsp:sp>
    <dsp:sp modelId="{621250C3-2134-4E3C-BDFA-2F814A4AE9B1}">
      <dsp:nvSpPr>
        <dsp:cNvPr id="0" name=""/>
        <dsp:cNvSpPr/>
      </dsp:nvSpPr>
      <dsp:spPr>
        <a:xfrm>
          <a:off x="4645592" y="1261357"/>
          <a:ext cx="1657230" cy="994338"/>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Wait</a:t>
          </a:r>
          <a:endParaRPr lang="en-US" sz="2600" kern="1200" dirty="0"/>
        </a:p>
      </dsp:txBody>
      <dsp:txXfrm>
        <a:off x="4674715" y="1290480"/>
        <a:ext cx="1598984" cy="936092"/>
      </dsp:txXfrm>
    </dsp:sp>
    <dsp:sp modelId="{3A7F4E03-D40A-4207-BF76-EB2F5E018422}">
      <dsp:nvSpPr>
        <dsp:cNvPr id="0" name=""/>
        <dsp:cNvSpPr/>
      </dsp:nvSpPr>
      <dsp:spPr>
        <a:xfrm>
          <a:off x="6468546" y="1553029"/>
          <a:ext cx="351332" cy="41099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6468546" y="1635228"/>
        <a:ext cx="245932" cy="246595"/>
      </dsp:txXfrm>
    </dsp:sp>
    <dsp:sp modelId="{D467780D-C3DC-4837-BB08-6625081A19D8}">
      <dsp:nvSpPr>
        <dsp:cNvPr id="0" name=""/>
        <dsp:cNvSpPr/>
      </dsp:nvSpPr>
      <dsp:spPr>
        <a:xfrm>
          <a:off x="6965715" y="1261357"/>
          <a:ext cx="1657230" cy="994338"/>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Passed!</a:t>
          </a:r>
          <a:endParaRPr lang="en-US" sz="2600" kern="1200" dirty="0"/>
        </a:p>
      </dsp:txBody>
      <dsp:txXfrm>
        <a:off x="6994838" y="1290480"/>
        <a:ext cx="1598984" cy="936092"/>
      </dsp:txXfrm>
    </dsp:sp>
    <dsp:sp modelId="{5C2DCE7E-09E2-4147-94F3-2487AC8613D8}">
      <dsp:nvSpPr>
        <dsp:cNvPr id="0" name=""/>
        <dsp:cNvSpPr/>
      </dsp:nvSpPr>
      <dsp:spPr>
        <a:xfrm>
          <a:off x="8788669" y="1553029"/>
          <a:ext cx="351332" cy="41099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8788669" y="1635228"/>
        <a:ext cx="245932" cy="246595"/>
      </dsp:txXfrm>
    </dsp:sp>
    <dsp:sp modelId="{F0BAEC25-2E47-4FF5-B41E-7739066852A2}">
      <dsp:nvSpPr>
        <dsp:cNvPr id="0" name=""/>
        <dsp:cNvSpPr/>
      </dsp:nvSpPr>
      <dsp:spPr>
        <a:xfrm>
          <a:off x="9285839" y="1261357"/>
          <a:ext cx="1657230" cy="994338"/>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Deploy </a:t>
          </a:r>
          <a:r>
            <a:rPr lang="en-US" sz="2600" kern="1200" dirty="0" smtClean="0">
              <a:sym typeface="Wingdings" panose="05000000000000000000" pitchFamily="2" charset="2"/>
            </a:rPr>
            <a:t></a:t>
          </a:r>
          <a:endParaRPr lang="en-US" sz="2600" kern="1200" dirty="0"/>
        </a:p>
      </dsp:txBody>
      <dsp:txXfrm>
        <a:off x="9314962" y="1290480"/>
        <a:ext cx="1598984" cy="9360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EB2648-3CB2-4B5A-A41B-06A1AE2C19C6}">
      <dsp:nvSpPr>
        <dsp:cNvPr id="0" name=""/>
        <dsp:cNvSpPr/>
      </dsp:nvSpPr>
      <dsp:spPr>
        <a:xfrm>
          <a:off x="1587" y="1693730"/>
          <a:ext cx="3385343" cy="20312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Longer feedback loop</a:t>
          </a:r>
          <a:endParaRPr lang="en-US" sz="4000" kern="1200" dirty="0"/>
        </a:p>
      </dsp:txBody>
      <dsp:txXfrm>
        <a:off x="61079" y="1753222"/>
        <a:ext cx="3266359" cy="1912222"/>
      </dsp:txXfrm>
    </dsp:sp>
    <dsp:sp modelId="{E2EFFA5C-9D5B-49DF-AEA7-18BE4DFCA1E9}">
      <dsp:nvSpPr>
        <dsp:cNvPr id="0" name=""/>
        <dsp:cNvSpPr/>
      </dsp:nvSpPr>
      <dsp:spPr>
        <a:xfrm>
          <a:off x="3725465" y="2289550"/>
          <a:ext cx="717692" cy="839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r>
            <a:rPr lang="en-US" sz="1700" kern="1200" dirty="0" smtClean="0"/>
            <a:t>Leads to </a:t>
          </a:r>
          <a:endParaRPr lang="en-US" sz="1700" kern="1200" dirty="0"/>
        </a:p>
      </dsp:txBody>
      <dsp:txXfrm>
        <a:off x="3725465" y="2457463"/>
        <a:ext cx="502384" cy="503739"/>
      </dsp:txXfrm>
    </dsp:sp>
    <dsp:sp modelId="{63583F1E-4D40-43B6-AE40-C0BE2D547653}">
      <dsp:nvSpPr>
        <dsp:cNvPr id="0" name=""/>
        <dsp:cNvSpPr/>
      </dsp:nvSpPr>
      <dsp:spPr>
        <a:xfrm>
          <a:off x="4741068" y="1693730"/>
          <a:ext cx="3385343" cy="20312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Higher cost</a:t>
          </a:r>
          <a:endParaRPr lang="en-US" sz="4000" kern="1200" dirty="0"/>
        </a:p>
      </dsp:txBody>
      <dsp:txXfrm>
        <a:off x="4800560" y="1753222"/>
        <a:ext cx="3266359" cy="19122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54460-C6B1-40F2-B460-82090DBB87D2}">
      <dsp:nvSpPr>
        <dsp:cNvPr id="0" name=""/>
        <dsp:cNvSpPr/>
      </dsp:nvSpPr>
      <dsp:spPr>
        <a:xfrm>
          <a:off x="3968" y="2401755"/>
          <a:ext cx="1230312" cy="615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Original code</a:t>
          </a:r>
          <a:endParaRPr lang="en-US" sz="1900" kern="1200" dirty="0"/>
        </a:p>
      </dsp:txBody>
      <dsp:txXfrm>
        <a:off x="21985" y="2419772"/>
        <a:ext cx="1194278" cy="579122"/>
      </dsp:txXfrm>
    </dsp:sp>
    <dsp:sp modelId="{E35F77E1-2060-4294-8A9E-6137581E38F9}">
      <dsp:nvSpPr>
        <dsp:cNvPr id="0" name=""/>
        <dsp:cNvSpPr/>
      </dsp:nvSpPr>
      <dsp:spPr>
        <a:xfrm>
          <a:off x="1234281" y="2699116"/>
          <a:ext cx="492125" cy="20434"/>
        </a:xfrm>
        <a:custGeom>
          <a:avLst/>
          <a:gdLst/>
          <a:ahLst/>
          <a:cxnLst/>
          <a:rect l="0" t="0" r="0" b="0"/>
          <a:pathLst>
            <a:path>
              <a:moveTo>
                <a:pt x="0" y="10217"/>
              </a:moveTo>
              <a:lnTo>
                <a:pt x="492125" y="102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68040" y="2697030"/>
        <a:ext cx="24606" cy="24606"/>
      </dsp:txXfrm>
    </dsp:sp>
    <dsp:sp modelId="{ED80EA6E-78E4-4B61-9F46-FFA73B29C227}">
      <dsp:nvSpPr>
        <dsp:cNvPr id="0" name=""/>
        <dsp:cNvSpPr/>
      </dsp:nvSpPr>
      <dsp:spPr>
        <a:xfrm>
          <a:off x="1726406" y="2401755"/>
          <a:ext cx="1230312" cy="615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Mutant</a:t>
          </a:r>
          <a:endParaRPr lang="en-US" sz="1900" kern="1200" dirty="0"/>
        </a:p>
      </dsp:txBody>
      <dsp:txXfrm>
        <a:off x="1744423" y="2419772"/>
        <a:ext cx="1194278" cy="579122"/>
      </dsp:txXfrm>
    </dsp:sp>
    <dsp:sp modelId="{A48131FE-117A-4B1E-A449-14AC1B72D9DD}">
      <dsp:nvSpPr>
        <dsp:cNvPr id="0" name=""/>
        <dsp:cNvSpPr/>
      </dsp:nvSpPr>
      <dsp:spPr>
        <a:xfrm>
          <a:off x="2956718" y="2699116"/>
          <a:ext cx="492125" cy="20434"/>
        </a:xfrm>
        <a:custGeom>
          <a:avLst/>
          <a:gdLst/>
          <a:ahLst/>
          <a:cxnLst/>
          <a:rect l="0" t="0" r="0" b="0"/>
          <a:pathLst>
            <a:path>
              <a:moveTo>
                <a:pt x="0" y="10217"/>
              </a:moveTo>
              <a:lnTo>
                <a:pt x="492125" y="102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90478" y="2697030"/>
        <a:ext cx="24606" cy="24606"/>
      </dsp:txXfrm>
    </dsp:sp>
    <dsp:sp modelId="{EA4B6CF5-9DFF-486B-8EC2-97F9B9A55E6D}">
      <dsp:nvSpPr>
        <dsp:cNvPr id="0" name=""/>
        <dsp:cNvSpPr/>
      </dsp:nvSpPr>
      <dsp:spPr>
        <a:xfrm>
          <a:off x="3448843" y="2401755"/>
          <a:ext cx="1230312" cy="615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Run Tests</a:t>
          </a:r>
          <a:endParaRPr lang="en-US" sz="1900" kern="1200" dirty="0"/>
        </a:p>
      </dsp:txBody>
      <dsp:txXfrm>
        <a:off x="3466860" y="2419772"/>
        <a:ext cx="1194278" cy="579122"/>
      </dsp:txXfrm>
    </dsp:sp>
    <dsp:sp modelId="{E465DFC9-CF7D-4598-80CE-31DBE8BA278B}">
      <dsp:nvSpPr>
        <dsp:cNvPr id="0" name=""/>
        <dsp:cNvSpPr/>
      </dsp:nvSpPr>
      <dsp:spPr>
        <a:xfrm rot="19457599">
          <a:off x="4622191" y="2522258"/>
          <a:ext cx="606053" cy="20434"/>
        </a:xfrm>
        <a:custGeom>
          <a:avLst/>
          <a:gdLst/>
          <a:ahLst/>
          <a:cxnLst/>
          <a:rect l="0" t="0" r="0" b="0"/>
          <a:pathLst>
            <a:path>
              <a:moveTo>
                <a:pt x="0" y="10217"/>
              </a:moveTo>
              <a:lnTo>
                <a:pt x="606053" y="102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10067" y="2517324"/>
        <a:ext cx="30302" cy="30302"/>
      </dsp:txXfrm>
    </dsp:sp>
    <dsp:sp modelId="{C7E4ADB2-F424-456B-8010-D182353FBF4D}">
      <dsp:nvSpPr>
        <dsp:cNvPr id="0" name=""/>
        <dsp:cNvSpPr/>
      </dsp:nvSpPr>
      <dsp:spPr>
        <a:xfrm>
          <a:off x="5171281" y="2048040"/>
          <a:ext cx="1230312" cy="615156"/>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Passed</a:t>
          </a:r>
          <a:endParaRPr lang="en-US" sz="1900" kern="1200" dirty="0"/>
        </a:p>
      </dsp:txBody>
      <dsp:txXfrm>
        <a:off x="5189298" y="2066057"/>
        <a:ext cx="1194278" cy="579122"/>
      </dsp:txXfrm>
    </dsp:sp>
    <dsp:sp modelId="{2F6B43DB-10AD-4B6D-9930-139AF2202D8A}">
      <dsp:nvSpPr>
        <dsp:cNvPr id="0" name=""/>
        <dsp:cNvSpPr/>
      </dsp:nvSpPr>
      <dsp:spPr>
        <a:xfrm>
          <a:off x="6401593" y="2345401"/>
          <a:ext cx="492125" cy="20434"/>
        </a:xfrm>
        <a:custGeom>
          <a:avLst/>
          <a:gdLst/>
          <a:ahLst/>
          <a:cxnLst/>
          <a:rect l="0" t="0" r="0" b="0"/>
          <a:pathLst>
            <a:path>
              <a:moveTo>
                <a:pt x="0" y="10217"/>
              </a:moveTo>
              <a:lnTo>
                <a:pt x="492125" y="102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635353" y="2343315"/>
        <a:ext cx="24606" cy="24606"/>
      </dsp:txXfrm>
    </dsp:sp>
    <dsp:sp modelId="{89F13C76-49C1-4F2C-979F-FCFB26E2EF3D}">
      <dsp:nvSpPr>
        <dsp:cNvPr id="0" name=""/>
        <dsp:cNvSpPr/>
      </dsp:nvSpPr>
      <dsp:spPr>
        <a:xfrm>
          <a:off x="6893718" y="2048040"/>
          <a:ext cx="1230312" cy="615156"/>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Mutant survived</a:t>
          </a:r>
          <a:endParaRPr lang="en-US" sz="1900" kern="1200" dirty="0"/>
        </a:p>
      </dsp:txBody>
      <dsp:txXfrm>
        <a:off x="6911735" y="2066057"/>
        <a:ext cx="1194278" cy="579122"/>
      </dsp:txXfrm>
    </dsp:sp>
    <dsp:sp modelId="{7C0745DD-C7AC-477C-BB13-4ED8A8401189}">
      <dsp:nvSpPr>
        <dsp:cNvPr id="0" name=""/>
        <dsp:cNvSpPr/>
      </dsp:nvSpPr>
      <dsp:spPr>
        <a:xfrm rot="2142401">
          <a:off x="4622191" y="2875973"/>
          <a:ext cx="606053" cy="20434"/>
        </a:xfrm>
        <a:custGeom>
          <a:avLst/>
          <a:gdLst/>
          <a:ahLst/>
          <a:cxnLst/>
          <a:rect l="0" t="0" r="0" b="0"/>
          <a:pathLst>
            <a:path>
              <a:moveTo>
                <a:pt x="0" y="10217"/>
              </a:moveTo>
              <a:lnTo>
                <a:pt x="606053" y="102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10067" y="2871039"/>
        <a:ext cx="30302" cy="30302"/>
      </dsp:txXfrm>
    </dsp:sp>
    <dsp:sp modelId="{05F467C7-9BA2-42D9-B9D4-28FE7B4D61B9}">
      <dsp:nvSpPr>
        <dsp:cNvPr id="0" name=""/>
        <dsp:cNvSpPr/>
      </dsp:nvSpPr>
      <dsp:spPr>
        <a:xfrm>
          <a:off x="5171281" y="2755470"/>
          <a:ext cx="1230312" cy="615156"/>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Failed</a:t>
          </a:r>
          <a:endParaRPr lang="en-US" sz="1900" kern="1200" dirty="0"/>
        </a:p>
      </dsp:txBody>
      <dsp:txXfrm>
        <a:off x="5189298" y="2773487"/>
        <a:ext cx="1194278" cy="579122"/>
      </dsp:txXfrm>
    </dsp:sp>
    <dsp:sp modelId="{79B17FB0-2277-4AD1-AD55-3B16191CE6BF}">
      <dsp:nvSpPr>
        <dsp:cNvPr id="0" name=""/>
        <dsp:cNvSpPr/>
      </dsp:nvSpPr>
      <dsp:spPr>
        <a:xfrm>
          <a:off x="6401593" y="3052831"/>
          <a:ext cx="492125" cy="20434"/>
        </a:xfrm>
        <a:custGeom>
          <a:avLst/>
          <a:gdLst/>
          <a:ahLst/>
          <a:cxnLst/>
          <a:rect l="0" t="0" r="0" b="0"/>
          <a:pathLst>
            <a:path>
              <a:moveTo>
                <a:pt x="0" y="10217"/>
              </a:moveTo>
              <a:lnTo>
                <a:pt x="492125" y="102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635353" y="3050745"/>
        <a:ext cx="24606" cy="24606"/>
      </dsp:txXfrm>
    </dsp:sp>
    <dsp:sp modelId="{88D538BC-DB1A-45E2-A64C-486C7B140264}">
      <dsp:nvSpPr>
        <dsp:cNvPr id="0" name=""/>
        <dsp:cNvSpPr/>
      </dsp:nvSpPr>
      <dsp:spPr>
        <a:xfrm>
          <a:off x="6893718" y="2755470"/>
          <a:ext cx="1230312" cy="615156"/>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Mutant killed</a:t>
          </a:r>
          <a:endParaRPr lang="en-US" sz="1900" kern="1200" dirty="0"/>
        </a:p>
      </dsp:txBody>
      <dsp:txXfrm>
        <a:off x="6911735" y="2773487"/>
        <a:ext cx="1194278" cy="5791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14A23-08B9-418F-B6E3-84B5F72F76D0}">
      <dsp:nvSpPr>
        <dsp:cNvPr id="0" name=""/>
        <dsp:cNvSpPr/>
      </dsp:nvSpPr>
      <dsp:spPr>
        <a:xfrm>
          <a:off x="1697" y="2018771"/>
          <a:ext cx="3420747" cy="1381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err="1" smtClean="0"/>
            <a:t>rm</a:t>
          </a:r>
          <a:r>
            <a:rPr lang="en-US" sz="3600" kern="1200" dirty="0" smtClean="0"/>
            <a:t> –</a:t>
          </a:r>
          <a:r>
            <a:rPr lang="en-US" sz="3600" kern="1200" dirty="0" err="1" smtClean="0"/>
            <a:t>rf</a:t>
          </a:r>
          <a:r>
            <a:rPr lang="en-US" sz="3600" kern="1200" dirty="0" smtClean="0"/>
            <a:t> “/” + </a:t>
          </a:r>
          <a:r>
            <a:rPr lang="en-US" sz="3600" b="1" kern="1200" dirty="0" smtClean="0">
              <a:solidFill>
                <a:srgbClr val="FF0000"/>
              </a:solidFill>
            </a:rPr>
            <a:t>foo</a:t>
          </a:r>
          <a:endParaRPr lang="en-US" sz="3600" b="1" kern="1200" dirty="0">
            <a:solidFill>
              <a:srgbClr val="FF0000"/>
            </a:solidFill>
          </a:endParaRPr>
        </a:p>
      </dsp:txBody>
      <dsp:txXfrm>
        <a:off x="42149" y="2059223"/>
        <a:ext cx="3339843" cy="1300221"/>
      </dsp:txXfrm>
    </dsp:sp>
    <dsp:sp modelId="{93BBAB38-21D3-420B-B0E9-4275CE660A7B}">
      <dsp:nvSpPr>
        <dsp:cNvPr id="0" name=""/>
        <dsp:cNvSpPr/>
      </dsp:nvSpPr>
      <dsp:spPr>
        <a:xfrm>
          <a:off x="3538760" y="2337066"/>
          <a:ext cx="715741" cy="7445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dirty="0"/>
        </a:p>
      </dsp:txBody>
      <dsp:txXfrm>
        <a:off x="3538760" y="2485973"/>
        <a:ext cx="501019" cy="446719"/>
      </dsp:txXfrm>
    </dsp:sp>
    <dsp:sp modelId="{27AD8792-6FE5-47B5-821F-B146687CC0FA}">
      <dsp:nvSpPr>
        <dsp:cNvPr id="0" name=""/>
        <dsp:cNvSpPr/>
      </dsp:nvSpPr>
      <dsp:spPr>
        <a:xfrm>
          <a:off x="4343194" y="2018771"/>
          <a:ext cx="3783108" cy="1381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err="1" smtClean="0"/>
            <a:t>rm</a:t>
          </a:r>
          <a:r>
            <a:rPr lang="en-US" sz="3600" kern="1200" dirty="0" smtClean="0"/>
            <a:t> –</a:t>
          </a:r>
          <a:r>
            <a:rPr lang="en-US" sz="3600" kern="1200" dirty="0" err="1" smtClean="0"/>
            <a:t>rf</a:t>
          </a:r>
          <a:r>
            <a:rPr lang="en-US" sz="3600" kern="1200" dirty="0" smtClean="0"/>
            <a:t> “/” + </a:t>
          </a:r>
          <a:r>
            <a:rPr lang="en-US" sz="3600" b="1" kern="1200" dirty="0" smtClean="0">
              <a:solidFill>
                <a:srgbClr val="FF0000"/>
              </a:solidFill>
            </a:rPr>
            <a:t>“”</a:t>
          </a:r>
          <a:endParaRPr lang="en-US" sz="3600" b="1" kern="1200" dirty="0">
            <a:solidFill>
              <a:srgbClr val="FF0000"/>
            </a:solidFill>
          </a:endParaRPr>
        </a:p>
      </dsp:txBody>
      <dsp:txXfrm>
        <a:off x="4383646" y="2059223"/>
        <a:ext cx="3702204" cy="13002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6AFBD-9C80-4916-A88F-352C7BC6EF1E}" type="datetimeFigureOut">
              <a:rPr lang="en-US" smtClean="0"/>
              <a:t>18-Sep-16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8D75F4-6980-47D8-BE64-7862268CF369}" type="slidenum">
              <a:rPr lang="en-US" smtClean="0"/>
              <a:t>‹#›</a:t>
            </a:fld>
            <a:endParaRPr lang="en-US" dirty="0"/>
          </a:p>
        </p:txBody>
      </p:sp>
    </p:spTree>
    <p:extLst>
      <p:ext uri="{BB962C8B-B14F-4D97-AF65-F5344CB8AC3E}">
        <p14:creationId xmlns:p14="http://schemas.microsoft.com/office/powerpoint/2010/main" val="2219433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work as part of the Control-M conversion tool for two years.</a:t>
            </a:r>
          </a:p>
          <a:p>
            <a:r>
              <a:rPr lang="en-US" dirty="0" smtClean="0"/>
              <a:t>I like to read</a:t>
            </a:r>
            <a:r>
              <a:rPr lang="en-US" baseline="0" dirty="0" smtClean="0"/>
              <a:t> books about programming such as these</a:t>
            </a:r>
            <a:endParaRPr lang="en-US" dirty="0"/>
          </a:p>
        </p:txBody>
      </p:sp>
      <p:sp>
        <p:nvSpPr>
          <p:cNvPr id="4" name="Slide Number Placeholder 3"/>
          <p:cNvSpPr>
            <a:spLocks noGrp="1"/>
          </p:cNvSpPr>
          <p:nvPr>
            <p:ph type="sldNum" sz="quarter" idx="10"/>
          </p:nvPr>
        </p:nvSpPr>
        <p:spPr/>
        <p:txBody>
          <a:bodyPr/>
          <a:lstStyle/>
          <a:p>
            <a:fld id="{898D75F4-6980-47D8-BE64-7862268CF369}" type="slidenum">
              <a:rPr lang="en-US" smtClean="0"/>
              <a:t>2</a:t>
            </a:fld>
            <a:endParaRPr lang="en-US" dirty="0"/>
          </a:p>
        </p:txBody>
      </p:sp>
    </p:spTree>
    <p:extLst>
      <p:ext uri="{BB962C8B-B14F-4D97-AF65-F5344CB8AC3E}">
        <p14:creationId xmlns:p14="http://schemas.microsoft.com/office/powerpoint/2010/main" val="119670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preserving existing behavior is the main purpose of automated tests.</a:t>
            </a:r>
          </a:p>
          <a:p>
            <a:r>
              <a:rPr lang="en-US" dirty="0" smtClean="0"/>
              <a:t>But it turns out that doing</a:t>
            </a:r>
            <a:r>
              <a:rPr lang="en-US" baseline="0" dirty="0" smtClean="0"/>
              <a:t> this is not an easy task.</a:t>
            </a:r>
          </a:p>
          <a:p>
            <a:r>
              <a:rPr lang="en-US" baseline="0" dirty="0" smtClean="0"/>
              <a:t>Writing an automated test suite that preserves the existing behavior is Hard and requires a lot of time, effort and expertise.</a:t>
            </a:r>
          </a:p>
          <a:p>
            <a:r>
              <a:rPr lang="en-US" baseline="0" dirty="0" smtClean="0"/>
              <a:t>Which leads us to…</a:t>
            </a:r>
          </a:p>
          <a:p>
            <a:endParaRPr lang="en-US" dirty="0"/>
          </a:p>
        </p:txBody>
      </p:sp>
      <p:sp>
        <p:nvSpPr>
          <p:cNvPr id="4" name="Slide Number Placeholder 3"/>
          <p:cNvSpPr>
            <a:spLocks noGrp="1"/>
          </p:cNvSpPr>
          <p:nvPr>
            <p:ph type="sldNum" sz="quarter" idx="10"/>
          </p:nvPr>
        </p:nvSpPr>
        <p:spPr/>
        <p:txBody>
          <a:bodyPr/>
          <a:lstStyle/>
          <a:p>
            <a:fld id="{898D75F4-6980-47D8-BE64-7862268CF369}" type="slidenum">
              <a:rPr lang="en-US" smtClean="0"/>
              <a:t>18</a:t>
            </a:fld>
            <a:endParaRPr lang="en-US" dirty="0"/>
          </a:p>
        </p:txBody>
      </p:sp>
    </p:spTree>
    <p:extLst>
      <p:ext uri="{BB962C8B-B14F-4D97-AF65-F5344CB8AC3E}">
        <p14:creationId xmlns:p14="http://schemas.microsoft.com/office/powerpoint/2010/main" val="1932240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a:t>
            </a:r>
            <a:r>
              <a:rPr lang="en-US" baseline="0" dirty="0" smtClean="0"/>
              <a:t> feedback loop?</a:t>
            </a:r>
          </a:p>
          <a:p>
            <a:r>
              <a:rPr lang="en-US" baseline="0" dirty="0" smtClean="0"/>
              <a:t>It is the time between a new change we are making and some kind of feedback related to that change.</a:t>
            </a:r>
          </a:p>
          <a:p>
            <a:r>
              <a:rPr lang="en-US" baseline="0" dirty="0" smtClean="0"/>
              <a:t>Generally, the longer our feedback loop is, the higher the cost of errors (both to us, and the organization)</a:t>
            </a:r>
          </a:p>
          <a:p>
            <a:endParaRPr lang="en-US" dirty="0"/>
          </a:p>
        </p:txBody>
      </p:sp>
      <p:sp>
        <p:nvSpPr>
          <p:cNvPr id="4" name="Slide Number Placeholder 3"/>
          <p:cNvSpPr>
            <a:spLocks noGrp="1"/>
          </p:cNvSpPr>
          <p:nvPr>
            <p:ph type="sldNum" sz="quarter" idx="10"/>
          </p:nvPr>
        </p:nvSpPr>
        <p:spPr/>
        <p:txBody>
          <a:bodyPr/>
          <a:lstStyle/>
          <a:p>
            <a:fld id="{898D75F4-6980-47D8-BE64-7862268CF369}" type="slidenum">
              <a:rPr lang="en-US" smtClean="0"/>
              <a:t>20</a:t>
            </a:fld>
            <a:endParaRPr lang="en-US" dirty="0"/>
          </a:p>
        </p:txBody>
      </p:sp>
    </p:spTree>
    <p:extLst>
      <p:ext uri="{BB962C8B-B14F-4D97-AF65-F5344CB8AC3E}">
        <p14:creationId xmlns:p14="http://schemas.microsoft.com/office/powerpoint/2010/main" val="3214943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a test suite that we can trust.</a:t>
            </a:r>
          </a:p>
          <a:p>
            <a:r>
              <a:rPr lang="en-US" dirty="0" smtClean="0"/>
              <a:t>Trust</a:t>
            </a:r>
            <a:r>
              <a:rPr lang="en-US" baseline="0" dirty="0" smtClean="0"/>
              <a:t> that if it passes, the existing behavior of the system is indeed preserved.</a:t>
            </a:r>
          </a:p>
          <a:p>
            <a:r>
              <a:rPr lang="en-US" baseline="0" dirty="0" smtClean="0"/>
              <a:t>If we don’t trust our tests, it is very easy to give up on writing them at all,</a:t>
            </a:r>
          </a:p>
          <a:p>
            <a:r>
              <a:rPr lang="en-US" baseline="0" dirty="0" smtClean="0"/>
              <a:t>Or write bad tests that only increase the effort to maintain our code,</a:t>
            </a:r>
          </a:p>
          <a:p>
            <a:r>
              <a:rPr lang="en-US" baseline="0" dirty="0" smtClean="0"/>
              <a:t>and might even lead us to a worse situation than if we didn’t have any tests at all.</a:t>
            </a:r>
          </a:p>
        </p:txBody>
      </p:sp>
      <p:sp>
        <p:nvSpPr>
          <p:cNvPr id="4" name="Slide Number Placeholder 3"/>
          <p:cNvSpPr>
            <a:spLocks noGrp="1"/>
          </p:cNvSpPr>
          <p:nvPr>
            <p:ph type="sldNum" sz="quarter" idx="10"/>
          </p:nvPr>
        </p:nvSpPr>
        <p:spPr/>
        <p:txBody>
          <a:bodyPr/>
          <a:lstStyle/>
          <a:p>
            <a:fld id="{898D75F4-6980-47D8-BE64-7862268CF369}" type="slidenum">
              <a:rPr lang="en-US" smtClean="0"/>
              <a:t>23</a:t>
            </a:fld>
            <a:endParaRPr lang="en-US" dirty="0"/>
          </a:p>
        </p:txBody>
      </p:sp>
    </p:spTree>
    <p:extLst>
      <p:ext uri="{BB962C8B-B14F-4D97-AF65-F5344CB8AC3E}">
        <p14:creationId xmlns:p14="http://schemas.microsoft.com/office/powerpoint/2010/main" val="1172864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tools we should</a:t>
            </a:r>
            <a:r>
              <a:rPr lang="en-US" baseline="0" dirty="0" smtClean="0"/>
              <a:t> use to track our automation tests progress is code coverage.</a:t>
            </a:r>
          </a:p>
          <a:p>
            <a:r>
              <a:rPr lang="en-US" baseline="0" dirty="0" smtClean="0"/>
              <a:t>Code coverage lets us know which parts of our code base is executed by our tests (and which are NOT)</a:t>
            </a:r>
          </a:p>
          <a:p>
            <a:r>
              <a:rPr lang="en-US" baseline="0" dirty="0" smtClean="0"/>
              <a:t>This enables us to see holes in our test suite, which we can cover by adding tests that cover the missing lines</a:t>
            </a:r>
            <a:endParaRPr lang="en-US" dirty="0"/>
          </a:p>
        </p:txBody>
      </p:sp>
      <p:sp>
        <p:nvSpPr>
          <p:cNvPr id="4" name="Slide Number Placeholder 3"/>
          <p:cNvSpPr>
            <a:spLocks noGrp="1"/>
          </p:cNvSpPr>
          <p:nvPr>
            <p:ph type="sldNum" sz="quarter" idx="10"/>
          </p:nvPr>
        </p:nvSpPr>
        <p:spPr/>
        <p:txBody>
          <a:bodyPr/>
          <a:lstStyle/>
          <a:p>
            <a:fld id="{898D75F4-6980-47D8-BE64-7862268CF369}" type="slidenum">
              <a:rPr lang="en-US" smtClean="0"/>
              <a:t>25</a:t>
            </a:fld>
            <a:endParaRPr lang="en-US" dirty="0"/>
          </a:p>
        </p:txBody>
      </p:sp>
    </p:spTree>
    <p:extLst>
      <p:ext uri="{BB962C8B-B14F-4D97-AF65-F5344CB8AC3E}">
        <p14:creationId xmlns:p14="http://schemas.microsoft.com/office/powerpoint/2010/main" val="26540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see in GREEN</a:t>
            </a:r>
            <a:r>
              <a:rPr lang="en-US" baseline="0" dirty="0" smtClean="0"/>
              <a:t> the lines that were executed by our unit tests</a:t>
            </a:r>
          </a:p>
          <a:p>
            <a:r>
              <a:rPr lang="en-US" baseline="0" dirty="0" smtClean="0"/>
              <a:t>In RED we can see lines that were not executed</a:t>
            </a:r>
          </a:p>
          <a:p>
            <a:r>
              <a:rPr lang="en-US" baseline="0" dirty="0" smtClean="0"/>
              <a:t>In YELLOW we can see branches that were partially covered (always true or always false)</a:t>
            </a:r>
            <a:endParaRPr lang="en-US" dirty="0"/>
          </a:p>
        </p:txBody>
      </p:sp>
      <p:sp>
        <p:nvSpPr>
          <p:cNvPr id="4" name="Slide Number Placeholder 3"/>
          <p:cNvSpPr>
            <a:spLocks noGrp="1"/>
          </p:cNvSpPr>
          <p:nvPr>
            <p:ph type="sldNum" sz="quarter" idx="10"/>
          </p:nvPr>
        </p:nvSpPr>
        <p:spPr/>
        <p:txBody>
          <a:bodyPr/>
          <a:lstStyle/>
          <a:p>
            <a:fld id="{898D75F4-6980-47D8-BE64-7862268CF369}" type="slidenum">
              <a:rPr lang="en-US" smtClean="0"/>
              <a:t>26</a:t>
            </a:fld>
            <a:endParaRPr lang="en-US" dirty="0"/>
          </a:p>
        </p:txBody>
      </p:sp>
    </p:spTree>
    <p:extLst>
      <p:ext uri="{BB962C8B-B14F-4D97-AF65-F5344CB8AC3E}">
        <p14:creationId xmlns:p14="http://schemas.microsoft.com/office/powerpoint/2010/main" val="874033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Extreme example: test without assertion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Sometimes, not</a:t>
            </a:r>
            <a:r>
              <a:rPr lang="en-US" baseline="0" dirty="0" smtClean="0"/>
              <a:t> all lines can be covered (if (true)) or the coverage tool does not track all the lines (firmware boot code is not covered until it activates some hardware component that tracks which lines are executed)</a:t>
            </a:r>
            <a:endParaRPr lang="en-US" dirty="0" smtClean="0"/>
          </a:p>
          <a:p>
            <a:endParaRPr lang="en-US" dirty="0"/>
          </a:p>
        </p:txBody>
      </p:sp>
      <p:sp>
        <p:nvSpPr>
          <p:cNvPr id="4" name="Slide Number Placeholder 3"/>
          <p:cNvSpPr>
            <a:spLocks noGrp="1"/>
          </p:cNvSpPr>
          <p:nvPr>
            <p:ph type="sldNum" sz="quarter" idx="10"/>
          </p:nvPr>
        </p:nvSpPr>
        <p:spPr/>
        <p:txBody>
          <a:bodyPr/>
          <a:lstStyle/>
          <a:p>
            <a:fld id="{898D75F4-6980-47D8-BE64-7862268CF369}" type="slidenum">
              <a:rPr lang="en-US" smtClean="0"/>
              <a:t>27</a:t>
            </a:fld>
            <a:endParaRPr lang="en-US" dirty="0"/>
          </a:p>
        </p:txBody>
      </p:sp>
    </p:spTree>
    <p:extLst>
      <p:ext uri="{BB962C8B-B14F-4D97-AF65-F5344CB8AC3E}">
        <p14:creationId xmlns:p14="http://schemas.microsoft.com/office/powerpoint/2010/main" val="3279408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tool we have are disciplines.</a:t>
            </a:r>
          </a:p>
          <a:p>
            <a:r>
              <a:rPr lang="en-US" dirty="0" smtClean="0"/>
              <a:t>Disciplines are a mechanism that increases the chance</a:t>
            </a:r>
            <a:r>
              <a:rPr lang="en-US" baseline="0" dirty="0" smtClean="0"/>
              <a:t> that our quality will be higher and that we will create less errors</a:t>
            </a:r>
          </a:p>
          <a:p>
            <a:endParaRPr lang="en-US" dirty="0"/>
          </a:p>
        </p:txBody>
      </p:sp>
      <p:sp>
        <p:nvSpPr>
          <p:cNvPr id="4" name="Slide Number Placeholder 3"/>
          <p:cNvSpPr>
            <a:spLocks noGrp="1"/>
          </p:cNvSpPr>
          <p:nvPr>
            <p:ph type="sldNum" sz="quarter" idx="10"/>
          </p:nvPr>
        </p:nvSpPr>
        <p:spPr/>
        <p:txBody>
          <a:bodyPr/>
          <a:lstStyle/>
          <a:p>
            <a:fld id="{898D75F4-6980-47D8-BE64-7862268CF369}" type="slidenum">
              <a:rPr lang="en-US" smtClean="0"/>
              <a:t>29</a:t>
            </a:fld>
            <a:endParaRPr lang="en-US" dirty="0"/>
          </a:p>
        </p:txBody>
      </p:sp>
    </p:spTree>
    <p:extLst>
      <p:ext uri="{BB962C8B-B14F-4D97-AF65-F5344CB8AC3E}">
        <p14:creationId xmlns:p14="http://schemas.microsoft.com/office/powerpoint/2010/main" val="3629725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 get all team</a:t>
            </a:r>
            <a:r>
              <a:rPr lang="en-US" baseline="0" dirty="0" smtClean="0"/>
              <a:t> to pair program or practice TDD?</a:t>
            </a:r>
          </a:p>
          <a:p>
            <a:r>
              <a:rPr lang="en-US" baseline="0" dirty="0" smtClean="0"/>
              <a:t>Easy to cut corners when its hard</a:t>
            </a:r>
            <a:endParaRPr lang="en-US" dirty="0"/>
          </a:p>
        </p:txBody>
      </p:sp>
      <p:sp>
        <p:nvSpPr>
          <p:cNvPr id="4" name="Slide Number Placeholder 3"/>
          <p:cNvSpPr>
            <a:spLocks noGrp="1"/>
          </p:cNvSpPr>
          <p:nvPr>
            <p:ph type="sldNum" sz="quarter" idx="10"/>
          </p:nvPr>
        </p:nvSpPr>
        <p:spPr/>
        <p:txBody>
          <a:bodyPr/>
          <a:lstStyle/>
          <a:p>
            <a:fld id="{898D75F4-6980-47D8-BE64-7862268CF369}" type="slidenum">
              <a:rPr lang="en-US" smtClean="0"/>
              <a:t>30</a:t>
            </a:fld>
            <a:endParaRPr lang="en-US" dirty="0"/>
          </a:p>
        </p:txBody>
      </p:sp>
    </p:spTree>
    <p:extLst>
      <p:ext uri="{BB962C8B-B14F-4D97-AF65-F5344CB8AC3E}">
        <p14:creationId xmlns:p14="http://schemas.microsoft.com/office/powerpoint/2010/main" val="2747026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Technique to measure the</a:t>
            </a:r>
            <a:r>
              <a:rPr lang="en-US" baseline="0" dirty="0" smtClean="0"/>
              <a:t> quality of our tests</a:t>
            </a:r>
          </a:p>
          <a:p>
            <a:r>
              <a:rPr lang="en-US" baseline="0" dirty="0" smtClean="0"/>
              <a:t>Injects a fault into a system and uses our tests to find it</a:t>
            </a:r>
          </a:p>
          <a:p>
            <a:r>
              <a:rPr lang="en-US" baseline="0" dirty="0" smtClean="0"/>
              <a:t>Proposed in 1971 by Richard Lipton</a:t>
            </a:r>
          </a:p>
          <a:p>
            <a:endParaRPr lang="en-US" dirty="0"/>
          </a:p>
        </p:txBody>
      </p:sp>
      <p:sp>
        <p:nvSpPr>
          <p:cNvPr id="4" name="Slide Number Placeholder 3"/>
          <p:cNvSpPr>
            <a:spLocks noGrp="1"/>
          </p:cNvSpPr>
          <p:nvPr>
            <p:ph type="sldNum" sz="quarter" idx="10"/>
          </p:nvPr>
        </p:nvSpPr>
        <p:spPr/>
        <p:txBody>
          <a:bodyPr/>
          <a:lstStyle/>
          <a:p>
            <a:fld id="{898D75F4-6980-47D8-BE64-7862268CF369}" type="slidenum">
              <a:rPr lang="en-US" smtClean="0"/>
              <a:t>31</a:t>
            </a:fld>
            <a:endParaRPr lang="en-US" dirty="0"/>
          </a:p>
        </p:txBody>
      </p:sp>
    </p:spTree>
    <p:extLst>
      <p:ext uri="{BB962C8B-B14F-4D97-AF65-F5344CB8AC3E}">
        <p14:creationId xmlns:p14="http://schemas.microsoft.com/office/powerpoint/2010/main" val="2490659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Technique to measure the</a:t>
            </a:r>
            <a:r>
              <a:rPr lang="en-US" baseline="0" dirty="0" smtClean="0"/>
              <a:t> quality of our tests</a:t>
            </a:r>
          </a:p>
          <a:p>
            <a:r>
              <a:rPr lang="en-US" baseline="0" dirty="0" smtClean="0"/>
              <a:t>Injects a fault into a system and uses our tests to find it</a:t>
            </a:r>
          </a:p>
          <a:p>
            <a:r>
              <a:rPr lang="en-US" baseline="0" dirty="0" smtClean="0"/>
              <a:t>Proposed in 1971 by Richard Lipton</a:t>
            </a:r>
          </a:p>
          <a:p>
            <a:endParaRPr lang="en-US" dirty="0"/>
          </a:p>
        </p:txBody>
      </p:sp>
      <p:sp>
        <p:nvSpPr>
          <p:cNvPr id="4" name="Slide Number Placeholder 3"/>
          <p:cNvSpPr>
            <a:spLocks noGrp="1"/>
          </p:cNvSpPr>
          <p:nvPr>
            <p:ph type="sldNum" sz="quarter" idx="10"/>
          </p:nvPr>
        </p:nvSpPr>
        <p:spPr/>
        <p:txBody>
          <a:bodyPr/>
          <a:lstStyle/>
          <a:p>
            <a:fld id="{898D75F4-6980-47D8-BE64-7862268CF369}" type="slidenum">
              <a:rPr lang="en-US" smtClean="0"/>
              <a:t>32</a:t>
            </a:fld>
            <a:endParaRPr lang="en-US" dirty="0"/>
          </a:p>
        </p:txBody>
      </p:sp>
    </p:spTree>
    <p:extLst>
      <p:ext uri="{BB962C8B-B14F-4D97-AF65-F5344CB8AC3E}">
        <p14:creationId xmlns:p14="http://schemas.microsoft.com/office/powerpoint/2010/main" val="3058237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you had</a:t>
            </a:r>
            <a:r>
              <a:rPr lang="en-US" baseline="0" dirty="0" smtClean="0"/>
              <a:t> a button that you can push, and within a few minutes, you can know if your product works?</a:t>
            </a:r>
          </a:p>
          <a:p>
            <a:r>
              <a:rPr lang="en-US" baseline="0" dirty="0" smtClean="0"/>
              <a:t>This is the ultimate goal of writing automatic tests, and that is the value of having a good automation test suite.</a:t>
            </a:r>
          </a:p>
          <a:p>
            <a:r>
              <a:rPr lang="en-US" baseline="0" dirty="0" smtClean="0"/>
              <a:t>But in order to do that, or at least get close to something similar, it requires a lot of work and high quality automation tests.</a:t>
            </a:r>
          </a:p>
          <a:p>
            <a:r>
              <a:rPr lang="en-US" baseline="0" dirty="0" smtClean="0"/>
              <a:t>So let’s talk about unit tests…</a:t>
            </a:r>
          </a:p>
          <a:p>
            <a:endParaRPr lang="en-US" baseline="0" dirty="0" smtClean="0"/>
          </a:p>
        </p:txBody>
      </p:sp>
      <p:sp>
        <p:nvSpPr>
          <p:cNvPr id="4" name="Slide Number Placeholder 3"/>
          <p:cNvSpPr>
            <a:spLocks noGrp="1"/>
          </p:cNvSpPr>
          <p:nvPr>
            <p:ph type="sldNum" sz="quarter" idx="10"/>
          </p:nvPr>
        </p:nvSpPr>
        <p:spPr/>
        <p:txBody>
          <a:bodyPr/>
          <a:lstStyle/>
          <a:p>
            <a:fld id="{898D75F4-6980-47D8-BE64-7862268CF369}" type="slidenum">
              <a:rPr lang="en-US" smtClean="0"/>
              <a:t>7</a:t>
            </a:fld>
            <a:endParaRPr lang="en-US" dirty="0"/>
          </a:p>
        </p:txBody>
      </p:sp>
    </p:spTree>
    <p:extLst>
      <p:ext uri="{BB962C8B-B14F-4D97-AF65-F5344CB8AC3E}">
        <p14:creationId xmlns:p14="http://schemas.microsoft.com/office/powerpoint/2010/main" val="2041974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8D75F4-6980-47D8-BE64-7862268CF369}" type="slidenum">
              <a:rPr lang="en-US" smtClean="0"/>
              <a:t>34</a:t>
            </a:fld>
            <a:endParaRPr lang="en-US" dirty="0"/>
          </a:p>
        </p:txBody>
      </p:sp>
    </p:spTree>
    <p:extLst>
      <p:ext uri="{BB962C8B-B14F-4D97-AF65-F5344CB8AC3E}">
        <p14:creationId xmlns:p14="http://schemas.microsoft.com/office/powerpoint/2010/main" val="227790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8D75F4-6980-47D8-BE64-7862268CF369}" type="slidenum">
              <a:rPr lang="en-US" smtClean="0"/>
              <a:t>38</a:t>
            </a:fld>
            <a:endParaRPr lang="en-US" dirty="0"/>
          </a:p>
        </p:txBody>
      </p:sp>
    </p:spTree>
    <p:extLst>
      <p:ext uri="{BB962C8B-B14F-4D97-AF65-F5344CB8AC3E}">
        <p14:creationId xmlns:p14="http://schemas.microsoft.com/office/powerpoint/2010/main" val="3438852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 tests are just one piece of a bigger</a:t>
            </a:r>
            <a:r>
              <a:rPr lang="en-US" baseline="0" dirty="0" smtClean="0"/>
              <a:t> picture.</a:t>
            </a:r>
            <a:endParaRPr lang="en-US" dirty="0" smtClean="0"/>
          </a:p>
          <a:p>
            <a:r>
              <a:rPr lang="en-US" dirty="0" smtClean="0"/>
              <a:t>There are other kinds of tests, of</a:t>
            </a:r>
            <a:r>
              <a:rPr lang="en-US" baseline="0" dirty="0" smtClean="0"/>
              <a:t> course, and we need them all, but the reason that I chose to focus on unit tests is that they provide the highest ROI</a:t>
            </a:r>
          </a:p>
          <a:p>
            <a:r>
              <a:rPr lang="en-US" baseline="0" dirty="0" smtClean="0"/>
              <a:t>The pyramid implies what is the volume of each layer</a:t>
            </a:r>
          </a:p>
          <a:p>
            <a:pPr marL="171450" indent="-171450">
              <a:buFont typeface="Arial" panose="020B0604020202020204" pitchFamily="34" charset="0"/>
              <a:buChar char="•"/>
            </a:pPr>
            <a:r>
              <a:rPr lang="en-US" dirty="0" smtClean="0"/>
              <a:t>Unit tests – ideally 100% (at least 90%) – asymptotic goal</a:t>
            </a:r>
          </a:p>
          <a:p>
            <a:pPr marL="171450" indent="-171450">
              <a:buFont typeface="Arial" panose="020B0604020202020204" pitchFamily="34" charset="0"/>
              <a:buChar char="•"/>
            </a:pPr>
            <a:r>
              <a:rPr lang="en-US" dirty="0" smtClean="0"/>
              <a:t>Component tests – about 50%</a:t>
            </a:r>
          </a:p>
          <a:p>
            <a:pPr marL="171450" indent="-171450">
              <a:buFont typeface="Arial" panose="020B0604020202020204" pitchFamily="34" charset="0"/>
              <a:buChar char="•"/>
            </a:pPr>
            <a:r>
              <a:rPr lang="en-US" dirty="0" smtClean="0"/>
              <a:t>Integration tests – about 20%</a:t>
            </a:r>
          </a:p>
          <a:p>
            <a:pPr marL="171450" indent="-171450" rtl="0">
              <a:buFont typeface="Arial" panose="020B0604020202020204" pitchFamily="34" charset="0"/>
              <a:buChar char="•"/>
            </a:pPr>
            <a:r>
              <a:rPr lang="en-US" dirty="0" smtClean="0"/>
              <a:t>System tests – about 10%</a:t>
            </a:r>
            <a:endParaRPr lang="en-US" baseline="0" dirty="0" smtClean="0"/>
          </a:p>
          <a:p>
            <a:r>
              <a:rPr lang="en-US" baseline="0" dirty="0" smtClean="0"/>
              <a:t>Let’s start with a good suite of unit tests…</a:t>
            </a:r>
            <a:br>
              <a:rPr lang="en-US" baseline="0" dirty="0" smtClean="0"/>
            </a:br>
            <a:endParaRPr lang="en-US" baseline="0" dirty="0" smtClean="0"/>
          </a:p>
          <a:p>
            <a:pPr marL="228600" indent="-228600">
              <a:buAutoNum type="alphaUcParenR"/>
            </a:pPr>
            <a:r>
              <a:rPr lang="en-US" baseline="0" dirty="0" smtClean="0"/>
              <a:t>Percentages for each layer</a:t>
            </a:r>
          </a:p>
          <a:p>
            <a:pPr marL="228600" indent="-228600">
              <a:buAutoNum type="alphaUcParenR"/>
            </a:pPr>
            <a:endParaRPr lang="en-US" dirty="0"/>
          </a:p>
        </p:txBody>
      </p:sp>
      <p:sp>
        <p:nvSpPr>
          <p:cNvPr id="4" name="Slide Number Placeholder 3"/>
          <p:cNvSpPr>
            <a:spLocks noGrp="1"/>
          </p:cNvSpPr>
          <p:nvPr>
            <p:ph type="sldNum" sz="quarter" idx="10"/>
          </p:nvPr>
        </p:nvSpPr>
        <p:spPr/>
        <p:txBody>
          <a:bodyPr/>
          <a:lstStyle/>
          <a:p>
            <a:fld id="{898D75F4-6980-47D8-BE64-7862268CF369}" type="slidenum">
              <a:rPr lang="en-US" smtClean="0"/>
              <a:t>8</a:t>
            </a:fld>
            <a:endParaRPr lang="en-US" dirty="0"/>
          </a:p>
        </p:txBody>
      </p:sp>
    </p:spTree>
    <p:extLst>
      <p:ext uri="{BB962C8B-B14F-4D97-AF65-F5344CB8AC3E}">
        <p14:creationId xmlns:p14="http://schemas.microsoft.com/office/powerpoint/2010/main" val="761206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a:t>
            </a:r>
            <a:r>
              <a:rPr lang="en-US" baseline="0" dirty="0" smtClean="0"/>
              <a:t> of you ever wrote a unit test?</a:t>
            </a:r>
            <a:endParaRPr lang="en-US" dirty="0" smtClean="0"/>
          </a:p>
          <a:p>
            <a:r>
              <a:rPr lang="en-US" dirty="0" smtClean="0"/>
              <a:t>We don’t have</a:t>
            </a:r>
            <a:r>
              <a:rPr lang="en-US" baseline="0" dirty="0" smtClean="0"/>
              <a:t> a single, clear definition that is accepted globally. Instead we have many different definitions.</a:t>
            </a:r>
          </a:p>
          <a:p>
            <a:r>
              <a:rPr lang="en-US" baseline="0" dirty="0" smtClean="0"/>
              <a:t>Typically a unit test tests a single class.</a:t>
            </a:r>
          </a:p>
          <a:p>
            <a:r>
              <a:rPr lang="en-US" baseline="0" dirty="0" smtClean="0"/>
              <a:t>I like the FIRST acronym – easy to remember and I also like to write my tests first, although that is not part of the definition.</a:t>
            </a:r>
          </a:p>
          <a:p>
            <a:r>
              <a:rPr lang="en-US" baseline="0" dirty="0" smtClean="0"/>
              <a:t>I have included the Wikipedia definition, but I think it is easier to understand what is a unit test IS by talking about what it is NOT.</a:t>
            </a:r>
          </a:p>
        </p:txBody>
      </p:sp>
      <p:sp>
        <p:nvSpPr>
          <p:cNvPr id="4" name="Slide Number Placeholder 3"/>
          <p:cNvSpPr>
            <a:spLocks noGrp="1"/>
          </p:cNvSpPr>
          <p:nvPr>
            <p:ph type="sldNum" sz="quarter" idx="10"/>
          </p:nvPr>
        </p:nvSpPr>
        <p:spPr/>
        <p:txBody>
          <a:bodyPr/>
          <a:lstStyle/>
          <a:p>
            <a:fld id="{898D75F4-6980-47D8-BE64-7862268CF369}" type="slidenum">
              <a:rPr lang="en-US" smtClean="0"/>
              <a:t>10</a:t>
            </a:fld>
            <a:endParaRPr lang="en-US" dirty="0"/>
          </a:p>
        </p:txBody>
      </p:sp>
    </p:spTree>
    <p:extLst>
      <p:ext uri="{BB962C8B-B14F-4D97-AF65-F5344CB8AC3E}">
        <p14:creationId xmlns:p14="http://schemas.microsoft.com/office/powerpoint/2010/main" val="4004000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NOT a unit test?</a:t>
            </a:r>
          </a:p>
          <a:p>
            <a:r>
              <a:rPr lang="en-US" dirty="0" smtClean="0"/>
              <a:t>I have rephrased Michael</a:t>
            </a:r>
            <a:r>
              <a:rPr lang="en-US" baseline="0" dirty="0" smtClean="0"/>
              <a:t> feathers’ definition:</a:t>
            </a:r>
            <a:endParaRPr lang="en-US" dirty="0" smtClean="0"/>
          </a:p>
          <a:p>
            <a:endParaRPr lang="en-US" dirty="0" smtClean="0"/>
          </a:p>
          <a:p>
            <a:r>
              <a:rPr lang="en-US" dirty="0" smtClean="0"/>
              <a:t>It is slow (100ms is considered </a:t>
            </a:r>
            <a:r>
              <a:rPr lang="en-US" b="1" dirty="0" smtClean="0"/>
              <a:t>very slow</a:t>
            </a:r>
            <a:r>
              <a:rPr lang="en-US" dirty="0" smtClean="0"/>
              <a:t>)</a:t>
            </a:r>
          </a:p>
          <a:p>
            <a:r>
              <a:rPr lang="en-US" dirty="0" smtClean="0"/>
              <a:t>It uses external resources (Database, Network, Threads, File system, Threads, etc.)</a:t>
            </a:r>
          </a:p>
          <a:p>
            <a:r>
              <a:rPr lang="en-US" dirty="0" smtClean="0"/>
              <a:t>Requires manual effort to confirm if it passed or failed</a:t>
            </a:r>
          </a:p>
          <a:p>
            <a:r>
              <a:rPr lang="en-US" dirty="0" smtClean="0"/>
              <a:t>It is unreliable (e.g. passes only 99% of the time)</a:t>
            </a:r>
          </a:p>
          <a:p>
            <a:r>
              <a:rPr lang="en-US" dirty="0" smtClean="0"/>
              <a:t>Requires manually changing the environment</a:t>
            </a:r>
            <a:r>
              <a:rPr lang="en-US" baseline="0" dirty="0" smtClean="0"/>
              <a:t> (such as configuration files) in order to run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98D75F4-6980-47D8-BE64-7862268CF369}" type="slidenum">
              <a:rPr lang="en-US" smtClean="0"/>
              <a:t>12</a:t>
            </a:fld>
            <a:endParaRPr lang="en-US" dirty="0"/>
          </a:p>
        </p:txBody>
      </p:sp>
    </p:spTree>
    <p:extLst>
      <p:ext uri="{BB962C8B-B14F-4D97-AF65-F5344CB8AC3E}">
        <p14:creationId xmlns:p14="http://schemas.microsoft.com/office/powerpoint/2010/main" val="709808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If unit A talks to a database, its unit tests will not talk to the database</a:t>
            </a:r>
            <a:r>
              <a:rPr lang="en-US" baseline="0" dirty="0" smtClean="0"/>
              <a:t>. Instead the </a:t>
            </a:r>
            <a:r>
              <a:rPr lang="en-US" baseline="0" dirty="0" err="1" smtClean="0"/>
              <a:t>databse</a:t>
            </a:r>
            <a:r>
              <a:rPr lang="en-US" baseline="0" dirty="0" smtClean="0"/>
              <a:t> will be replaced by a dummy database. We need a test that actually uses the database, but it will not be a unit test anymore.</a:t>
            </a:r>
            <a:endParaRPr lang="en-US" dirty="0" smtClean="0"/>
          </a:p>
        </p:txBody>
      </p:sp>
      <p:sp>
        <p:nvSpPr>
          <p:cNvPr id="4" name="Slide Number Placeholder 3"/>
          <p:cNvSpPr>
            <a:spLocks noGrp="1"/>
          </p:cNvSpPr>
          <p:nvPr>
            <p:ph type="sldNum" sz="quarter" idx="10"/>
          </p:nvPr>
        </p:nvSpPr>
        <p:spPr/>
        <p:txBody>
          <a:bodyPr/>
          <a:lstStyle/>
          <a:p>
            <a:fld id="{898D75F4-6980-47D8-BE64-7862268CF369}" type="slidenum">
              <a:rPr lang="en-US" smtClean="0"/>
              <a:t>13</a:t>
            </a:fld>
            <a:endParaRPr lang="en-US" dirty="0"/>
          </a:p>
        </p:txBody>
      </p:sp>
    </p:spTree>
    <p:extLst>
      <p:ext uri="{BB962C8B-B14F-4D97-AF65-F5344CB8AC3E}">
        <p14:creationId xmlns:p14="http://schemas.microsoft.com/office/powerpoint/2010/main" val="14689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do we write automated</a:t>
            </a:r>
            <a:r>
              <a:rPr lang="en-US" baseline="0" dirty="0" smtClean="0"/>
              <a:t> </a:t>
            </a:r>
            <a:r>
              <a:rPr lang="en-US" dirty="0" smtClean="0"/>
              <a:t>tests at all?</a:t>
            </a:r>
          </a:p>
          <a:p>
            <a:r>
              <a:rPr lang="en-US" dirty="0" smtClean="0"/>
              <a:t>Let’s explore some of the reasons…</a:t>
            </a:r>
            <a:endParaRPr lang="en-US" dirty="0"/>
          </a:p>
        </p:txBody>
      </p:sp>
      <p:sp>
        <p:nvSpPr>
          <p:cNvPr id="4" name="Slide Number Placeholder 3"/>
          <p:cNvSpPr>
            <a:spLocks noGrp="1"/>
          </p:cNvSpPr>
          <p:nvPr>
            <p:ph type="sldNum" sz="quarter" idx="10"/>
          </p:nvPr>
        </p:nvSpPr>
        <p:spPr/>
        <p:txBody>
          <a:bodyPr/>
          <a:lstStyle/>
          <a:p>
            <a:fld id="{898D75F4-6980-47D8-BE64-7862268CF369}" type="slidenum">
              <a:rPr lang="en-US" smtClean="0"/>
              <a:t>14</a:t>
            </a:fld>
            <a:endParaRPr lang="en-US" dirty="0"/>
          </a:p>
        </p:txBody>
      </p:sp>
    </p:spTree>
    <p:extLst>
      <p:ext uri="{BB962C8B-B14F-4D97-AF65-F5344CB8AC3E}">
        <p14:creationId xmlns:p14="http://schemas.microsoft.com/office/powerpoint/2010/main" val="1158830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Michael</a:t>
            </a:r>
            <a:r>
              <a:rPr lang="en-US" baseline="0" dirty="0" smtClean="0"/>
              <a:t> feathers in “working effectively with legacy code” describes 4 reasons for why software changes (a simplification)</a:t>
            </a:r>
          </a:p>
          <a:p>
            <a:r>
              <a:rPr lang="en-US" baseline="0" dirty="0" smtClean="0"/>
              <a:t>On the top we have the cause of the change</a:t>
            </a:r>
          </a:p>
          <a:p>
            <a:r>
              <a:rPr lang="en-US" baseline="0" dirty="0" smtClean="0"/>
              <a:t>On the left we have the thing that is changing</a:t>
            </a:r>
          </a:p>
          <a:p>
            <a:r>
              <a:rPr lang="en-US" baseline="0" dirty="0" smtClean="0"/>
              <a:t>Example…</a:t>
            </a:r>
          </a:p>
          <a:p>
            <a:r>
              <a:rPr lang="en-US" baseline="0" dirty="0" smtClean="0"/>
              <a:t>We can derive several conclusions from this table,</a:t>
            </a:r>
          </a:p>
          <a:p>
            <a:r>
              <a:rPr lang="en-US" baseline="0" dirty="0" smtClean="0"/>
              <a:t>But the one I want to focus on is this:</a:t>
            </a:r>
          </a:p>
          <a:p>
            <a:r>
              <a:rPr lang="en-US" baseline="0" dirty="0" smtClean="0"/>
              <a:t>We can see that existing functionality should only change if we are fixing a bug. It should not change if we are adding a feature, optimizing our code or refactoring our code.</a:t>
            </a:r>
          </a:p>
          <a:p>
            <a:r>
              <a:rPr lang="en-US" baseline="0" dirty="0" smtClean="0"/>
              <a:t>EXAMPLE: adding new drawing tool to paint application shouldn’t change any existing behavior</a:t>
            </a:r>
          </a:p>
        </p:txBody>
      </p:sp>
      <p:sp>
        <p:nvSpPr>
          <p:cNvPr id="4" name="Slide Number Placeholder 3"/>
          <p:cNvSpPr>
            <a:spLocks noGrp="1"/>
          </p:cNvSpPr>
          <p:nvPr>
            <p:ph type="sldNum" sz="quarter" idx="10"/>
          </p:nvPr>
        </p:nvSpPr>
        <p:spPr/>
        <p:txBody>
          <a:bodyPr/>
          <a:lstStyle/>
          <a:p>
            <a:fld id="{898D75F4-6980-47D8-BE64-7862268CF369}" type="slidenum">
              <a:rPr lang="en-US" smtClean="0"/>
              <a:t>16</a:t>
            </a:fld>
            <a:endParaRPr lang="en-US" dirty="0"/>
          </a:p>
        </p:txBody>
      </p:sp>
    </p:spTree>
    <p:extLst>
      <p:ext uri="{BB962C8B-B14F-4D97-AF65-F5344CB8AC3E}">
        <p14:creationId xmlns:p14="http://schemas.microsoft.com/office/powerpoint/2010/main" val="414315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when we fix a bug, the change in behavior is usually minor, compared to the rest of the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 leads us to the conclusion that…</a:t>
            </a:r>
          </a:p>
          <a:p>
            <a:endParaRPr lang="en-US" dirty="0"/>
          </a:p>
        </p:txBody>
      </p:sp>
      <p:sp>
        <p:nvSpPr>
          <p:cNvPr id="4" name="Slide Number Placeholder 3"/>
          <p:cNvSpPr>
            <a:spLocks noGrp="1"/>
          </p:cNvSpPr>
          <p:nvPr>
            <p:ph type="sldNum" sz="quarter" idx="10"/>
          </p:nvPr>
        </p:nvSpPr>
        <p:spPr/>
        <p:txBody>
          <a:bodyPr/>
          <a:lstStyle/>
          <a:p>
            <a:fld id="{898D75F4-6980-47D8-BE64-7862268CF369}" type="slidenum">
              <a:rPr lang="en-US" smtClean="0"/>
              <a:t>17</a:t>
            </a:fld>
            <a:endParaRPr lang="en-US" dirty="0"/>
          </a:p>
        </p:txBody>
      </p:sp>
    </p:spTree>
    <p:extLst>
      <p:ext uri="{BB962C8B-B14F-4D97-AF65-F5344CB8AC3E}">
        <p14:creationId xmlns:p14="http://schemas.microsoft.com/office/powerpoint/2010/main" val="3539314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25A89E-C765-4822-A324-0B87A944B410}" type="datetimeFigureOut">
              <a:rPr lang="en-US" smtClean="0"/>
              <a:t>18-Sep-16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6C024-D686-4EB0-8D41-105453C89721}" type="slidenum">
              <a:rPr lang="en-US" smtClean="0"/>
              <a:t>‹#›</a:t>
            </a:fld>
            <a:endParaRPr lang="en-US" dirty="0"/>
          </a:p>
        </p:txBody>
      </p:sp>
    </p:spTree>
    <p:extLst>
      <p:ext uri="{BB962C8B-B14F-4D97-AF65-F5344CB8AC3E}">
        <p14:creationId xmlns:p14="http://schemas.microsoft.com/office/powerpoint/2010/main" val="69545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25A89E-C765-4822-A324-0B87A944B410}" type="datetimeFigureOut">
              <a:rPr lang="en-US" smtClean="0"/>
              <a:t>18-Sep-16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6C024-D686-4EB0-8D41-105453C89721}" type="slidenum">
              <a:rPr lang="en-US" smtClean="0"/>
              <a:t>‹#›</a:t>
            </a:fld>
            <a:endParaRPr lang="en-US" dirty="0"/>
          </a:p>
        </p:txBody>
      </p:sp>
    </p:spTree>
    <p:extLst>
      <p:ext uri="{BB962C8B-B14F-4D97-AF65-F5344CB8AC3E}">
        <p14:creationId xmlns:p14="http://schemas.microsoft.com/office/powerpoint/2010/main" val="260367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25A89E-C765-4822-A324-0B87A944B410}" type="datetimeFigureOut">
              <a:rPr lang="en-US" smtClean="0"/>
              <a:t>18-Sep-16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6C024-D686-4EB0-8D41-105453C89721}" type="slidenum">
              <a:rPr lang="en-US" smtClean="0"/>
              <a:t>‹#›</a:t>
            </a:fld>
            <a:endParaRPr lang="en-US" dirty="0"/>
          </a:p>
        </p:txBody>
      </p:sp>
    </p:spTree>
    <p:extLst>
      <p:ext uri="{BB962C8B-B14F-4D97-AF65-F5344CB8AC3E}">
        <p14:creationId xmlns:p14="http://schemas.microsoft.com/office/powerpoint/2010/main" val="150902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25A89E-C765-4822-A324-0B87A944B410}" type="datetimeFigureOut">
              <a:rPr lang="en-US" smtClean="0"/>
              <a:t>18-Sep-16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6C024-D686-4EB0-8D41-105453C89721}" type="slidenum">
              <a:rPr lang="en-US" smtClean="0"/>
              <a:t>‹#›</a:t>
            </a:fld>
            <a:endParaRPr lang="en-US" dirty="0"/>
          </a:p>
        </p:txBody>
      </p:sp>
    </p:spTree>
    <p:extLst>
      <p:ext uri="{BB962C8B-B14F-4D97-AF65-F5344CB8AC3E}">
        <p14:creationId xmlns:p14="http://schemas.microsoft.com/office/powerpoint/2010/main" val="173327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25A89E-C765-4822-A324-0B87A944B410}" type="datetimeFigureOut">
              <a:rPr lang="en-US" smtClean="0"/>
              <a:t>18-Sep-16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6C024-D686-4EB0-8D41-105453C89721}" type="slidenum">
              <a:rPr lang="en-US" smtClean="0"/>
              <a:t>‹#›</a:t>
            </a:fld>
            <a:endParaRPr lang="en-US" dirty="0"/>
          </a:p>
        </p:txBody>
      </p:sp>
    </p:spTree>
    <p:extLst>
      <p:ext uri="{BB962C8B-B14F-4D97-AF65-F5344CB8AC3E}">
        <p14:creationId xmlns:p14="http://schemas.microsoft.com/office/powerpoint/2010/main" val="392762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25A89E-C765-4822-A324-0B87A944B410}" type="datetimeFigureOut">
              <a:rPr lang="en-US" smtClean="0"/>
              <a:t>18-Sep-16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16C024-D686-4EB0-8D41-105453C89721}" type="slidenum">
              <a:rPr lang="en-US" smtClean="0"/>
              <a:t>‹#›</a:t>
            </a:fld>
            <a:endParaRPr lang="en-US" dirty="0"/>
          </a:p>
        </p:txBody>
      </p:sp>
    </p:spTree>
    <p:extLst>
      <p:ext uri="{BB962C8B-B14F-4D97-AF65-F5344CB8AC3E}">
        <p14:creationId xmlns:p14="http://schemas.microsoft.com/office/powerpoint/2010/main" val="253122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25A89E-C765-4822-A324-0B87A944B410}" type="datetimeFigureOut">
              <a:rPr lang="en-US" smtClean="0"/>
              <a:t>18-Sep-16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416C024-D686-4EB0-8D41-105453C89721}" type="slidenum">
              <a:rPr lang="en-US" smtClean="0"/>
              <a:t>‹#›</a:t>
            </a:fld>
            <a:endParaRPr lang="en-US" dirty="0"/>
          </a:p>
        </p:txBody>
      </p:sp>
    </p:spTree>
    <p:extLst>
      <p:ext uri="{BB962C8B-B14F-4D97-AF65-F5344CB8AC3E}">
        <p14:creationId xmlns:p14="http://schemas.microsoft.com/office/powerpoint/2010/main" val="202505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25A89E-C765-4822-A324-0B87A944B410}" type="datetimeFigureOut">
              <a:rPr lang="en-US" smtClean="0"/>
              <a:t>18-Sep-16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416C024-D686-4EB0-8D41-105453C89721}" type="slidenum">
              <a:rPr lang="en-US" smtClean="0"/>
              <a:t>‹#›</a:t>
            </a:fld>
            <a:endParaRPr lang="en-US" dirty="0"/>
          </a:p>
        </p:txBody>
      </p:sp>
    </p:spTree>
    <p:extLst>
      <p:ext uri="{BB962C8B-B14F-4D97-AF65-F5344CB8AC3E}">
        <p14:creationId xmlns:p14="http://schemas.microsoft.com/office/powerpoint/2010/main" val="69069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5A89E-C765-4822-A324-0B87A944B410}" type="datetimeFigureOut">
              <a:rPr lang="en-US" smtClean="0"/>
              <a:t>18-Sep-16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16C024-D686-4EB0-8D41-105453C89721}" type="slidenum">
              <a:rPr lang="en-US" smtClean="0"/>
              <a:t>‹#›</a:t>
            </a:fld>
            <a:endParaRPr lang="en-US" dirty="0"/>
          </a:p>
        </p:txBody>
      </p:sp>
    </p:spTree>
    <p:extLst>
      <p:ext uri="{BB962C8B-B14F-4D97-AF65-F5344CB8AC3E}">
        <p14:creationId xmlns:p14="http://schemas.microsoft.com/office/powerpoint/2010/main" val="2332734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25A89E-C765-4822-A324-0B87A944B410}" type="datetimeFigureOut">
              <a:rPr lang="en-US" smtClean="0"/>
              <a:t>18-Sep-16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16C024-D686-4EB0-8D41-105453C89721}" type="slidenum">
              <a:rPr lang="en-US" smtClean="0"/>
              <a:t>‹#›</a:t>
            </a:fld>
            <a:endParaRPr lang="en-US" dirty="0"/>
          </a:p>
        </p:txBody>
      </p:sp>
    </p:spTree>
    <p:extLst>
      <p:ext uri="{BB962C8B-B14F-4D97-AF65-F5344CB8AC3E}">
        <p14:creationId xmlns:p14="http://schemas.microsoft.com/office/powerpoint/2010/main" val="3159867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25A89E-C765-4822-A324-0B87A944B410}" type="datetimeFigureOut">
              <a:rPr lang="en-US" smtClean="0"/>
              <a:t>18-Sep-16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16C024-D686-4EB0-8D41-105453C89721}" type="slidenum">
              <a:rPr lang="en-US" smtClean="0"/>
              <a:t>‹#›</a:t>
            </a:fld>
            <a:endParaRPr lang="en-US" dirty="0"/>
          </a:p>
        </p:txBody>
      </p:sp>
    </p:spTree>
    <p:extLst>
      <p:ext uri="{BB962C8B-B14F-4D97-AF65-F5344CB8AC3E}">
        <p14:creationId xmlns:p14="http://schemas.microsoft.com/office/powerpoint/2010/main" val="284175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5A89E-C765-4822-A324-0B87A944B410}" type="datetimeFigureOut">
              <a:rPr lang="en-US" smtClean="0"/>
              <a:t>18-Sep-16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6C024-D686-4EB0-8D41-105453C89721}" type="slidenum">
              <a:rPr lang="en-US" smtClean="0"/>
              <a:t>‹#›</a:t>
            </a:fld>
            <a:endParaRPr lang="en-US" dirty="0"/>
          </a:p>
        </p:txBody>
      </p:sp>
    </p:spTree>
    <p:extLst>
      <p:ext uri="{BB962C8B-B14F-4D97-AF65-F5344CB8AC3E}">
        <p14:creationId xmlns:p14="http://schemas.microsoft.com/office/powerpoint/2010/main" val="3138957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1.png"/><Relationship Id="rId5" Type="http://schemas.openxmlformats.org/officeDocument/2006/relationships/diagramQuickStyle" Target="../diagrams/quickStyle1.xml"/><Relationship Id="rId10" Type="http://schemas.openxmlformats.org/officeDocument/2006/relationships/image" Target="../media/image10.png"/><Relationship Id="rId4" Type="http://schemas.openxmlformats.org/officeDocument/2006/relationships/diagramLayout" Target="../diagrams/layout1.xml"/><Relationship Id="rId9" Type="http://schemas.openxmlformats.org/officeDocument/2006/relationships/image" Target="../media/image9.gif"/></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visualmutator.github.io/web/" TargetMode="External"/><Relationship Id="rId2" Type="http://schemas.openxmlformats.org/officeDocument/2006/relationships/hyperlink" Target="http://pitest.org/" TargetMode="External"/><Relationship Id="rId1" Type="http://schemas.openxmlformats.org/officeDocument/2006/relationships/slideLayout" Target="../slideLayouts/slideLayout2.xml"/><Relationship Id="rId5" Type="http://schemas.openxmlformats.org/officeDocument/2006/relationships/hyperlink" Target="https://en.wikipedia.org/wiki/Mutation_testing#External_links" TargetMode="External"/><Relationship Id="rId4" Type="http://schemas.openxmlformats.org/officeDocument/2006/relationships/hyperlink" Target="http://arun-babu.com/mutate.py"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hyperlink" Target="https://en.wikipedia.org/wiki/Optimism_bias" TargetMode="External"/><Relationship Id="rId3" Type="http://schemas.openxmlformats.org/officeDocument/2006/relationships/hyperlink" Target="http://pitest.org/" TargetMode="External"/><Relationship Id="rId7" Type="http://schemas.openxmlformats.org/officeDocument/2006/relationships/hyperlink" Target="http://www.slideshare.net/wlangiewicz/mutation-testing-in-java" TargetMode="External"/><Relationship Id="rId2" Type="http://schemas.openxmlformats.org/officeDocument/2006/relationships/hyperlink" Target="http://www.informit.com/articles/article.aspx?p=359418" TargetMode="External"/><Relationship Id="rId1" Type="http://schemas.openxmlformats.org/officeDocument/2006/relationships/slideLayout" Target="../slideLayouts/slideLayout2.xml"/><Relationship Id="rId6" Type="http://schemas.openxmlformats.org/officeDocument/2006/relationships/hyperlink" Target="https://codingjourneyman.com/tag/uncle-bob/page/2/" TargetMode="External"/><Relationship Id="rId11" Type="http://schemas.openxmlformats.org/officeDocument/2006/relationships/hyperlink" Target="http://www.cbs.gov.il/publications16/1631/pdf/intro_e.pdf" TargetMode="External"/><Relationship Id="rId5" Type="http://schemas.openxmlformats.org/officeDocument/2006/relationships/hyperlink" Target="http://www.artima.com/weblogs/viewpost.jsp?thread=126923" TargetMode="External"/><Relationship Id="rId10" Type="http://schemas.openxmlformats.org/officeDocument/2006/relationships/hyperlink" Target="http://www.lawlink.co.il/%D7%90%D7%97%D7%95%D7%96-%D7%94%D7%92%D7%99%D7%A8%D7%95%D7%A9%D7%99%D7%9F-%D7%91%D7%99%D7%A9%D7%A8%D7%90%D7%9C/" TargetMode="External"/><Relationship Id="rId4" Type="http://schemas.openxmlformats.org/officeDocument/2006/relationships/hyperlink" Target="http://www.agilemodeling.com/essays/costOfChange.htm" TargetMode="External"/><Relationship Id="rId9" Type="http://schemas.openxmlformats.org/officeDocument/2006/relationships/hyperlink" Target="http://www.cbs.gov.il/shnaton66/st03_01.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20.gif"/><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182" y="2571417"/>
            <a:ext cx="5785636" cy="3616023"/>
          </a:xfrm>
          <a:prstGeom prst="rect">
            <a:avLst/>
          </a:prstGeom>
        </p:spPr>
      </p:pic>
      <p:sp>
        <p:nvSpPr>
          <p:cNvPr id="2" name="Title 1"/>
          <p:cNvSpPr>
            <a:spLocks noGrp="1"/>
          </p:cNvSpPr>
          <p:nvPr>
            <p:ph type="ctrTitle"/>
          </p:nvPr>
        </p:nvSpPr>
        <p:spPr>
          <a:xfrm>
            <a:off x="1524000" y="121920"/>
            <a:ext cx="9144000" cy="3388043"/>
          </a:xfrm>
        </p:spPr>
        <p:txBody>
          <a:bodyPr>
            <a:normAutofit/>
          </a:bodyPr>
          <a:lstStyle/>
          <a:p>
            <a:r>
              <a:rPr lang="en-US" dirty="0" smtClean="0"/>
              <a:t>Who tests our tests?</a:t>
            </a:r>
            <a:br>
              <a:rPr lang="en-US" dirty="0" smtClean="0"/>
            </a:br>
            <a:r>
              <a:rPr lang="en-US" dirty="0"/>
              <a:t/>
            </a:r>
            <a:br>
              <a:rPr lang="en-US" dirty="0"/>
            </a:br>
            <a:endParaRPr lang="en-US" dirty="0"/>
          </a:p>
        </p:txBody>
      </p:sp>
      <p:sp>
        <p:nvSpPr>
          <p:cNvPr id="3" name="Subtitle 2"/>
          <p:cNvSpPr>
            <a:spLocks noGrp="1"/>
          </p:cNvSpPr>
          <p:nvPr>
            <p:ph type="subTitle" idx="1"/>
          </p:nvPr>
        </p:nvSpPr>
        <p:spPr>
          <a:xfrm>
            <a:off x="1524000" y="1950720"/>
            <a:ext cx="9144000" cy="1840992"/>
          </a:xfrm>
        </p:spPr>
        <p:txBody>
          <a:bodyPr>
            <a:normAutofit/>
          </a:bodyPr>
          <a:lstStyle/>
          <a:p>
            <a:r>
              <a:rPr lang="en-US" dirty="0" smtClean="0"/>
              <a:t>A quest for high quality unit tests</a:t>
            </a:r>
            <a:endParaRPr lang="en-US" dirty="0"/>
          </a:p>
        </p:txBody>
      </p:sp>
    </p:spTree>
    <p:extLst>
      <p:ext uri="{BB962C8B-B14F-4D97-AF65-F5344CB8AC3E}">
        <p14:creationId xmlns:p14="http://schemas.microsoft.com/office/powerpoint/2010/main" val="424394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solidFill>
                  <a:prstClr val="black"/>
                </a:solidFill>
              </a:rPr>
              <a:t>What is “a unit test”?</a:t>
            </a:r>
            <a:endParaRPr lang="en-US" dirty="0"/>
          </a:p>
        </p:txBody>
      </p:sp>
      <p:sp>
        <p:nvSpPr>
          <p:cNvPr id="3" name="Content Placeholder 2"/>
          <p:cNvSpPr>
            <a:spLocks noGrp="1"/>
          </p:cNvSpPr>
          <p:nvPr>
            <p:ph idx="1"/>
          </p:nvPr>
        </p:nvSpPr>
        <p:spPr/>
        <p:txBody>
          <a:bodyPr>
            <a:normAutofit/>
          </a:bodyPr>
          <a:lstStyle/>
          <a:p>
            <a:r>
              <a:rPr lang="en-US" sz="3600" dirty="0" smtClean="0"/>
              <a:t>No clear definition</a:t>
            </a:r>
          </a:p>
          <a:p>
            <a:r>
              <a:rPr lang="en-US" sz="3600" dirty="0" smtClean="0"/>
              <a:t>Tests a single “unit”</a:t>
            </a:r>
          </a:p>
          <a:p>
            <a:pPr lvl="1"/>
            <a:r>
              <a:rPr lang="en-US" sz="3200" dirty="0" smtClean="0"/>
              <a:t>Limited scope</a:t>
            </a:r>
          </a:p>
          <a:p>
            <a:r>
              <a:rPr lang="en-US" sz="3600" dirty="0" smtClean="0"/>
              <a:t>Written by the programmer</a:t>
            </a:r>
          </a:p>
          <a:p>
            <a:r>
              <a:rPr lang="en-US" sz="3600" dirty="0" smtClean="0"/>
              <a:t>F.I.R.S.T</a:t>
            </a:r>
          </a:p>
          <a:p>
            <a:pPr lvl="1"/>
            <a:r>
              <a:rPr lang="en-US" sz="2800" dirty="0" smtClean="0"/>
              <a:t>Fast (milliseconds), Isolated, Repeatable, Self-Validating, Timely</a:t>
            </a:r>
          </a:p>
          <a:p>
            <a:pPr lvl="2"/>
            <a:r>
              <a:rPr lang="en-US" dirty="0" smtClean="0"/>
              <a:t>0.1 seconds is </a:t>
            </a:r>
            <a:r>
              <a:rPr lang="en-US" b="1" dirty="0" smtClean="0"/>
              <a:t>very slow</a:t>
            </a:r>
            <a:r>
              <a:rPr lang="en-US" dirty="0" smtClean="0"/>
              <a:t> for a unit test. We should aim for a few milliseconds per test.</a:t>
            </a:r>
          </a:p>
        </p:txBody>
      </p:sp>
    </p:spTree>
    <p:extLst>
      <p:ext uri="{BB962C8B-B14F-4D97-AF65-F5344CB8AC3E}">
        <p14:creationId xmlns:p14="http://schemas.microsoft.com/office/powerpoint/2010/main" val="608343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unit test – The three A’s</a:t>
            </a:r>
            <a:endParaRPr lang="en-US" dirty="0"/>
          </a:p>
        </p:txBody>
      </p:sp>
      <p:sp>
        <p:nvSpPr>
          <p:cNvPr id="3" name="Content Placeholder 2"/>
          <p:cNvSpPr>
            <a:spLocks noGrp="1"/>
          </p:cNvSpPr>
          <p:nvPr>
            <p:ph idx="1"/>
          </p:nvPr>
        </p:nvSpPr>
        <p:spPr/>
        <p:txBody>
          <a:bodyPr/>
          <a:lstStyle/>
          <a:p>
            <a:pPr marL="0" indent="0">
              <a:buNone/>
            </a:pPr>
            <a:r>
              <a:rPr lang="en-US" dirty="0">
                <a:solidFill>
                  <a:srgbClr val="000000"/>
                </a:solidFill>
                <a:latin typeface="Courier New" panose="02070309020205020404" pitchFamily="49" charset="0"/>
              </a:rPr>
              <a:t>@</a:t>
            </a:r>
            <a:r>
              <a:rPr lang="en-US" dirty="0" smtClean="0">
                <a:solidFill>
                  <a:srgbClr val="000000"/>
                </a:solidFill>
                <a:latin typeface="Courier New" panose="02070309020205020404" pitchFamily="49" charset="0"/>
              </a:rPr>
              <a:t>Test</a:t>
            </a:r>
          </a:p>
          <a:p>
            <a:pPr marL="0" indent="0">
              <a:buNone/>
            </a:pPr>
            <a:r>
              <a:rPr lang="en-US" dirty="0" smtClean="0">
                <a:solidFill>
                  <a:srgbClr val="8000FF"/>
                </a:solidFill>
                <a:latin typeface="Courier New" panose="02070309020205020404" pitchFamily="49" charset="0"/>
              </a:rPr>
              <a:t>public</a:t>
            </a:r>
            <a:r>
              <a:rPr lang="en-US" dirty="0" smtClean="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testSum</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Adder </a:t>
            </a:r>
            <a:r>
              <a:rPr lang="en-US" dirty="0" err="1">
                <a:solidFill>
                  <a:srgbClr val="000000"/>
                </a:solidFill>
                <a:latin typeface="Courier New" panose="02070309020205020404" pitchFamily="49" charset="0"/>
              </a:rPr>
              <a:t>adder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Adder</a:t>
            </a:r>
            <a:r>
              <a:rPr lang="en-US" b="1" dirty="0" smtClean="0">
                <a:solidFill>
                  <a:srgbClr val="000080"/>
                </a:solidFill>
                <a:latin typeface="Courier New" panose="02070309020205020404" pitchFamily="49" charset="0"/>
              </a:rPr>
              <a:t>();   //Arrange (Given)</a:t>
            </a:r>
          </a:p>
          <a:p>
            <a:pPr marL="0" indent="0">
              <a:buNone/>
            </a:pPr>
            <a:r>
              <a:rPr lang="en-US" b="1" dirty="0">
                <a:solidFill>
                  <a:srgbClr val="000080"/>
                </a:solidFill>
                <a:latin typeface="Courier New" panose="02070309020205020404" pitchFamily="49" charset="0"/>
              </a:rPr>
              <a:t> </a:t>
            </a:r>
            <a:r>
              <a:rPr lang="en-US" b="1" dirty="0" smtClean="0">
                <a:solidFill>
                  <a:srgbClr val="000080"/>
                </a:solidFill>
                <a:latin typeface="Courier New" panose="02070309020205020404" pitchFamily="49" charset="0"/>
              </a:rPr>
              <a:t> </a:t>
            </a:r>
            <a:r>
              <a:rPr lang="en-US" b="1" dirty="0" err="1" smtClean="0">
                <a:solidFill>
                  <a:srgbClr val="000080"/>
                </a:solidFill>
                <a:latin typeface="Courier New" panose="02070309020205020404" pitchFamily="49" charset="0"/>
              </a:rPr>
              <a:t>int</a:t>
            </a:r>
            <a:r>
              <a:rPr lang="en-US" b="1" dirty="0" smtClean="0">
                <a:solidFill>
                  <a:srgbClr val="000080"/>
                </a:solidFill>
                <a:latin typeface="Courier New" panose="02070309020205020404" pitchFamily="49" charset="0"/>
              </a:rPr>
              <a:t> </a:t>
            </a:r>
            <a:r>
              <a:rPr lang="en-US" dirty="0" smtClean="0">
                <a:solidFill>
                  <a:srgbClr val="000000"/>
                </a:solidFill>
                <a:latin typeface="Courier New" panose="02070309020205020404" pitchFamily="49" charset="0"/>
              </a:rPr>
              <a:t>result </a:t>
            </a:r>
            <a:r>
              <a:rPr lang="en-US" b="1" dirty="0" smtClean="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adder</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add</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2</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a:t>
            </a:r>
            <a:r>
              <a:rPr lang="en-US" b="1" dirty="0" smtClean="0">
                <a:solidFill>
                  <a:srgbClr val="000080"/>
                </a:solidFill>
                <a:latin typeface="Courier New" panose="02070309020205020404" pitchFamily="49" charset="0"/>
              </a:rPr>
              <a:t>//Act (When)</a:t>
            </a:r>
            <a:endParaRPr lang="en-US" dirty="0" smtClean="0">
              <a:solidFill>
                <a:srgbClr val="000000"/>
              </a:solidFill>
              <a:latin typeface="Courier New" panose="02070309020205020404" pitchFamily="49" charset="0"/>
            </a:endParaRPr>
          </a:p>
          <a:p>
            <a:pPr marL="0" indent="0">
              <a:buNone/>
            </a:pPr>
            <a:r>
              <a:rPr lang="en-US" b="1" dirty="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assert</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result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3</a:t>
            </a:r>
            <a:r>
              <a:rPr lang="en-US" b="1" dirty="0" smtClean="0">
                <a:solidFill>
                  <a:srgbClr val="000080"/>
                </a:solidFill>
                <a:latin typeface="Courier New" panose="02070309020205020404" pitchFamily="49" charset="0"/>
              </a:rPr>
              <a:t>);         //Assert (Then)</a:t>
            </a:r>
            <a:endParaRPr lang="en-US" dirty="0" smtClean="0">
              <a:solidFill>
                <a:srgbClr val="000000"/>
              </a:solidFill>
              <a:latin typeface="Courier New" panose="02070309020205020404" pitchFamily="49" charset="0"/>
            </a:endParaRPr>
          </a:p>
          <a:p>
            <a:pPr marL="0" indent="0">
              <a:buNone/>
            </a:pPr>
            <a:r>
              <a:rPr lang="en-US" b="1" dirty="0" smtClean="0">
                <a:solidFill>
                  <a:srgbClr val="000080"/>
                </a:solidFill>
                <a:latin typeface="Courier New" panose="02070309020205020404" pitchFamily="49" charset="0"/>
              </a:rPr>
              <a:t>}</a:t>
            </a:r>
            <a:endParaRPr lang="en-US" dirty="0"/>
          </a:p>
          <a:p>
            <a:pPr marL="0" indent="0">
              <a:buNone/>
            </a:pPr>
            <a:endParaRPr lang="en-US" dirty="0"/>
          </a:p>
        </p:txBody>
      </p:sp>
    </p:spTree>
    <p:extLst>
      <p:ext uri="{BB962C8B-B14F-4D97-AF65-F5344CB8AC3E}">
        <p14:creationId xmlns:p14="http://schemas.microsoft.com/office/powerpoint/2010/main" val="1326274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unit test”?</a:t>
            </a:r>
            <a:endParaRPr lang="en-US" dirty="0"/>
          </a:p>
        </p:txBody>
      </p:sp>
      <p:sp>
        <p:nvSpPr>
          <p:cNvPr id="3" name="Content Placeholder 2"/>
          <p:cNvSpPr>
            <a:spLocks noGrp="1"/>
          </p:cNvSpPr>
          <p:nvPr>
            <p:ph idx="1"/>
          </p:nvPr>
        </p:nvSpPr>
        <p:spPr/>
        <p:txBody>
          <a:bodyPr/>
          <a:lstStyle/>
          <a:p>
            <a:pPr marL="0" indent="0">
              <a:buNone/>
            </a:pPr>
            <a:r>
              <a:rPr lang="en-US" dirty="0" smtClean="0"/>
              <a:t>Rephrasing Michael Feathers’ definition of a unit test:</a:t>
            </a:r>
          </a:p>
          <a:p>
            <a:pPr marL="0" indent="0">
              <a:buNone/>
            </a:pPr>
            <a:endParaRPr lang="en-US" dirty="0" smtClean="0"/>
          </a:p>
          <a:p>
            <a:pPr marL="0" indent="0">
              <a:buNone/>
            </a:pPr>
            <a:r>
              <a:rPr lang="en-US" dirty="0" smtClean="0"/>
              <a:t>A test is </a:t>
            </a:r>
            <a:r>
              <a:rPr lang="en-US" b="1" dirty="0" smtClean="0"/>
              <a:t>NOT</a:t>
            </a:r>
            <a:r>
              <a:rPr lang="en-US" dirty="0" smtClean="0"/>
              <a:t> a unit test if:</a:t>
            </a:r>
          </a:p>
          <a:p>
            <a:r>
              <a:rPr lang="en-US" dirty="0" smtClean="0"/>
              <a:t>It is slow</a:t>
            </a:r>
          </a:p>
          <a:p>
            <a:r>
              <a:rPr lang="en-US" dirty="0" smtClean="0"/>
              <a:t>It uses external resources</a:t>
            </a:r>
          </a:p>
          <a:p>
            <a:r>
              <a:rPr lang="en-US" dirty="0" smtClean="0"/>
              <a:t>Involves manual effort</a:t>
            </a:r>
          </a:p>
          <a:p>
            <a:r>
              <a:rPr lang="en-US" dirty="0" smtClean="0"/>
              <a:t>It is unreliable</a:t>
            </a:r>
          </a:p>
        </p:txBody>
      </p:sp>
      <p:pic>
        <p:nvPicPr>
          <p:cNvPr id="4" name="Picture 2" descr="https://images-na.ssl-images-amazon.com/images/I/51H6SHy6g2L._SX374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0431" y="1964753"/>
            <a:ext cx="2063369" cy="273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780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Limitations of unit tests</a:t>
            </a:r>
            <a:endParaRPr lang="en-US" dirty="0"/>
          </a:p>
        </p:txBody>
      </p:sp>
      <p:sp>
        <p:nvSpPr>
          <p:cNvPr id="4" name="Subtitle 3"/>
          <p:cNvSpPr>
            <a:spLocks noGrp="1"/>
          </p:cNvSpPr>
          <p:nvPr>
            <p:ph type="subTitle" idx="1"/>
          </p:nvPr>
        </p:nvSpPr>
        <p:spPr/>
        <p:txBody>
          <a:bodyPr/>
          <a:lstStyle/>
          <a:p>
            <a:r>
              <a:rPr lang="en-US" dirty="0" smtClean="0"/>
              <a:t>Things can “blow up” in integration between “units”</a:t>
            </a:r>
            <a:endParaRPr lang="en-US" dirty="0"/>
          </a:p>
        </p:txBody>
      </p:sp>
    </p:spTree>
    <p:extLst>
      <p:ext uri="{BB962C8B-B14F-4D97-AF65-F5344CB8AC3E}">
        <p14:creationId xmlns:p14="http://schemas.microsoft.com/office/powerpoint/2010/main" val="2593982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dirty="0" smtClean="0">
                <a:solidFill>
                  <a:prstClr val="black"/>
                </a:solidFill>
              </a:rPr>
              <a:t>What is the main purpose of automated tests?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80000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Trivial reasons</a:t>
            </a:r>
            <a:endParaRPr lang="en-US" dirty="0"/>
          </a:p>
        </p:txBody>
      </p:sp>
      <p:sp>
        <p:nvSpPr>
          <p:cNvPr id="5" name="Subtitle 4"/>
          <p:cNvSpPr>
            <a:spLocks noGrp="1"/>
          </p:cNvSpPr>
          <p:nvPr>
            <p:ph type="subTitle" idx="1"/>
          </p:nvPr>
        </p:nvSpPr>
        <p:spPr/>
        <p:txBody>
          <a:bodyPr/>
          <a:lstStyle/>
          <a:p>
            <a:pPr marL="342900" indent="-342900">
              <a:buFont typeface="Arial" panose="020B0604020202020204" pitchFamily="34" charset="0"/>
              <a:buChar char="•"/>
            </a:pPr>
            <a:r>
              <a:rPr lang="en-US" dirty="0" smtClean="0"/>
              <a:t>Faster than manual tests</a:t>
            </a:r>
          </a:p>
          <a:p>
            <a:pPr marL="342900" indent="-342900">
              <a:buFont typeface="Arial" panose="020B0604020202020204" pitchFamily="34" charset="0"/>
              <a:buChar char="•"/>
            </a:pPr>
            <a:r>
              <a:rPr lang="en-US" dirty="0" smtClean="0"/>
              <a:t>Less error-prone than manual tests</a:t>
            </a:r>
            <a:endParaRPr lang="en-US" dirty="0"/>
          </a:p>
        </p:txBody>
      </p:sp>
      <p:sp>
        <p:nvSpPr>
          <p:cNvPr id="6" name="Rectangle 5"/>
          <p:cNvSpPr/>
          <p:nvPr/>
        </p:nvSpPr>
        <p:spPr>
          <a:xfrm>
            <a:off x="2617869" y="0"/>
            <a:ext cx="6956263" cy="523220"/>
          </a:xfrm>
          <a:prstGeom prst="rect">
            <a:avLst/>
          </a:prstGeom>
        </p:spPr>
        <p:txBody>
          <a:bodyPr wrap="none">
            <a:spAutoFit/>
          </a:bodyPr>
          <a:lstStyle/>
          <a:p>
            <a:r>
              <a:rPr lang="en-US" sz="2800" dirty="0">
                <a:solidFill>
                  <a:prstClr val="black"/>
                </a:solidFill>
              </a:rPr>
              <a:t>What is the main purpose of automated tests?</a:t>
            </a:r>
            <a:endParaRPr lang="en-US" sz="2800" dirty="0"/>
          </a:p>
        </p:txBody>
      </p:sp>
    </p:spTree>
    <p:extLst>
      <p:ext uri="{BB962C8B-B14F-4D97-AF65-F5344CB8AC3E}">
        <p14:creationId xmlns:p14="http://schemas.microsoft.com/office/powerpoint/2010/main" val="824476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change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4996121"/>
              </p:ext>
            </p:extLst>
          </p:nvPr>
        </p:nvGraphicFramePr>
        <p:xfrm>
          <a:off x="838200" y="1690688"/>
          <a:ext cx="10515600" cy="212344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70840">
                <a:tc>
                  <a:txBody>
                    <a:bodyPr/>
                    <a:lstStyle/>
                    <a:p>
                      <a:endParaRPr lang="en-US" dirty="0"/>
                    </a:p>
                  </a:txBody>
                  <a:tcPr/>
                </a:tc>
                <a:tc>
                  <a:txBody>
                    <a:bodyPr/>
                    <a:lstStyle/>
                    <a:p>
                      <a:r>
                        <a:rPr lang="en-US" dirty="0" smtClean="0"/>
                        <a:t>Adding a feature</a:t>
                      </a:r>
                      <a:endParaRPr lang="en-US" dirty="0"/>
                    </a:p>
                  </a:txBody>
                  <a:tcPr/>
                </a:tc>
                <a:tc>
                  <a:txBody>
                    <a:bodyPr/>
                    <a:lstStyle/>
                    <a:p>
                      <a:r>
                        <a:rPr lang="en-US" dirty="0" smtClean="0"/>
                        <a:t>Optimizing</a:t>
                      </a:r>
                      <a:endParaRPr lang="en-US" dirty="0"/>
                    </a:p>
                  </a:txBody>
                  <a:tcPr/>
                </a:tc>
                <a:tc>
                  <a:txBody>
                    <a:bodyPr/>
                    <a:lstStyle/>
                    <a:p>
                      <a:r>
                        <a:rPr lang="en-US" dirty="0" smtClean="0"/>
                        <a:t>Refactoring</a:t>
                      </a:r>
                      <a:endParaRPr lang="en-US" dirty="0"/>
                    </a:p>
                  </a:txBody>
                  <a:tcPr/>
                </a:tc>
                <a:tc>
                  <a:txBody>
                    <a:bodyPr/>
                    <a:lstStyle/>
                    <a:p>
                      <a:r>
                        <a:rPr lang="en-US" dirty="0" smtClean="0"/>
                        <a:t>Fixing a Bug</a:t>
                      </a:r>
                      <a:endParaRPr lang="en-US" dirty="0"/>
                    </a:p>
                  </a:txBody>
                  <a:tcPr/>
                </a:tc>
              </a:tr>
              <a:tr h="370840">
                <a:tc>
                  <a:txBody>
                    <a:bodyPr/>
                    <a:lstStyle/>
                    <a:p>
                      <a:r>
                        <a:rPr lang="en-US" dirty="0" smtClean="0"/>
                        <a:t>Structure</a:t>
                      </a:r>
                      <a:endParaRPr lang="en-US" dirty="0"/>
                    </a:p>
                  </a:txBody>
                  <a:tcPr/>
                </a:tc>
                <a:tc>
                  <a:txBody>
                    <a:bodyPr/>
                    <a:lstStyle/>
                    <a:p>
                      <a:pPr algn="ctr"/>
                      <a:r>
                        <a:rPr lang="en-US" dirty="0" smtClean="0"/>
                        <a:t>Changes</a:t>
                      </a:r>
                      <a:endParaRPr lang="en-US" dirty="0"/>
                    </a:p>
                  </a:txBody>
                  <a:tcPr/>
                </a:tc>
                <a:tc>
                  <a:txBody>
                    <a:bodyPr/>
                    <a:lstStyle/>
                    <a:p>
                      <a:pPr algn="ctr"/>
                      <a:endParaRPr lang="en-US" dirty="0"/>
                    </a:p>
                  </a:txBody>
                  <a:tcPr/>
                </a:tc>
                <a:tc>
                  <a:txBody>
                    <a:bodyPr/>
                    <a:lstStyle/>
                    <a:p>
                      <a:pPr algn="ctr"/>
                      <a:r>
                        <a:rPr lang="en-US" dirty="0" smtClean="0"/>
                        <a:t>Changes</a:t>
                      </a:r>
                      <a:endParaRPr lang="en-US" dirty="0"/>
                    </a:p>
                  </a:txBody>
                  <a:tcPr/>
                </a:tc>
                <a:tc>
                  <a:txBody>
                    <a:bodyPr/>
                    <a:lstStyle/>
                    <a:p>
                      <a:pPr algn="ctr"/>
                      <a:r>
                        <a:rPr lang="en-US" dirty="0" smtClean="0"/>
                        <a:t>Changes</a:t>
                      </a:r>
                      <a:endParaRPr lang="en-US" dirty="0"/>
                    </a:p>
                  </a:txBody>
                  <a:tcPr/>
                </a:tc>
              </a:tr>
              <a:tr h="370840">
                <a:tc>
                  <a:txBody>
                    <a:bodyPr/>
                    <a:lstStyle/>
                    <a:p>
                      <a:r>
                        <a:rPr lang="en-US" dirty="0" smtClean="0"/>
                        <a:t>New Functionality</a:t>
                      </a:r>
                      <a:endParaRPr lang="en-US" dirty="0"/>
                    </a:p>
                  </a:txBody>
                  <a:tcPr/>
                </a:tc>
                <a:tc>
                  <a:txBody>
                    <a:bodyPr/>
                    <a:lstStyle/>
                    <a:p>
                      <a:pPr algn="ctr"/>
                      <a:r>
                        <a:rPr lang="en-US" dirty="0" smtClean="0"/>
                        <a:t>Changes</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r>
                        <a:rPr lang="en-US" b="1" dirty="0" smtClean="0"/>
                        <a:t>Existing functionality</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Changes</a:t>
                      </a:r>
                      <a:endParaRPr lang="en-US" b="1" dirty="0"/>
                    </a:p>
                  </a:txBody>
                  <a:tcPr/>
                </a:tc>
              </a:tr>
              <a:tr h="370840">
                <a:tc>
                  <a:txBody>
                    <a:bodyPr/>
                    <a:lstStyle/>
                    <a:p>
                      <a:r>
                        <a:rPr lang="en-US" dirty="0" smtClean="0"/>
                        <a:t>Resource Usage</a:t>
                      </a:r>
                      <a:endParaRPr lang="en-US" dirty="0"/>
                    </a:p>
                  </a:txBody>
                  <a:tcPr/>
                </a:tc>
                <a:tc>
                  <a:txBody>
                    <a:bodyPr/>
                    <a:lstStyle/>
                    <a:p>
                      <a:pPr algn="ctr"/>
                      <a:endParaRPr lang="en-US" dirty="0"/>
                    </a:p>
                  </a:txBody>
                  <a:tcPr/>
                </a:tc>
                <a:tc>
                  <a:txBody>
                    <a:bodyPr/>
                    <a:lstStyle/>
                    <a:p>
                      <a:pPr algn="ctr"/>
                      <a:r>
                        <a:rPr lang="en-US" dirty="0" smtClean="0"/>
                        <a:t>Changes</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1893"/>
          <a:stretch/>
        </p:blipFill>
        <p:spPr>
          <a:xfrm>
            <a:off x="4976812" y="3902202"/>
            <a:ext cx="2238375" cy="2803398"/>
          </a:xfrm>
          <a:prstGeom prst="rect">
            <a:avLst/>
          </a:prstGeom>
        </p:spPr>
      </p:pic>
      <p:sp>
        <p:nvSpPr>
          <p:cNvPr id="5" name="Rectangle 4"/>
          <p:cNvSpPr/>
          <p:nvPr/>
        </p:nvSpPr>
        <p:spPr>
          <a:xfrm>
            <a:off x="2617869" y="0"/>
            <a:ext cx="6956263" cy="523220"/>
          </a:xfrm>
          <a:prstGeom prst="rect">
            <a:avLst/>
          </a:prstGeom>
        </p:spPr>
        <p:txBody>
          <a:bodyPr wrap="none">
            <a:spAutoFit/>
          </a:bodyPr>
          <a:lstStyle/>
          <a:p>
            <a:r>
              <a:rPr lang="en-US" sz="2800" dirty="0">
                <a:solidFill>
                  <a:prstClr val="black"/>
                </a:solidFill>
              </a:rPr>
              <a:t>What is the main purpose of automated tests?</a:t>
            </a:r>
            <a:endParaRPr lang="en-US" sz="2800" dirty="0"/>
          </a:p>
        </p:txBody>
      </p:sp>
      <p:sp>
        <p:nvSpPr>
          <p:cNvPr id="7" name="Rectangle 6"/>
          <p:cNvSpPr/>
          <p:nvPr/>
        </p:nvSpPr>
        <p:spPr>
          <a:xfrm>
            <a:off x="2962656" y="2843784"/>
            <a:ext cx="623620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134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a Bug</a:t>
            </a:r>
            <a:endParaRPr lang="en-US" dirty="0"/>
          </a:p>
        </p:txBody>
      </p:sp>
      <p:pic>
        <p:nvPicPr>
          <p:cNvPr id="2050" name="Picture 2" descr="http://ptgmedia.pearsoncmg.com/images/chap1_0131177052/elementLinks/01fig01.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5143" y="2731009"/>
            <a:ext cx="7621714" cy="25405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17869" y="0"/>
            <a:ext cx="6956263" cy="523220"/>
          </a:xfrm>
          <a:prstGeom prst="rect">
            <a:avLst/>
          </a:prstGeom>
        </p:spPr>
        <p:txBody>
          <a:bodyPr wrap="none">
            <a:spAutoFit/>
          </a:bodyPr>
          <a:lstStyle/>
          <a:p>
            <a:r>
              <a:rPr lang="en-US" sz="2800" dirty="0">
                <a:solidFill>
                  <a:prstClr val="black"/>
                </a:solidFill>
              </a:rPr>
              <a:t>What is the main purpose of automated tests?</a:t>
            </a:r>
            <a:endParaRPr lang="en-US" sz="2800" dirty="0"/>
          </a:p>
        </p:txBody>
      </p:sp>
    </p:spTree>
    <p:extLst>
      <p:ext uri="{BB962C8B-B14F-4D97-AF65-F5344CB8AC3E}">
        <p14:creationId xmlns:p14="http://schemas.microsoft.com/office/powerpoint/2010/main" val="2558482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Preserving existing behavior</a:t>
            </a:r>
            <a:endParaRPr lang="en-US" dirty="0"/>
          </a:p>
        </p:txBody>
      </p:sp>
      <p:sp>
        <p:nvSpPr>
          <p:cNvPr id="5" name="Subtitle 4"/>
          <p:cNvSpPr>
            <a:spLocks noGrp="1"/>
          </p:cNvSpPr>
          <p:nvPr>
            <p:ph type="subTitle" idx="1"/>
          </p:nvPr>
        </p:nvSpPr>
        <p:spPr/>
        <p:txBody>
          <a:bodyPr/>
          <a:lstStyle/>
          <a:p>
            <a:r>
              <a:rPr lang="en-US" dirty="0" smtClean="0"/>
              <a:t>Is the main purpose of automated tests</a:t>
            </a:r>
          </a:p>
          <a:p>
            <a:endParaRPr lang="en-US" dirty="0" smtClean="0"/>
          </a:p>
          <a:p>
            <a:pPr marL="342900" indent="-342900">
              <a:buFont typeface="Arial" panose="020B0604020202020204" pitchFamily="34" charset="0"/>
              <a:buChar char="•"/>
            </a:pPr>
            <a:r>
              <a:rPr lang="en-US" dirty="0" smtClean="0"/>
              <a:t>The main purpose is NOT to find bugs</a:t>
            </a:r>
            <a:endParaRPr lang="en-US" dirty="0"/>
          </a:p>
        </p:txBody>
      </p:sp>
      <p:sp>
        <p:nvSpPr>
          <p:cNvPr id="6" name="Rectangle 5"/>
          <p:cNvSpPr/>
          <p:nvPr/>
        </p:nvSpPr>
        <p:spPr>
          <a:xfrm>
            <a:off x="2617869" y="0"/>
            <a:ext cx="6956263" cy="523220"/>
          </a:xfrm>
          <a:prstGeom prst="rect">
            <a:avLst/>
          </a:prstGeom>
        </p:spPr>
        <p:txBody>
          <a:bodyPr wrap="none">
            <a:spAutoFit/>
          </a:bodyPr>
          <a:lstStyle/>
          <a:p>
            <a:r>
              <a:rPr lang="en-US" sz="2800" dirty="0">
                <a:solidFill>
                  <a:prstClr val="black"/>
                </a:solidFill>
              </a:rPr>
              <a:t>What is the main purpose of automated tests?</a:t>
            </a:r>
            <a:endParaRPr lang="en-US" sz="2800" dirty="0"/>
          </a:p>
        </p:txBody>
      </p:sp>
    </p:spTree>
    <p:extLst>
      <p:ext uri="{BB962C8B-B14F-4D97-AF65-F5344CB8AC3E}">
        <p14:creationId xmlns:p14="http://schemas.microsoft.com/office/powerpoint/2010/main" val="1994413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do we write unit tests?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4690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solidFill>
                  <a:prstClr val="black"/>
                </a:solidFill>
              </a:rPr>
              <a:t>About(me)</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468005319"/>
              </p:ext>
            </p:extLst>
          </p:nvPr>
        </p:nvGraphicFramePr>
        <p:xfrm>
          <a:off x="5467350" y="1072895"/>
          <a:ext cx="6614922" cy="5606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rotWithShape="1">
          <a:blip r:embed="rId8"/>
          <a:srcRect l="914" t="15932" r="1112" b="23346"/>
          <a:stretch/>
        </p:blipFill>
        <p:spPr>
          <a:xfrm>
            <a:off x="524256" y="1642966"/>
            <a:ext cx="4641214" cy="1734217"/>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4776" y="4051744"/>
            <a:ext cx="2209800" cy="2309218"/>
          </a:xfrm>
          <a:prstGeom prst="rect">
            <a:avLst/>
          </a:prstGeom>
        </p:spPr>
      </p:pic>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22904" y="4455962"/>
            <a:ext cx="1905000" cy="1905000"/>
          </a:xfrm>
          <a:prstGeom prst="rect">
            <a:avLst/>
          </a:prstGeom>
        </p:spPr>
      </p:pic>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18558" y="3511760"/>
            <a:ext cx="2095500" cy="809625"/>
          </a:xfrm>
          <a:prstGeom prst="rect">
            <a:avLst/>
          </a:prstGeom>
        </p:spPr>
      </p:pic>
    </p:spTree>
    <p:extLst>
      <p:ext uri="{BB962C8B-B14F-4D97-AF65-F5344CB8AC3E}">
        <p14:creationId xmlns:p14="http://schemas.microsoft.com/office/powerpoint/2010/main" val="1621621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Feedback loop</a:t>
            </a:r>
            <a:br>
              <a:rPr lang="en-US" dirty="0" smtClean="0"/>
            </a:br>
            <a:r>
              <a:rPr lang="en-US" dirty="0"/>
              <a:t/>
            </a:r>
            <a:br>
              <a:rPr lang="en-US" dirty="0"/>
            </a:br>
            <a:endParaRPr lang="en-US" dirty="0"/>
          </a:p>
        </p:txBody>
      </p:sp>
      <p:sp>
        <p:nvSpPr>
          <p:cNvPr id="5" name="Subtitle 4"/>
          <p:cNvSpPr>
            <a:spLocks noGrp="1"/>
          </p:cNvSpPr>
          <p:nvPr>
            <p:ph type="subTitle" idx="1"/>
          </p:nvPr>
        </p:nvSpPr>
        <p:spPr/>
        <p:txBody>
          <a:bodyPr>
            <a:normAutofit/>
          </a:bodyPr>
          <a:lstStyle/>
          <a:p>
            <a:endParaRPr lang="en-US" b="1" dirty="0" smtClean="0"/>
          </a:p>
          <a:p>
            <a:endParaRPr lang="en-US" b="1" dirty="0"/>
          </a:p>
          <a:p>
            <a:endParaRPr lang="en-US" b="1" dirty="0" smtClean="0"/>
          </a:p>
          <a:p>
            <a:endParaRPr lang="en-US" b="1" dirty="0"/>
          </a:p>
        </p:txBody>
      </p:sp>
      <p:graphicFrame>
        <p:nvGraphicFramePr>
          <p:cNvPr id="10" name="Diagram 9"/>
          <p:cNvGraphicFramePr/>
          <p:nvPr>
            <p:extLst>
              <p:ext uri="{D42A27DB-BD31-4B8C-83A1-F6EECF244321}">
                <p14:modId xmlns:p14="http://schemas.microsoft.com/office/powerpoint/2010/main" val="258790362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descr="File:General Feedback Loop.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4" y="4429919"/>
            <a:ext cx="4047064" cy="20235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964199" y="0"/>
            <a:ext cx="4263603" cy="523220"/>
          </a:xfrm>
          <a:prstGeom prst="rect">
            <a:avLst/>
          </a:prstGeom>
        </p:spPr>
        <p:txBody>
          <a:bodyPr wrap="none">
            <a:spAutoFit/>
          </a:bodyPr>
          <a:lstStyle/>
          <a:p>
            <a:r>
              <a:rPr lang="en-US" sz="2800" dirty="0"/>
              <a:t>Why do we write unit tests?</a:t>
            </a:r>
          </a:p>
        </p:txBody>
      </p:sp>
    </p:spTree>
    <p:extLst>
      <p:ext uri="{BB962C8B-B14F-4D97-AF65-F5344CB8AC3E}">
        <p14:creationId xmlns:p14="http://schemas.microsoft.com/office/powerpoint/2010/main" val="3899663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2890390032"/>
              </p:ext>
            </p:extLst>
          </p:nvPr>
        </p:nvGraphicFramePr>
        <p:xfrm>
          <a:off x="708891" y="523221"/>
          <a:ext cx="10515600" cy="5718398"/>
        </p:xfrm>
        <a:graphic>
          <a:graphicData uri="http://schemas.openxmlformats.org/drawingml/2006/chart">
            <c:chart xmlns:c="http://schemas.openxmlformats.org/drawingml/2006/chart" xmlns:r="http://schemas.openxmlformats.org/officeDocument/2006/relationships" r:id="rId2"/>
          </a:graphicData>
        </a:graphic>
      </p:graphicFrame>
      <p:sp>
        <p:nvSpPr>
          <p:cNvPr id="13" name="Rectangle 12"/>
          <p:cNvSpPr/>
          <p:nvPr/>
        </p:nvSpPr>
        <p:spPr>
          <a:xfrm>
            <a:off x="3964199" y="0"/>
            <a:ext cx="4263603" cy="523220"/>
          </a:xfrm>
          <a:prstGeom prst="rect">
            <a:avLst/>
          </a:prstGeom>
        </p:spPr>
        <p:txBody>
          <a:bodyPr wrap="none">
            <a:spAutoFit/>
          </a:bodyPr>
          <a:lstStyle/>
          <a:p>
            <a:r>
              <a:rPr lang="en-US" sz="2800" dirty="0"/>
              <a:t>Why do we write unit tests?</a:t>
            </a:r>
          </a:p>
        </p:txBody>
      </p:sp>
    </p:spTree>
    <p:extLst>
      <p:ext uri="{BB962C8B-B14F-4D97-AF65-F5344CB8AC3E}">
        <p14:creationId xmlns:p14="http://schemas.microsoft.com/office/powerpoint/2010/main" val="3024295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ball of mud</a:t>
            </a:r>
            <a:endParaRPr lang="en-US" dirty="0"/>
          </a:p>
        </p:txBody>
      </p:sp>
      <p:sp>
        <p:nvSpPr>
          <p:cNvPr id="3" name="Content Placeholder 2"/>
          <p:cNvSpPr>
            <a:spLocks noGrp="1"/>
          </p:cNvSpPr>
          <p:nvPr>
            <p:ph idx="1"/>
          </p:nvPr>
        </p:nvSpPr>
        <p:spPr/>
        <p:txBody>
          <a:bodyPr>
            <a:normAutofit/>
          </a:bodyPr>
          <a:lstStyle/>
          <a:p>
            <a:r>
              <a:rPr lang="en-US" dirty="0"/>
              <a:t>A </a:t>
            </a:r>
            <a:r>
              <a:rPr lang="en-US" b="1" dirty="0"/>
              <a:t>big ball of mud</a:t>
            </a:r>
            <a:r>
              <a:rPr lang="en-US" dirty="0"/>
              <a:t> is a software system that lacks a perceivable architecture.</a:t>
            </a:r>
          </a:p>
          <a:p>
            <a:r>
              <a:rPr lang="en-US" dirty="0"/>
              <a:t>Example </a:t>
            </a:r>
            <a:r>
              <a:rPr lang="en-US" dirty="0" smtClean="0"/>
              <a:t>causes: </a:t>
            </a:r>
          </a:p>
          <a:p>
            <a:pPr lvl="1"/>
            <a:r>
              <a:rPr lang="en-US" sz="2800" dirty="0"/>
              <a:t>business pressures</a:t>
            </a:r>
            <a:r>
              <a:rPr lang="en-US" sz="2400" dirty="0" smtClean="0"/>
              <a:t>, </a:t>
            </a:r>
            <a:r>
              <a:rPr lang="en-US" sz="2800" dirty="0" smtClean="0"/>
              <a:t>developer</a:t>
            </a:r>
            <a:r>
              <a:rPr lang="en-US" sz="2800" dirty="0"/>
              <a:t> </a:t>
            </a:r>
            <a:r>
              <a:rPr lang="en-US" sz="2800" dirty="0" smtClean="0"/>
              <a:t>turnover, code entropy, fear</a:t>
            </a:r>
          </a:p>
          <a:p>
            <a:r>
              <a:rPr lang="en-US" sz="3200" dirty="0" smtClean="0"/>
              <a:t>A </a:t>
            </a:r>
            <a:r>
              <a:rPr lang="en-US" sz="3200" b="1" dirty="0"/>
              <a:t>big ball of </a:t>
            </a:r>
            <a:r>
              <a:rPr lang="en-US" sz="3200" b="1" dirty="0" smtClean="0"/>
              <a:t>mud </a:t>
            </a:r>
            <a:r>
              <a:rPr lang="en-US" sz="3200" dirty="0" smtClean="0"/>
              <a:t>is software that is </a:t>
            </a:r>
            <a:r>
              <a:rPr lang="en-US" sz="3200" b="1" dirty="0" smtClean="0"/>
              <a:t>hard to maintain</a:t>
            </a:r>
            <a:r>
              <a:rPr lang="en-US" sz="3200" dirty="0" smtClean="0"/>
              <a:t>.</a:t>
            </a:r>
          </a:p>
          <a:p>
            <a:r>
              <a:rPr lang="en-US" sz="3200" dirty="0" smtClean="0"/>
              <a:t>We need a tool to help us fight the big ball of mud.</a:t>
            </a:r>
          </a:p>
        </p:txBody>
      </p:sp>
      <p:sp>
        <p:nvSpPr>
          <p:cNvPr id="4" name="Rectangle 3"/>
          <p:cNvSpPr/>
          <p:nvPr/>
        </p:nvSpPr>
        <p:spPr>
          <a:xfrm>
            <a:off x="3964199" y="0"/>
            <a:ext cx="4263603" cy="523220"/>
          </a:xfrm>
          <a:prstGeom prst="rect">
            <a:avLst/>
          </a:prstGeom>
        </p:spPr>
        <p:txBody>
          <a:bodyPr wrap="none">
            <a:spAutoFit/>
          </a:bodyPr>
          <a:lstStyle/>
          <a:p>
            <a:r>
              <a:rPr lang="en-US" sz="2800" dirty="0"/>
              <a:t>Why do we write unit tests?</a:t>
            </a:r>
          </a:p>
        </p:txBody>
      </p:sp>
    </p:spTree>
    <p:extLst>
      <p:ext uri="{BB962C8B-B14F-4D97-AF65-F5344CB8AC3E}">
        <p14:creationId xmlns:p14="http://schemas.microsoft.com/office/powerpoint/2010/main" val="2689745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Trusting our tests</a:t>
            </a:r>
            <a:endParaRPr lang="en-US" dirty="0"/>
          </a:p>
        </p:txBody>
      </p:sp>
      <p:sp>
        <p:nvSpPr>
          <p:cNvPr id="4" name="Subtitle 3"/>
          <p:cNvSpPr>
            <a:spLocks noGrp="1"/>
          </p:cNvSpPr>
          <p:nvPr>
            <p:ph sz="half" idx="1"/>
          </p:nvPr>
        </p:nvSpPr>
        <p:spPr/>
        <p:txBody>
          <a:bodyPr/>
          <a:lstStyle/>
          <a:p>
            <a:r>
              <a:rPr lang="en-US" dirty="0" smtClean="0"/>
              <a:t>If we don’t trust our tests</a:t>
            </a:r>
          </a:p>
          <a:p>
            <a:r>
              <a:rPr lang="en-US" dirty="0" smtClean="0"/>
              <a:t>we are afraid to make changes and clean our code (Refactoring)</a:t>
            </a:r>
          </a:p>
          <a:p>
            <a:r>
              <a:rPr lang="en-US" dirty="0" smtClean="0"/>
              <a:t>Our code rots over time and is harder to maintain.</a:t>
            </a:r>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09653" y="1825625"/>
            <a:ext cx="2906694" cy="4351338"/>
          </a:xfrm>
        </p:spPr>
      </p:pic>
      <p:sp>
        <p:nvSpPr>
          <p:cNvPr id="5" name="Rectangle 4"/>
          <p:cNvSpPr/>
          <p:nvPr/>
        </p:nvSpPr>
        <p:spPr>
          <a:xfrm>
            <a:off x="3964199" y="0"/>
            <a:ext cx="4263603" cy="523220"/>
          </a:xfrm>
          <a:prstGeom prst="rect">
            <a:avLst/>
          </a:prstGeom>
        </p:spPr>
        <p:txBody>
          <a:bodyPr wrap="none">
            <a:spAutoFit/>
          </a:bodyPr>
          <a:lstStyle/>
          <a:p>
            <a:r>
              <a:rPr lang="en-US" sz="2800" dirty="0"/>
              <a:t>Why do we write unit tests?</a:t>
            </a:r>
          </a:p>
        </p:txBody>
      </p:sp>
    </p:spTree>
    <p:extLst>
      <p:ext uri="{BB962C8B-B14F-4D97-AF65-F5344CB8AC3E}">
        <p14:creationId xmlns:p14="http://schemas.microsoft.com/office/powerpoint/2010/main" val="2587894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Are we writing good unit tests?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132446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 coverage</a:t>
            </a:r>
            <a:endParaRPr lang="en-US" dirty="0"/>
          </a:p>
        </p:txBody>
      </p:sp>
      <p:sp>
        <p:nvSpPr>
          <p:cNvPr id="4" name="Subtitle 3"/>
          <p:cNvSpPr>
            <a:spLocks noGrp="1"/>
          </p:cNvSpPr>
          <p:nvPr>
            <p:ph type="subTitle" idx="1"/>
          </p:nvPr>
        </p:nvSpPr>
        <p:spPr/>
        <p:txBody>
          <a:bodyPr/>
          <a:lstStyle/>
          <a:p>
            <a:endParaRPr lang="en-US" dirty="0"/>
          </a:p>
        </p:txBody>
      </p:sp>
      <p:sp>
        <p:nvSpPr>
          <p:cNvPr id="6" name="Rectangle 5"/>
          <p:cNvSpPr/>
          <p:nvPr/>
        </p:nvSpPr>
        <p:spPr>
          <a:xfrm>
            <a:off x="3732500" y="0"/>
            <a:ext cx="4727000" cy="523220"/>
          </a:xfrm>
          <a:prstGeom prst="rect">
            <a:avLst/>
          </a:prstGeom>
        </p:spPr>
        <p:txBody>
          <a:bodyPr wrap="none">
            <a:spAutoFit/>
          </a:bodyPr>
          <a:lstStyle/>
          <a:p>
            <a:r>
              <a:rPr lang="en-US" sz="2800" dirty="0"/>
              <a:t>Are we writing good unit tests?</a:t>
            </a:r>
          </a:p>
        </p:txBody>
      </p:sp>
    </p:spTree>
    <p:extLst>
      <p:ext uri="{BB962C8B-B14F-4D97-AF65-F5344CB8AC3E}">
        <p14:creationId xmlns:p14="http://schemas.microsoft.com/office/powerpoint/2010/main" val="1412246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coverage - example</a:t>
            </a:r>
            <a:endParaRPr lang="en-US" dirty="0"/>
          </a:p>
        </p:txBody>
      </p:sp>
      <p:pic>
        <p:nvPicPr>
          <p:cNvPr id="5" name="Picture 4"/>
          <p:cNvPicPr>
            <a:picLocks noChangeAspect="1"/>
          </p:cNvPicPr>
          <p:nvPr/>
        </p:nvPicPr>
        <p:blipFill>
          <a:blip r:embed="rId3"/>
          <a:stretch>
            <a:fillRect/>
          </a:stretch>
        </p:blipFill>
        <p:spPr>
          <a:xfrm>
            <a:off x="594359" y="1690688"/>
            <a:ext cx="10881807" cy="4624768"/>
          </a:xfrm>
          <a:prstGeom prst="rect">
            <a:avLst/>
          </a:prstGeom>
        </p:spPr>
      </p:pic>
      <p:sp>
        <p:nvSpPr>
          <p:cNvPr id="6" name="Rectangle 5"/>
          <p:cNvSpPr/>
          <p:nvPr/>
        </p:nvSpPr>
        <p:spPr>
          <a:xfrm>
            <a:off x="3732500" y="0"/>
            <a:ext cx="4727000" cy="523220"/>
          </a:xfrm>
          <a:prstGeom prst="rect">
            <a:avLst/>
          </a:prstGeom>
        </p:spPr>
        <p:txBody>
          <a:bodyPr wrap="none">
            <a:spAutoFit/>
          </a:bodyPr>
          <a:lstStyle/>
          <a:p>
            <a:r>
              <a:rPr lang="en-US" sz="2800" dirty="0"/>
              <a:t>Are we writing good unit tests?</a:t>
            </a:r>
          </a:p>
        </p:txBody>
      </p:sp>
    </p:spTree>
    <p:extLst>
      <p:ext uri="{BB962C8B-B14F-4D97-AF65-F5344CB8AC3E}">
        <p14:creationId xmlns:p14="http://schemas.microsoft.com/office/powerpoint/2010/main" val="8416701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Limitations of code coverage</a:t>
            </a:r>
            <a:endParaRPr lang="en-US" dirty="0"/>
          </a:p>
        </p:txBody>
      </p:sp>
      <p:sp>
        <p:nvSpPr>
          <p:cNvPr id="4" name="Subtitle 3"/>
          <p:cNvSpPr>
            <a:spLocks noGrp="1"/>
          </p:cNvSpPr>
          <p:nvPr>
            <p:ph type="subTitle" idx="1"/>
          </p:nvPr>
        </p:nvSpPr>
        <p:spPr/>
        <p:txBody>
          <a:bodyPr/>
          <a:lstStyle/>
          <a:p>
            <a:pPr marL="342900" indent="-342900">
              <a:buFont typeface="Arial" panose="020B0604020202020204" pitchFamily="34" charset="0"/>
              <a:buChar char="•"/>
            </a:pPr>
            <a:r>
              <a:rPr lang="en-US" dirty="0" smtClean="0"/>
              <a:t>Code coverage tells us what is NOT being tested</a:t>
            </a:r>
          </a:p>
          <a:p>
            <a:pPr marL="342900" indent="-342900">
              <a:buFont typeface="Arial" panose="020B0604020202020204" pitchFamily="34" charset="0"/>
              <a:buChar char="•"/>
            </a:pPr>
            <a:r>
              <a:rPr lang="en-US" dirty="0" smtClean="0"/>
              <a:t>It does not tell us that what is covered is REALLY tested.</a:t>
            </a:r>
          </a:p>
        </p:txBody>
      </p:sp>
      <p:sp>
        <p:nvSpPr>
          <p:cNvPr id="6" name="Rectangle 5"/>
          <p:cNvSpPr/>
          <p:nvPr/>
        </p:nvSpPr>
        <p:spPr>
          <a:xfrm>
            <a:off x="3732500" y="0"/>
            <a:ext cx="4727000" cy="523220"/>
          </a:xfrm>
          <a:prstGeom prst="rect">
            <a:avLst/>
          </a:prstGeom>
        </p:spPr>
        <p:txBody>
          <a:bodyPr wrap="none">
            <a:spAutoFit/>
          </a:bodyPr>
          <a:lstStyle/>
          <a:p>
            <a:r>
              <a:rPr lang="en-US" sz="2800" dirty="0"/>
              <a:t>Are we writing good unit tests?</a:t>
            </a:r>
          </a:p>
        </p:txBody>
      </p:sp>
    </p:spTree>
    <p:extLst>
      <p:ext uri="{BB962C8B-B14F-4D97-AF65-F5344CB8AC3E}">
        <p14:creationId xmlns:p14="http://schemas.microsoft.com/office/powerpoint/2010/main" val="24703101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assert – But coverage could be 100%</a:t>
            </a:r>
            <a:endParaRPr lang="en-US" dirty="0"/>
          </a:p>
        </p:txBody>
      </p:sp>
      <p:sp>
        <p:nvSpPr>
          <p:cNvPr id="3" name="Content Placeholder 2"/>
          <p:cNvSpPr>
            <a:spLocks noGrp="1"/>
          </p:cNvSpPr>
          <p:nvPr>
            <p:ph idx="1"/>
          </p:nvPr>
        </p:nvSpPr>
        <p:spPr/>
        <p:txBody>
          <a:bodyPr/>
          <a:lstStyle/>
          <a:p>
            <a:pPr marL="0" indent="0">
              <a:buNone/>
            </a:pPr>
            <a:r>
              <a:rPr lang="en-US" dirty="0">
                <a:solidFill>
                  <a:srgbClr val="000000"/>
                </a:solidFill>
                <a:latin typeface="Courier New" panose="02070309020205020404" pitchFamily="49" charset="0"/>
              </a:rPr>
              <a:t>@</a:t>
            </a:r>
            <a:r>
              <a:rPr lang="en-US" dirty="0" smtClean="0">
                <a:solidFill>
                  <a:srgbClr val="000000"/>
                </a:solidFill>
                <a:latin typeface="Courier New" panose="02070309020205020404" pitchFamily="49" charset="0"/>
              </a:rPr>
              <a:t>Test</a:t>
            </a:r>
          </a:p>
          <a:p>
            <a:pPr marL="0" indent="0">
              <a:buNone/>
            </a:pPr>
            <a:r>
              <a:rPr lang="en-US" dirty="0" smtClean="0">
                <a:solidFill>
                  <a:srgbClr val="8000FF"/>
                </a:solidFill>
                <a:latin typeface="Courier New" panose="02070309020205020404" pitchFamily="49" charset="0"/>
              </a:rPr>
              <a:t>public</a:t>
            </a:r>
            <a:r>
              <a:rPr lang="en-US" dirty="0" smtClean="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testSum</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Adder </a:t>
            </a:r>
            <a:r>
              <a:rPr lang="en-US" dirty="0" err="1">
                <a:solidFill>
                  <a:srgbClr val="000000"/>
                </a:solidFill>
                <a:latin typeface="Courier New" panose="02070309020205020404" pitchFamily="49" charset="0"/>
              </a:rPr>
              <a:t>adder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Adder</a:t>
            </a:r>
            <a:r>
              <a:rPr lang="en-US" b="1" dirty="0" smtClean="0">
                <a:solidFill>
                  <a:srgbClr val="000080"/>
                </a:solidFill>
                <a:latin typeface="Courier New" panose="02070309020205020404" pitchFamily="49" charset="0"/>
              </a:rPr>
              <a:t>();   //Arrange (Given)</a:t>
            </a:r>
          </a:p>
          <a:p>
            <a:pPr marL="0" indent="0">
              <a:buNone/>
            </a:pPr>
            <a:r>
              <a:rPr lang="en-US" b="1" dirty="0">
                <a:solidFill>
                  <a:srgbClr val="000080"/>
                </a:solidFill>
                <a:latin typeface="Courier New" panose="02070309020205020404" pitchFamily="49" charset="0"/>
              </a:rPr>
              <a:t> </a:t>
            </a:r>
            <a:r>
              <a:rPr lang="en-US" b="1" dirty="0" smtClean="0">
                <a:solidFill>
                  <a:srgbClr val="000080"/>
                </a:solidFill>
                <a:latin typeface="Courier New" panose="02070309020205020404" pitchFamily="49" charset="0"/>
              </a:rPr>
              <a:t> </a:t>
            </a:r>
            <a:r>
              <a:rPr lang="en-US" b="1" dirty="0" err="1" smtClean="0">
                <a:solidFill>
                  <a:srgbClr val="000080"/>
                </a:solidFill>
                <a:latin typeface="Courier New" panose="02070309020205020404" pitchFamily="49" charset="0"/>
              </a:rPr>
              <a:t>int</a:t>
            </a:r>
            <a:r>
              <a:rPr lang="en-US" b="1" dirty="0" smtClean="0">
                <a:solidFill>
                  <a:srgbClr val="000080"/>
                </a:solidFill>
                <a:latin typeface="Courier New" panose="02070309020205020404" pitchFamily="49" charset="0"/>
              </a:rPr>
              <a:t> </a:t>
            </a:r>
            <a:r>
              <a:rPr lang="en-US" dirty="0" smtClean="0">
                <a:solidFill>
                  <a:srgbClr val="000000"/>
                </a:solidFill>
                <a:latin typeface="Courier New" panose="02070309020205020404" pitchFamily="49" charset="0"/>
              </a:rPr>
              <a:t>result </a:t>
            </a:r>
            <a:r>
              <a:rPr lang="en-US" b="1" dirty="0" smtClean="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adder</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add</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2</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a:t>
            </a:r>
            <a:r>
              <a:rPr lang="en-US" b="1" dirty="0" smtClean="0">
                <a:solidFill>
                  <a:srgbClr val="000080"/>
                </a:solidFill>
                <a:latin typeface="Courier New" panose="02070309020205020404" pitchFamily="49" charset="0"/>
              </a:rPr>
              <a:t>//Act (When)</a:t>
            </a:r>
            <a:endParaRPr lang="en-US" dirty="0" smtClean="0">
              <a:solidFill>
                <a:srgbClr val="000000"/>
              </a:solidFill>
              <a:latin typeface="Courier New" panose="02070309020205020404" pitchFamily="49" charset="0"/>
            </a:endParaRPr>
          </a:p>
          <a:p>
            <a:pPr marL="0" indent="0">
              <a:buNone/>
            </a:pPr>
            <a:r>
              <a:rPr lang="en-US" b="1" dirty="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//TODO: add assert!!         //Assert (Then)</a:t>
            </a:r>
            <a:endParaRPr lang="en-US" dirty="0" smtClean="0">
              <a:solidFill>
                <a:srgbClr val="000000"/>
              </a:solidFill>
              <a:latin typeface="Courier New" panose="02070309020205020404" pitchFamily="49" charset="0"/>
            </a:endParaRPr>
          </a:p>
          <a:p>
            <a:pPr marL="0" indent="0">
              <a:buNone/>
            </a:pPr>
            <a:r>
              <a:rPr lang="en-US" b="1" dirty="0" smtClean="0">
                <a:solidFill>
                  <a:srgbClr val="000080"/>
                </a:solidFill>
                <a:latin typeface="Courier New" panose="02070309020205020404" pitchFamily="49" charset="0"/>
              </a:rPr>
              <a:t>}</a:t>
            </a:r>
            <a:endParaRPr lang="en-US" dirty="0"/>
          </a:p>
          <a:p>
            <a:pPr marL="0" indent="0">
              <a:buNone/>
            </a:pPr>
            <a:endParaRPr lang="en-US" dirty="0"/>
          </a:p>
        </p:txBody>
      </p:sp>
    </p:spTree>
    <p:extLst>
      <p:ext uri="{BB962C8B-B14F-4D97-AF65-F5344CB8AC3E}">
        <p14:creationId xmlns:p14="http://schemas.microsoft.com/office/powerpoint/2010/main" val="5298181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Disciplines</a:t>
            </a:r>
            <a:endParaRPr lang="en-US" dirty="0"/>
          </a:p>
        </p:txBody>
      </p:sp>
      <p:sp>
        <p:nvSpPr>
          <p:cNvPr id="4" name="Subtitle 3"/>
          <p:cNvSpPr>
            <a:spLocks noGrp="1"/>
          </p:cNvSpPr>
          <p:nvPr>
            <p:ph type="subTitle" idx="1"/>
          </p:nvPr>
        </p:nvSpPr>
        <p:spPr/>
        <p:txBody>
          <a:bodyPr>
            <a:normAutofit/>
          </a:bodyPr>
          <a:lstStyle/>
          <a:p>
            <a:pPr marL="342900" indent="-342900">
              <a:buFont typeface="Arial" panose="020B0604020202020204" pitchFamily="34" charset="0"/>
              <a:buChar char="•"/>
            </a:pPr>
            <a:r>
              <a:rPr lang="en-US" dirty="0"/>
              <a:t>Code </a:t>
            </a:r>
            <a:r>
              <a:rPr lang="en-US" dirty="0" smtClean="0"/>
              <a:t>review</a:t>
            </a:r>
          </a:p>
          <a:p>
            <a:pPr marL="342900" indent="-342900">
              <a:buFont typeface="Arial" panose="020B0604020202020204" pitchFamily="34" charset="0"/>
              <a:buChar char="•"/>
            </a:pPr>
            <a:r>
              <a:rPr lang="en-US" dirty="0" smtClean="0"/>
              <a:t>Pair programming</a:t>
            </a:r>
          </a:p>
          <a:p>
            <a:pPr marL="342900" indent="-342900">
              <a:buFont typeface="Arial" panose="020B0604020202020204" pitchFamily="34" charset="0"/>
              <a:buChar char="•"/>
            </a:pPr>
            <a:r>
              <a:rPr lang="en-US" dirty="0" smtClean="0"/>
              <a:t>Test-Driven Development (TDD)</a:t>
            </a:r>
          </a:p>
        </p:txBody>
      </p:sp>
      <p:sp>
        <p:nvSpPr>
          <p:cNvPr id="6" name="Rectangle 5"/>
          <p:cNvSpPr/>
          <p:nvPr/>
        </p:nvSpPr>
        <p:spPr>
          <a:xfrm>
            <a:off x="3732500" y="0"/>
            <a:ext cx="4727000" cy="523220"/>
          </a:xfrm>
          <a:prstGeom prst="rect">
            <a:avLst/>
          </a:prstGeom>
        </p:spPr>
        <p:txBody>
          <a:bodyPr wrap="none">
            <a:spAutoFit/>
          </a:bodyPr>
          <a:lstStyle/>
          <a:p>
            <a:r>
              <a:rPr lang="en-US" sz="2800" dirty="0"/>
              <a:t>Are we writing good unit tests?</a:t>
            </a:r>
          </a:p>
        </p:txBody>
      </p:sp>
    </p:spTree>
    <p:extLst>
      <p:ext uri="{BB962C8B-B14F-4D97-AF65-F5344CB8AC3E}">
        <p14:creationId xmlns:p14="http://schemas.microsoft.com/office/powerpoint/2010/main" val="3140605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8162"/>
            <a:ext cx="12192000" cy="8096250"/>
          </a:xfrm>
          <a:prstGeom prst="rect">
            <a:avLst/>
          </a:prstGeom>
        </p:spPr>
      </p:pic>
      <p:sp>
        <p:nvSpPr>
          <p:cNvPr id="3" name="TextBox 2"/>
          <p:cNvSpPr txBox="1"/>
          <p:nvPr/>
        </p:nvSpPr>
        <p:spPr>
          <a:xfrm>
            <a:off x="0" y="2828836"/>
            <a:ext cx="12192000" cy="1261884"/>
          </a:xfrm>
          <a:prstGeom prst="rect">
            <a:avLst/>
          </a:prstGeom>
          <a:noFill/>
        </p:spPr>
        <p:txBody>
          <a:bodyPr wrap="square" rtlCol="0">
            <a:spAutoFit/>
          </a:bodyPr>
          <a:lstStyle/>
          <a:p>
            <a:r>
              <a:rPr lang="en-US" sz="7600" b="1" dirty="0" smtClean="0">
                <a:ln w="38100">
                  <a:solidFill>
                    <a:schemeClr val="tx1"/>
                  </a:solidFill>
                </a:ln>
                <a:solidFill>
                  <a:srgbClr val="FFFF00"/>
                </a:solidFill>
              </a:rPr>
              <a:t>  Can you manually test that?</a:t>
            </a:r>
            <a:endParaRPr lang="en-US" sz="7600" b="1" dirty="0">
              <a:ln w="38100">
                <a:solidFill>
                  <a:schemeClr val="tx1"/>
                </a:solidFill>
              </a:ln>
              <a:solidFill>
                <a:srgbClr val="FFFF00"/>
              </a:solidFill>
            </a:endParaRPr>
          </a:p>
        </p:txBody>
      </p:sp>
    </p:spTree>
    <p:extLst>
      <p:ext uri="{BB962C8B-B14F-4D97-AF65-F5344CB8AC3E}">
        <p14:creationId xmlns:p14="http://schemas.microsoft.com/office/powerpoint/2010/main" val="29685932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Limitation of Disciplines</a:t>
            </a:r>
            <a:endParaRPr lang="en-US" dirty="0"/>
          </a:p>
        </p:txBody>
      </p:sp>
      <p:sp>
        <p:nvSpPr>
          <p:cNvPr id="5" name="Subtitle 4"/>
          <p:cNvSpPr>
            <a:spLocks noGrp="1"/>
          </p:cNvSpPr>
          <p:nvPr>
            <p:ph type="subTitle" idx="1"/>
          </p:nvPr>
        </p:nvSpPr>
        <p:spPr/>
        <p:txBody>
          <a:bodyPr/>
          <a:lstStyle/>
          <a:p>
            <a:pPr marL="342900" indent="-342900">
              <a:buFont typeface="Arial" panose="020B0604020202020204" pitchFamily="34" charset="0"/>
              <a:buChar char="•"/>
            </a:pPr>
            <a:r>
              <a:rPr lang="en-US" dirty="0" smtClean="0"/>
              <a:t>Hard to measure</a:t>
            </a:r>
          </a:p>
          <a:p>
            <a:pPr marL="342900" indent="-342900">
              <a:buFont typeface="Arial" panose="020B0604020202020204" pitchFamily="34" charset="0"/>
              <a:buChar char="•"/>
            </a:pPr>
            <a:r>
              <a:rPr lang="en-US" dirty="0" smtClean="0"/>
              <a:t>Disciplines are HARD!</a:t>
            </a:r>
            <a:endParaRPr lang="en-US" dirty="0"/>
          </a:p>
        </p:txBody>
      </p:sp>
      <p:sp>
        <p:nvSpPr>
          <p:cNvPr id="7" name="Rectangle 6"/>
          <p:cNvSpPr/>
          <p:nvPr/>
        </p:nvSpPr>
        <p:spPr>
          <a:xfrm>
            <a:off x="3732500" y="0"/>
            <a:ext cx="4727000" cy="523220"/>
          </a:xfrm>
          <a:prstGeom prst="rect">
            <a:avLst/>
          </a:prstGeom>
        </p:spPr>
        <p:txBody>
          <a:bodyPr wrap="none">
            <a:spAutoFit/>
          </a:bodyPr>
          <a:lstStyle/>
          <a:p>
            <a:r>
              <a:rPr lang="en-US" sz="2800" dirty="0"/>
              <a:t>Are we writing good unit tests?</a:t>
            </a:r>
          </a:p>
        </p:txBody>
      </p:sp>
    </p:spTree>
    <p:extLst>
      <p:ext uri="{BB962C8B-B14F-4D97-AF65-F5344CB8AC3E}">
        <p14:creationId xmlns:p14="http://schemas.microsoft.com/office/powerpoint/2010/main" val="668551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Mutation testing</a:t>
            </a:r>
            <a:endParaRPr lang="en-US" dirty="0"/>
          </a:p>
        </p:txBody>
      </p:sp>
      <p:sp>
        <p:nvSpPr>
          <p:cNvPr id="3" name="Content Placeholder 2"/>
          <p:cNvSpPr>
            <a:spLocks noGrp="1"/>
          </p:cNvSpPr>
          <p:nvPr>
            <p:ph type="subTitle" idx="1"/>
          </p:nvPr>
        </p:nvSpPr>
        <p:spPr/>
        <p:txBody>
          <a:bodyPr>
            <a:normAutofit/>
          </a:bodyPr>
          <a:lstStyle/>
          <a:p>
            <a:pPr marL="342900" indent="-342900">
              <a:buFont typeface="Arial" panose="020B0604020202020204" pitchFamily="34" charset="0"/>
              <a:buChar char="•"/>
            </a:pPr>
            <a:r>
              <a:rPr lang="en-US" dirty="0" smtClean="0"/>
              <a:t>Raises our confidence that our unit tests will detect unwanted change</a:t>
            </a:r>
          </a:p>
          <a:p>
            <a:pPr marL="342900" indent="-342900">
              <a:buFont typeface="Arial" panose="020B0604020202020204" pitchFamily="34" charset="0"/>
              <a:buChar char="•"/>
            </a:pPr>
            <a:r>
              <a:rPr lang="en-US" dirty="0" smtClean="0"/>
              <a:t>Measures the quality of our tests by the percentage of mutations killed</a:t>
            </a:r>
            <a:endParaRPr lang="en-US" dirty="0"/>
          </a:p>
        </p:txBody>
      </p:sp>
      <p:sp>
        <p:nvSpPr>
          <p:cNvPr id="5" name="Rectangle 4"/>
          <p:cNvSpPr/>
          <p:nvPr/>
        </p:nvSpPr>
        <p:spPr>
          <a:xfrm>
            <a:off x="3732500" y="0"/>
            <a:ext cx="4727000" cy="523220"/>
          </a:xfrm>
          <a:prstGeom prst="rect">
            <a:avLst/>
          </a:prstGeom>
        </p:spPr>
        <p:txBody>
          <a:bodyPr wrap="none">
            <a:spAutoFit/>
          </a:bodyPr>
          <a:lstStyle/>
          <a:p>
            <a:r>
              <a:rPr lang="en-US" sz="2800" dirty="0"/>
              <a:t>Are we writing good unit tests?</a:t>
            </a:r>
          </a:p>
        </p:txBody>
      </p:sp>
    </p:spTree>
    <p:extLst>
      <p:ext uri="{BB962C8B-B14F-4D97-AF65-F5344CB8AC3E}">
        <p14:creationId xmlns:p14="http://schemas.microsoft.com/office/powerpoint/2010/main" val="22049381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New concepts</a:t>
            </a:r>
            <a:endParaRPr lang="en-US" dirty="0"/>
          </a:p>
        </p:txBody>
      </p:sp>
      <p:sp>
        <p:nvSpPr>
          <p:cNvPr id="3" name="Content Placeholder 2"/>
          <p:cNvSpPr>
            <a:spLocks noGrp="1"/>
          </p:cNvSpPr>
          <p:nvPr>
            <p:ph type="subTitle" idx="1"/>
          </p:nvPr>
        </p:nvSpPr>
        <p:spPr/>
        <p:txBody>
          <a:bodyPr>
            <a:normAutofit/>
          </a:bodyPr>
          <a:lstStyle/>
          <a:p>
            <a:pPr marL="342900" indent="-342900">
              <a:buFont typeface="Arial" panose="020B0604020202020204" pitchFamily="34" charset="0"/>
              <a:buChar char="•"/>
            </a:pPr>
            <a:endParaRPr lang="en-US" dirty="0"/>
          </a:p>
        </p:txBody>
      </p:sp>
      <p:sp>
        <p:nvSpPr>
          <p:cNvPr id="4" name="Rectangle 3"/>
          <p:cNvSpPr/>
          <p:nvPr/>
        </p:nvSpPr>
        <p:spPr>
          <a:xfrm>
            <a:off x="914400" y="694944"/>
            <a:ext cx="262128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Mutant:</a:t>
            </a:r>
          </a:p>
          <a:p>
            <a:pPr algn="ctr"/>
            <a:r>
              <a:rPr lang="en-US" dirty="0" smtClean="0"/>
              <a:t>Mutated version of a class</a:t>
            </a:r>
            <a:endParaRPr lang="en-US" dirty="0"/>
          </a:p>
        </p:txBody>
      </p:sp>
      <p:sp>
        <p:nvSpPr>
          <p:cNvPr id="5" name="Rectangle 4"/>
          <p:cNvSpPr/>
          <p:nvPr/>
        </p:nvSpPr>
        <p:spPr>
          <a:xfrm>
            <a:off x="8656320" y="694944"/>
            <a:ext cx="262128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Mutation Operator:</a:t>
            </a:r>
          </a:p>
          <a:p>
            <a:pPr algn="ctr"/>
            <a:r>
              <a:rPr lang="en-US" dirty="0" smtClean="0"/>
              <a:t>Change &lt;= to &lt;</a:t>
            </a:r>
          </a:p>
          <a:p>
            <a:pPr algn="ctr"/>
            <a:r>
              <a:rPr lang="en-US" dirty="0" smtClean="0"/>
              <a:t>Negate conditional</a:t>
            </a:r>
          </a:p>
          <a:p>
            <a:pPr algn="ctr"/>
            <a:r>
              <a:rPr lang="en-US" dirty="0" smtClean="0"/>
              <a:t>Remove method call</a:t>
            </a:r>
            <a:endParaRPr lang="en-US" dirty="0"/>
          </a:p>
        </p:txBody>
      </p:sp>
      <p:sp>
        <p:nvSpPr>
          <p:cNvPr id="6" name="Rectangle 5"/>
          <p:cNvSpPr/>
          <p:nvPr/>
        </p:nvSpPr>
        <p:spPr>
          <a:xfrm>
            <a:off x="8656320" y="5077968"/>
            <a:ext cx="262128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Generating mutants</a:t>
            </a:r>
            <a:endParaRPr lang="en-US" b="1" dirty="0"/>
          </a:p>
        </p:txBody>
      </p:sp>
      <p:sp>
        <p:nvSpPr>
          <p:cNvPr id="7" name="Rectangle 6"/>
          <p:cNvSpPr/>
          <p:nvPr/>
        </p:nvSpPr>
        <p:spPr>
          <a:xfrm>
            <a:off x="914400" y="5077968"/>
            <a:ext cx="2621280"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Mutation coverage:</a:t>
            </a:r>
          </a:p>
          <a:p>
            <a:pPr algn="ctr"/>
            <a:r>
              <a:rPr lang="en-US" dirty="0" smtClean="0"/>
              <a:t>Percentage of mutants killed</a:t>
            </a:r>
            <a:endParaRPr lang="en-US" dirty="0"/>
          </a:p>
        </p:txBody>
      </p:sp>
      <p:sp>
        <p:nvSpPr>
          <p:cNvPr id="9" name="Rectangle 8"/>
          <p:cNvSpPr/>
          <p:nvPr/>
        </p:nvSpPr>
        <p:spPr>
          <a:xfrm>
            <a:off x="3732500" y="0"/>
            <a:ext cx="4727000" cy="523220"/>
          </a:xfrm>
          <a:prstGeom prst="rect">
            <a:avLst/>
          </a:prstGeom>
        </p:spPr>
        <p:txBody>
          <a:bodyPr wrap="none">
            <a:spAutoFit/>
          </a:bodyPr>
          <a:lstStyle/>
          <a:p>
            <a:r>
              <a:rPr lang="en-US" sz="2800" dirty="0"/>
              <a:t>Are we writing good unit tests?</a:t>
            </a:r>
          </a:p>
        </p:txBody>
      </p:sp>
    </p:spTree>
    <p:extLst>
      <p:ext uri="{BB962C8B-B14F-4D97-AF65-F5344CB8AC3E}">
        <p14:creationId xmlns:p14="http://schemas.microsoft.com/office/powerpoint/2010/main" val="25296110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49098550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3732500" y="0"/>
            <a:ext cx="4727000" cy="523220"/>
          </a:xfrm>
          <a:prstGeom prst="rect">
            <a:avLst/>
          </a:prstGeom>
        </p:spPr>
        <p:txBody>
          <a:bodyPr wrap="none">
            <a:spAutoFit/>
          </a:bodyPr>
          <a:lstStyle/>
          <a:p>
            <a:r>
              <a:rPr lang="en-US" sz="2800" dirty="0"/>
              <a:t>Are we writing good unit tests?</a:t>
            </a:r>
          </a:p>
        </p:txBody>
      </p:sp>
    </p:spTree>
    <p:extLst>
      <p:ext uri="{BB962C8B-B14F-4D97-AF65-F5344CB8AC3E}">
        <p14:creationId xmlns:p14="http://schemas.microsoft.com/office/powerpoint/2010/main" val="26229811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Limitations of mutation testing</a:t>
            </a:r>
            <a:endParaRPr lang="en-US" dirty="0"/>
          </a:p>
        </p:txBody>
      </p:sp>
      <p:sp>
        <p:nvSpPr>
          <p:cNvPr id="4" name="Subtitle 3"/>
          <p:cNvSpPr>
            <a:spLocks noGrp="1"/>
          </p:cNvSpPr>
          <p:nvPr>
            <p:ph type="subTitle" idx="1"/>
          </p:nvPr>
        </p:nvSpPr>
        <p:spPr/>
        <p:txBody>
          <a:bodyPr/>
          <a:lstStyle/>
          <a:p>
            <a:endParaRPr lang="en-US" dirty="0"/>
          </a:p>
        </p:txBody>
      </p:sp>
      <p:graphicFrame>
        <p:nvGraphicFramePr>
          <p:cNvPr id="5" name="Diagram 4"/>
          <p:cNvGraphicFramePr/>
          <p:nvPr>
            <p:extLst>
              <p:ext uri="{D42A27DB-BD31-4B8C-83A1-F6EECF244321}">
                <p14:modId xmlns:p14="http://schemas.microsoft.com/office/powerpoint/2010/main" val="4115707302"/>
              </p:ext>
            </p:extLst>
          </p:nvPr>
        </p:nvGraphicFramePr>
        <p:xfrm>
          <a:off x="2032000" y="172058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3732500" y="0"/>
            <a:ext cx="4727000" cy="523220"/>
          </a:xfrm>
          <a:prstGeom prst="rect">
            <a:avLst/>
          </a:prstGeom>
        </p:spPr>
        <p:txBody>
          <a:bodyPr wrap="none">
            <a:spAutoFit/>
          </a:bodyPr>
          <a:lstStyle/>
          <a:p>
            <a:r>
              <a:rPr lang="en-US" sz="2800" dirty="0"/>
              <a:t>Are we writing good unit tests?</a:t>
            </a:r>
          </a:p>
        </p:txBody>
      </p:sp>
    </p:spTree>
    <p:extLst>
      <p:ext uri="{BB962C8B-B14F-4D97-AF65-F5344CB8AC3E}">
        <p14:creationId xmlns:p14="http://schemas.microsoft.com/office/powerpoint/2010/main" val="40792982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Mutation testing tools</a:t>
            </a:r>
            <a:endParaRPr lang="en-US" dirty="0"/>
          </a:p>
        </p:txBody>
      </p:sp>
      <p:sp>
        <p:nvSpPr>
          <p:cNvPr id="4" name="Subtitle 3"/>
          <p:cNvSpPr>
            <a:spLocks noGrp="1"/>
          </p:cNvSpPr>
          <p:nvPr>
            <p:ph idx="1"/>
          </p:nvPr>
        </p:nvSpPr>
        <p:spPr/>
        <p:txBody>
          <a:bodyPr/>
          <a:lstStyle/>
          <a:p>
            <a:r>
              <a:rPr lang="en-US" dirty="0" smtClean="0"/>
              <a:t>Java – PIT(</a:t>
            </a:r>
            <a:r>
              <a:rPr lang="en-US" dirty="0" err="1" smtClean="0"/>
              <a:t>pitest</a:t>
            </a:r>
            <a:r>
              <a:rPr lang="en-US" dirty="0"/>
              <a:t>) - </a:t>
            </a:r>
            <a:r>
              <a:rPr lang="en-US" dirty="0">
                <a:hlinkClick r:id="rId2"/>
              </a:rPr>
              <a:t>http://pitest.org</a:t>
            </a:r>
            <a:r>
              <a:rPr lang="en-US" dirty="0" smtClean="0">
                <a:hlinkClick r:id="rId2"/>
              </a:rPr>
              <a:t>/</a:t>
            </a:r>
            <a:endParaRPr lang="en-US" dirty="0" smtClean="0"/>
          </a:p>
          <a:p>
            <a:r>
              <a:rPr lang="en-US" dirty="0"/>
              <a:t>.</a:t>
            </a:r>
            <a:r>
              <a:rPr lang="en-US" dirty="0" smtClean="0"/>
              <a:t>NET - </a:t>
            </a:r>
            <a:r>
              <a:rPr lang="en-US" dirty="0" err="1" smtClean="0"/>
              <a:t>VisualMutator</a:t>
            </a:r>
            <a:r>
              <a:rPr lang="en-US" dirty="0" smtClean="0"/>
              <a:t> </a:t>
            </a:r>
            <a:r>
              <a:rPr lang="en-US" dirty="0"/>
              <a:t>- </a:t>
            </a:r>
            <a:r>
              <a:rPr lang="en-US" dirty="0">
                <a:hlinkClick r:id="rId3"/>
              </a:rPr>
              <a:t>https://visualmutator.github.io/web</a:t>
            </a:r>
            <a:r>
              <a:rPr lang="en-US" dirty="0" smtClean="0">
                <a:hlinkClick r:id="rId3"/>
              </a:rPr>
              <a:t>/</a:t>
            </a:r>
            <a:endParaRPr lang="en-US" dirty="0" smtClean="0"/>
          </a:p>
          <a:p>
            <a:r>
              <a:rPr lang="en-US" dirty="0" smtClean="0"/>
              <a:t>Python – mutate.py - </a:t>
            </a:r>
            <a:r>
              <a:rPr lang="en-US" dirty="0" smtClean="0">
                <a:hlinkClick r:id="rId4"/>
              </a:rPr>
              <a:t>http://</a:t>
            </a:r>
            <a:r>
              <a:rPr lang="en-US" dirty="0" smtClean="0">
                <a:hlinkClick r:id="rId4"/>
              </a:rPr>
              <a:t>arun-babu.com/mutate.py</a:t>
            </a:r>
            <a:endParaRPr lang="en-US" dirty="0" smtClean="0">
              <a:hlinkClick r:id="rId5"/>
            </a:endParaRPr>
          </a:p>
          <a:p>
            <a:r>
              <a:rPr lang="en-US" dirty="0" smtClean="0"/>
              <a:t>Ruby, PHP</a:t>
            </a:r>
            <a:r>
              <a:rPr lang="en-US" smtClean="0"/>
              <a:t>, Haskell</a:t>
            </a:r>
          </a:p>
          <a:p>
            <a:pPr marL="0" indent="0">
              <a:buNone/>
            </a:pPr>
            <a:endParaRPr lang="en-US" dirty="0" smtClean="0">
              <a:hlinkClick r:id="rId5"/>
            </a:endParaRPr>
          </a:p>
          <a:p>
            <a:pPr marL="0" indent="0">
              <a:buNone/>
            </a:pPr>
            <a:r>
              <a:rPr lang="en-US" dirty="0" smtClean="0">
                <a:hlinkClick r:id="rId5"/>
              </a:rPr>
              <a:t>https</a:t>
            </a:r>
            <a:r>
              <a:rPr lang="en-US" dirty="0">
                <a:hlinkClick r:id="rId5"/>
              </a:rPr>
              <a:t>://</a:t>
            </a:r>
            <a:r>
              <a:rPr lang="en-US" dirty="0" smtClean="0">
                <a:hlinkClick r:id="rId5"/>
              </a:rPr>
              <a:t>en.wikipedia.org/wiki/Mutation_testing#External_links</a:t>
            </a:r>
            <a:endParaRPr lang="en-US" dirty="0" smtClean="0"/>
          </a:p>
          <a:p>
            <a:endParaRPr lang="en-US" dirty="0"/>
          </a:p>
          <a:p>
            <a:endParaRPr lang="en-US" dirty="0" smtClean="0"/>
          </a:p>
          <a:p>
            <a:endParaRPr lang="en-US" dirty="0"/>
          </a:p>
        </p:txBody>
      </p:sp>
      <p:sp>
        <p:nvSpPr>
          <p:cNvPr id="5" name="Rectangle 4"/>
          <p:cNvSpPr/>
          <p:nvPr/>
        </p:nvSpPr>
        <p:spPr>
          <a:xfrm>
            <a:off x="3732500" y="0"/>
            <a:ext cx="4727000" cy="523220"/>
          </a:xfrm>
          <a:prstGeom prst="rect">
            <a:avLst/>
          </a:prstGeom>
        </p:spPr>
        <p:txBody>
          <a:bodyPr wrap="none">
            <a:spAutoFit/>
          </a:bodyPr>
          <a:lstStyle/>
          <a:p>
            <a:r>
              <a:rPr lang="en-US" sz="2800" dirty="0"/>
              <a:t>Are we writing good unit tests?</a:t>
            </a:r>
          </a:p>
        </p:txBody>
      </p:sp>
    </p:spTree>
    <p:extLst>
      <p:ext uri="{BB962C8B-B14F-4D97-AF65-F5344CB8AC3E}">
        <p14:creationId xmlns:p14="http://schemas.microsoft.com/office/powerpoint/2010/main" val="15061305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PIT (</a:t>
            </a:r>
            <a:r>
              <a:rPr lang="en-US" dirty="0" err="1" smtClean="0"/>
              <a:t>pitest</a:t>
            </a:r>
            <a:r>
              <a:rPr lang="en-US" dirty="0" smtClean="0"/>
              <a:t>)</a:t>
            </a:r>
            <a:br>
              <a:rPr lang="en-US" dirty="0" smtClean="0"/>
            </a:br>
            <a:r>
              <a:rPr lang="en-US" dirty="0"/>
              <a:t/>
            </a:r>
            <a:br>
              <a:rPr lang="en-US" dirty="0"/>
            </a:br>
            <a:endParaRPr lang="en-US" dirty="0"/>
          </a:p>
        </p:txBody>
      </p:sp>
      <p:sp>
        <p:nvSpPr>
          <p:cNvPr id="4" name="Subtitle 3"/>
          <p:cNvSpPr>
            <a:spLocks noGrp="1"/>
          </p:cNvSpPr>
          <p:nvPr>
            <p:ph type="subTitle" idx="1"/>
          </p:nvPr>
        </p:nvSpPr>
        <p:spPr/>
        <p:txBody>
          <a:bodyPr/>
          <a:lstStyle/>
          <a:p>
            <a:r>
              <a:rPr lang="en-US" dirty="0" smtClean="0"/>
              <a:t>Java mutation testing tool</a:t>
            </a:r>
            <a:endParaRPr lang="en-US" dirty="0"/>
          </a:p>
        </p:txBody>
      </p:sp>
      <p:pic>
        <p:nvPicPr>
          <p:cNvPr id="1026" name="Picture 2" descr="http://pitest.org/images/pit-black-150x15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25" y="2062162"/>
            <a:ext cx="1428750" cy="14478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732500" y="0"/>
            <a:ext cx="4727000" cy="523220"/>
          </a:xfrm>
          <a:prstGeom prst="rect">
            <a:avLst/>
          </a:prstGeom>
        </p:spPr>
        <p:txBody>
          <a:bodyPr wrap="none">
            <a:spAutoFit/>
          </a:bodyPr>
          <a:lstStyle/>
          <a:p>
            <a:r>
              <a:rPr lang="en-US" sz="2800" dirty="0"/>
              <a:t>Are we writing good unit tests?</a:t>
            </a:r>
          </a:p>
        </p:txBody>
      </p:sp>
    </p:spTree>
    <p:extLst>
      <p:ext uri="{BB962C8B-B14F-4D97-AF65-F5344CB8AC3E}">
        <p14:creationId xmlns:p14="http://schemas.microsoft.com/office/powerpoint/2010/main" val="6262316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661405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main purpose </a:t>
            </a:r>
            <a:r>
              <a:rPr lang="en-US" dirty="0" smtClean="0"/>
              <a:t>of automated tests is to </a:t>
            </a:r>
            <a:r>
              <a:rPr lang="en-US" b="1" dirty="0" smtClean="0"/>
              <a:t>preserve existing behavior</a:t>
            </a:r>
            <a:endParaRPr lang="en-US" b="1" dirty="0"/>
          </a:p>
        </p:txBody>
      </p:sp>
      <p:graphicFrame>
        <p:nvGraphicFramePr>
          <p:cNvPr id="4" name="Diagram 3"/>
          <p:cNvGraphicFramePr/>
          <p:nvPr>
            <p:extLst>
              <p:ext uri="{D42A27DB-BD31-4B8C-83A1-F6EECF244321}">
                <p14:modId xmlns:p14="http://schemas.microsoft.com/office/powerpoint/2010/main" val="41445726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5" name="Rounded Rectangle 4"/>
          <p:cNvSpPr/>
          <p:nvPr/>
        </p:nvSpPr>
        <p:spPr>
          <a:xfrm>
            <a:off x="2083815" y="4642574"/>
            <a:ext cx="2060143" cy="12060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smtClean="0"/>
              <a:t>Mutation testing</a:t>
            </a:r>
            <a:endParaRPr lang="en-US" sz="2300" kern="1200" dirty="0"/>
          </a:p>
        </p:txBody>
      </p:sp>
      <p:graphicFrame>
        <p:nvGraphicFramePr>
          <p:cNvPr id="131" name="Diagram 130"/>
          <p:cNvGraphicFramePr/>
          <p:nvPr>
            <p:extLst>
              <p:ext uri="{D42A27DB-BD31-4B8C-83A1-F6EECF244321}">
                <p14:modId xmlns:p14="http://schemas.microsoft.com/office/powerpoint/2010/main" val="363164941"/>
              </p:ext>
            </p:extLst>
          </p:nvPr>
        </p:nvGraphicFramePr>
        <p:xfrm>
          <a:off x="2032000" y="2536274"/>
          <a:ext cx="812800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107079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30955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0"/>
            <a:ext cx="9144000" cy="3339275"/>
          </a:xfrm>
        </p:spPr>
        <p:txBody>
          <a:bodyPr>
            <a:normAutofit/>
          </a:bodyPr>
          <a:lstStyle/>
          <a:p>
            <a:r>
              <a:rPr lang="en-US" dirty="0"/>
              <a:t>Testing all combinations </a:t>
            </a:r>
            <a:r>
              <a:rPr lang="en-US" dirty="0" smtClean="0"/>
              <a:t>is impractical</a:t>
            </a:r>
            <a:br>
              <a:rPr lang="en-US" dirty="0" smtClean="0"/>
            </a:br>
            <a:endParaRPr lang="en-US" dirty="0"/>
          </a:p>
        </p:txBody>
      </p:sp>
      <mc:AlternateContent xmlns:mc="http://schemas.openxmlformats.org/markup-compatibility/2006" xmlns:a14="http://schemas.microsoft.com/office/drawing/2010/main">
        <mc:Choice Requires="a14">
          <p:sp>
            <p:nvSpPr>
              <p:cNvPr id="5" name="Subtitle 4"/>
              <p:cNvSpPr>
                <a:spLocks noGrp="1"/>
              </p:cNvSpPr>
              <p:nvPr>
                <p:ph type="subTitle" idx="1"/>
              </p:nvPr>
            </p:nvSpPr>
            <p:spPr>
              <a:xfrm>
                <a:off x="1524000" y="4674934"/>
                <a:ext cx="9144000" cy="2055050"/>
              </a:xfrm>
            </p:spPr>
            <p:txBody>
              <a:bodyPr>
                <a:normAutofit/>
              </a:bodyPr>
              <a:lstStyle/>
              <a:p>
                <a:pPr marL="342900" indent="-342900">
                  <a:buFont typeface="Arial" panose="020B0604020202020204" pitchFamily="34" charset="0"/>
                  <a:buChar char="•"/>
                </a:pPr>
                <a:endParaRPr lang="en-US" b="0" i="1"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(2 </m:t>
                        </m:r>
                        <m:r>
                          <a:rPr lang="en-US" b="0" i="1" smtClean="0">
                            <a:latin typeface="Cambria Math" panose="02040503050406030204" pitchFamily="18" charset="0"/>
                          </a:rPr>
                          <m:t>𝑠𝑡𝑎𝑡𝑒𝑠</m:t>
                        </m:r>
                        <m:r>
                          <a:rPr lang="en-US" b="0" i="1" smtClean="0">
                            <a:latin typeface="Cambria Math" panose="02040503050406030204" pitchFamily="18" charset="0"/>
                          </a:rPr>
                          <m:t>)</m:t>
                        </m:r>
                      </m:e>
                      <m:sup>
                        <m:r>
                          <a:rPr lang="en-US" b="0" i="1" smtClean="0">
                            <a:latin typeface="Cambria Math" panose="02040503050406030204" pitchFamily="18" charset="0"/>
                          </a:rPr>
                          <m:t>20 </m:t>
                        </m:r>
                        <m:r>
                          <a:rPr lang="en-US" b="0" i="1" smtClean="0">
                            <a:latin typeface="Cambria Math" panose="02040503050406030204" pitchFamily="18" charset="0"/>
                          </a:rPr>
                          <m:t>𝑠𝑤𝑖𝑡𝑐h𝑒𝑠</m:t>
                        </m:r>
                      </m:sup>
                    </m:sSup>
                    <m:r>
                      <a:rPr lang="en-US" b="0" i="1" smtClean="0">
                        <a:latin typeface="Cambria Math" panose="02040503050406030204" pitchFamily="18" charset="0"/>
                      </a:rPr>
                      <m:t>= </m:t>
                    </m:r>
                  </m:oMath>
                </a14:m>
                <a:r>
                  <a:rPr lang="en-US" dirty="0" smtClean="0"/>
                  <a:t>1048576 combinations</a:t>
                </a:r>
              </a:p>
              <a:p>
                <a:pPr marL="342900" indent="-342900">
                  <a:buFont typeface="Arial" panose="020B0604020202020204" pitchFamily="34" charset="0"/>
                  <a:buChar char="•"/>
                </a:pPr>
                <a:r>
                  <a:rPr lang="en-US" dirty="0" smtClean="0"/>
                  <a:t>There might be a single combination that has a bug! </a:t>
                </a:r>
              </a:p>
              <a:p>
                <a:pPr marL="342900" indent="-342900">
                  <a:buFont typeface="Arial" panose="020B0604020202020204" pitchFamily="34" charset="0"/>
                  <a:buChar char="•"/>
                </a:pPr>
                <a:r>
                  <a:rPr lang="en-US" dirty="0" smtClean="0"/>
                  <a:t>How will we know?</a:t>
                </a:r>
              </a:p>
              <a:p>
                <a:pPr marL="342900" indent="-342900">
                  <a:buFont typeface="Arial" panose="020B0604020202020204" pitchFamily="34" charset="0"/>
                  <a:buChar char="•"/>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type="subTitle" idx="1"/>
              </p:nvPr>
            </p:nvSpPr>
            <p:spPr>
              <a:xfrm>
                <a:off x="1524000" y="4674934"/>
                <a:ext cx="9144000" cy="2055050"/>
              </a:xfrm>
              <a:blipFill rotWithShape="0">
                <a:blip r:embed="rId2"/>
                <a:stretch>
                  <a:fillRect/>
                </a:stretch>
              </a:blipFill>
            </p:spPr>
            <p:txBody>
              <a:bodyPr/>
              <a:lstStyle/>
              <a:p>
                <a:r>
                  <a:rPr lang="en-US">
                    <a:noFill/>
                  </a:rPr>
                  <a:t> </a:t>
                </a:r>
              </a:p>
            </p:txBody>
          </p:sp>
        </mc:Fallback>
      </mc:AlternateContent>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880" t="4022" b="3753"/>
          <a:stretch/>
        </p:blipFill>
        <p:spPr>
          <a:xfrm>
            <a:off x="4869688" y="2748755"/>
            <a:ext cx="2452624" cy="2116394"/>
          </a:xfrm>
          <a:prstGeom prst="rect">
            <a:avLst/>
          </a:prstGeom>
        </p:spPr>
      </p:pic>
    </p:spTree>
    <p:extLst>
      <p:ext uri="{BB962C8B-B14F-4D97-AF65-F5344CB8AC3E}">
        <p14:creationId xmlns:p14="http://schemas.microsoft.com/office/powerpoint/2010/main" val="23672726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hlinkClick r:id="rId2"/>
              </a:rPr>
              <a:t>https://www.amazon.com/Working-Effectively-Legacy-Michael-Feathers/dp/0131177052</a:t>
            </a:r>
          </a:p>
          <a:p>
            <a:r>
              <a:rPr lang="en-US" dirty="0" smtClean="0">
                <a:hlinkClick r:id="rId2"/>
              </a:rPr>
              <a:t>http://www.informit.com/articles/article.aspx?p=359418</a:t>
            </a:r>
            <a:endParaRPr lang="en-US" dirty="0" smtClean="0"/>
          </a:p>
          <a:p>
            <a:r>
              <a:rPr lang="en-US" dirty="0" smtClean="0">
                <a:hlinkClick r:id="rId3"/>
              </a:rPr>
              <a:t>http://pitest.org/</a:t>
            </a:r>
            <a:endParaRPr lang="en-US" dirty="0" smtClean="0"/>
          </a:p>
          <a:p>
            <a:r>
              <a:rPr lang="en-US" dirty="0" smtClean="0">
                <a:hlinkClick r:id="rId4"/>
              </a:rPr>
              <a:t>http://www.agilemodeling.com/essays/costOfChange.htm</a:t>
            </a:r>
            <a:endParaRPr lang="en-US" dirty="0" smtClean="0"/>
          </a:p>
          <a:p>
            <a:r>
              <a:rPr lang="en-US" dirty="0" smtClean="0">
                <a:hlinkClick r:id="rId5"/>
              </a:rPr>
              <a:t>http://www.artima.com/weblogs/viewpost.jsp?thread=126923</a:t>
            </a:r>
            <a:endParaRPr lang="en-US" dirty="0" smtClean="0"/>
          </a:p>
          <a:p>
            <a:r>
              <a:rPr lang="en-US" dirty="0" smtClean="0">
                <a:hlinkClick r:id="rId6"/>
              </a:rPr>
              <a:t>https://codingjourneyman.com/tag/uncle-bob/page/2/</a:t>
            </a:r>
            <a:endParaRPr lang="en-US" dirty="0" smtClean="0"/>
          </a:p>
          <a:p>
            <a:r>
              <a:rPr lang="en-US" dirty="0">
                <a:hlinkClick r:id="rId7"/>
              </a:rPr>
              <a:t>http://</a:t>
            </a:r>
            <a:r>
              <a:rPr lang="en-US" dirty="0" smtClean="0">
                <a:hlinkClick r:id="rId7"/>
              </a:rPr>
              <a:t>www.slideshare.net/wlangiewicz/mutation-testing-in-java</a:t>
            </a:r>
            <a:endParaRPr lang="en-US" dirty="0" smtClean="0"/>
          </a:p>
          <a:p>
            <a:r>
              <a:rPr lang="en-US" dirty="0">
                <a:hlinkClick r:id="rId8"/>
              </a:rPr>
              <a:t>https://</a:t>
            </a:r>
            <a:r>
              <a:rPr lang="en-US" dirty="0" smtClean="0">
                <a:hlinkClick r:id="rId8"/>
              </a:rPr>
              <a:t>en.wikipedia.org/wiki/Optimism_bias</a:t>
            </a:r>
            <a:endParaRPr lang="en-US" dirty="0" smtClean="0"/>
          </a:p>
          <a:p>
            <a:r>
              <a:rPr lang="en-US" dirty="0">
                <a:hlinkClick r:id="rId9"/>
              </a:rPr>
              <a:t>http://</a:t>
            </a:r>
            <a:r>
              <a:rPr lang="en-US" dirty="0" smtClean="0">
                <a:hlinkClick r:id="rId9"/>
              </a:rPr>
              <a:t>www.cbs.gov.il/shnaton66/st03_01.pdf</a:t>
            </a:r>
            <a:endParaRPr lang="he-IL" dirty="0" smtClean="0"/>
          </a:p>
          <a:p>
            <a:r>
              <a:rPr lang="en-US" dirty="0">
                <a:hlinkClick r:id="rId10"/>
              </a:rPr>
              <a:t>http://www.lawlink.co.il/%D7%90%D7%97%D7%95%D7%96-%D7%94%D7%92%D7%99%D7%A8%D7%95%D7%A9%D7%99%D7%9F-%D7%91%D7%99%D7%A9%D7%A8%D7%90%D7%9C</a:t>
            </a:r>
            <a:r>
              <a:rPr lang="en-US" dirty="0" smtClean="0">
                <a:hlinkClick r:id="rId10"/>
              </a:rPr>
              <a:t>/</a:t>
            </a:r>
            <a:endParaRPr lang="en-US" dirty="0" smtClean="0"/>
          </a:p>
          <a:p>
            <a:r>
              <a:rPr lang="en-US" dirty="0">
                <a:hlinkClick r:id="rId11"/>
              </a:rPr>
              <a:t>http://</a:t>
            </a:r>
            <a:r>
              <a:rPr lang="en-US" dirty="0" smtClean="0">
                <a:hlinkClick r:id="rId11"/>
              </a:rPr>
              <a:t>www.cbs.gov.il/publications16/1631/pdf/intro_e.pdf</a:t>
            </a:r>
            <a:endParaRPr lang="en-US" dirty="0" smtClean="0"/>
          </a:p>
          <a:p>
            <a:endParaRPr lang="he-IL"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99904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We will always have bugs…</a:t>
            </a:r>
            <a:br>
              <a:rPr lang="en-US" dirty="0" smtClean="0"/>
            </a:br>
            <a:endParaRPr lang="en-US" dirty="0"/>
          </a:p>
        </p:txBody>
      </p:sp>
      <p:sp>
        <p:nvSpPr>
          <p:cNvPr id="5" name="Subtitle 4"/>
          <p:cNvSpPr>
            <a:spLocks noGrp="1"/>
          </p:cNvSpPr>
          <p:nvPr>
            <p:ph type="subTitle" idx="1"/>
          </p:nvPr>
        </p:nvSpPr>
        <p:spPr>
          <a:xfrm>
            <a:off x="1524000" y="3602038"/>
            <a:ext cx="9144000" cy="3030410"/>
          </a:xfrm>
        </p:spPr>
        <p:txBody>
          <a:bodyPr>
            <a:normAutofit lnSpcReduction="10000"/>
          </a:bodyPr>
          <a:lstStyle/>
          <a:p>
            <a:pPr marL="342900" indent="-342900"/>
            <a:r>
              <a:rPr lang="en-US" b="1" dirty="0" smtClean="0"/>
              <a:t>One of Murphy’s computers laws:</a:t>
            </a:r>
          </a:p>
          <a:p>
            <a:pPr marL="342900" indent="-342900">
              <a:buFont typeface="Arial" panose="020B0604020202020204" pitchFamily="34" charset="0"/>
              <a:buChar char="•"/>
            </a:pPr>
            <a:r>
              <a:rPr lang="en-US" dirty="0" smtClean="0"/>
              <a:t>“Software </a:t>
            </a:r>
            <a:r>
              <a:rPr lang="en-US" dirty="0"/>
              <a:t>bugs are impossible to detect by anybody except the end user</a:t>
            </a:r>
            <a:r>
              <a:rPr lang="en-US" dirty="0" smtClean="0"/>
              <a:t>.”</a:t>
            </a:r>
          </a:p>
          <a:p>
            <a:endParaRPr lang="en-US" dirty="0" smtClean="0"/>
          </a:p>
          <a:p>
            <a:endParaRPr lang="en-US" dirty="0"/>
          </a:p>
          <a:p>
            <a:endParaRPr lang="en-US" dirty="0" smtClean="0"/>
          </a:p>
          <a:p>
            <a:r>
              <a:rPr lang="en-US" b="1" dirty="0" smtClean="0"/>
              <a:t>Generally, we cannot prove that our software does not have any bugs</a:t>
            </a:r>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412" y="4597940"/>
            <a:ext cx="1781175" cy="1428750"/>
          </a:xfrm>
          <a:prstGeom prst="rect">
            <a:avLst/>
          </a:prstGeom>
        </p:spPr>
      </p:pic>
    </p:spTree>
    <p:extLst>
      <p:ext uri="{BB962C8B-B14F-4D97-AF65-F5344CB8AC3E}">
        <p14:creationId xmlns:p14="http://schemas.microsoft.com/office/powerpoint/2010/main" val="3067582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How can we deploy software fast? daily? confidently?</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47793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solidFill>
                  <a:prstClr val="black"/>
                </a:solidFill>
              </a:rPr>
              <a:t>The vision of automated testing</a:t>
            </a:r>
            <a:endParaRPr lang="en-US" dirty="0"/>
          </a:p>
        </p:txBody>
      </p:sp>
      <p:graphicFrame>
        <p:nvGraphicFramePr>
          <p:cNvPr id="7" name="Diagram 6"/>
          <p:cNvGraphicFramePr/>
          <p:nvPr>
            <p:extLst>
              <p:ext uri="{D42A27DB-BD31-4B8C-83A1-F6EECF244321}">
                <p14:modId xmlns:p14="http://schemas.microsoft.com/office/powerpoint/2010/main" val="1904189243"/>
              </p:ext>
            </p:extLst>
          </p:nvPr>
        </p:nvGraphicFramePr>
        <p:xfrm>
          <a:off x="621792" y="1365842"/>
          <a:ext cx="1094157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p:cNvGraphicFramePr/>
          <p:nvPr>
            <p:extLst>
              <p:ext uri="{D42A27DB-BD31-4B8C-83A1-F6EECF244321}">
                <p14:modId xmlns:p14="http://schemas.microsoft.com/office/powerpoint/2010/main" val="3111215301"/>
              </p:ext>
            </p:extLst>
          </p:nvPr>
        </p:nvGraphicFramePr>
        <p:xfrm>
          <a:off x="621792" y="585216"/>
          <a:ext cx="10948416" cy="351705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830493" y="3401569"/>
            <a:ext cx="1813112" cy="1346878"/>
          </a:xfrm>
          <a:prstGeom prst="rect">
            <a:avLst/>
          </a:prstGeom>
        </p:spPr>
      </p:pic>
      <p:sp>
        <p:nvSpPr>
          <p:cNvPr id="5" name="Cloud 4"/>
          <p:cNvSpPr/>
          <p:nvPr/>
        </p:nvSpPr>
        <p:spPr>
          <a:xfrm>
            <a:off x="1499616" y="4748447"/>
            <a:ext cx="2145792" cy="1304544"/>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Exploratory testing</a:t>
            </a:r>
          </a:p>
          <a:p>
            <a:pPr algn="ctr"/>
            <a:r>
              <a:rPr lang="en-US" sz="2000" dirty="0" smtClean="0"/>
              <a:t>(manual)</a:t>
            </a:r>
            <a:endParaRPr lang="en-US" sz="2000" dirty="0"/>
          </a:p>
        </p:txBody>
      </p:sp>
    </p:spTree>
    <p:extLst>
      <p:ext uri="{BB962C8B-B14F-4D97-AF65-F5344CB8AC3E}">
        <p14:creationId xmlns:p14="http://schemas.microsoft.com/office/powerpoint/2010/main" val="2125386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1784865046"/>
              </p:ext>
            </p:extLst>
          </p:nvPr>
        </p:nvGraphicFramePr>
        <p:xfrm>
          <a:off x="3511296" y="1690689"/>
          <a:ext cx="5169408" cy="3476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normAutofit/>
          </a:bodyPr>
          <a:lstStyle/>
          <a:p>
            <a:r>
              <a:rPr lang="en-US" dirty="0" smtClean="0"/>
              <a:t>The bigger picture</a:t>
            </a:r>
            <a:endParaRPr lang="en-US" dirty="0"/>
          </a:p>
        </p:txBody>
      </p:sp>
      <p:pic>
        <p:nvPicPr>
          <p:cNvPr id="4098" name="Picture 2" descr="https://upload.wikimedia.org/wikipedia/commons/e/ee/Robert_Cecil_Marti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76837" y="1690688"/>
            <a:ext cx="1891908" cy="239992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images-na.ssl-images-amazon.com/images/I/512NzCU0wfL._SX383_BO1,204,203,200_.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3254" y="1690688"/>
            <a:ext cx="1851641" cy="23999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188874" y="5256539"/>
            <a:ext cx="3814249" cy="461665"/>
          </a:xfrm>
          <a:prstGeom prst="rect">
            <a:avLst/>
          </a:prstGeom>
        </p:spPr>
        <p:txBody>
          <a:bodyPr wrap="none">
            <a:spAutoFit/>
          </a:bodyPr>
          <a:lstStyle/>
          <a:p>
            <a:r>
              <a:rPr lang="en-US" sz="2400" dirty="0" smtClean="0"/>
              <a:t>The test automation pyramid</a:t>
            </a:r>
            <a:endParaRPr lang="en-US" sz="2400" dirty="0"/>
          </a:p>
        </p:txBody>
      </p:sp>
      <p:sp>
        <p:nvSpPr>
          <p:cNvPr id="6" name="Content Placeholder 5"/>
          <p:cNvSpPr>
            <a:spLocks noGrp="1"/>
          </p:cNvSpPr>
          <p:nvPr>
            <p:ph idx="1"/>
          </p:nvPr>
        </p:nvSpPr>
        <p:spPr>
          <a:xfrm>
            <a:off x="838200" y="1825625"/>
            <a:ext cx="10515600" cy="4864886"/>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pPr>
              <a:buFont typeface="Calibri" panose="020F0502020204030204" pitchFamily="34" charset="0"/>
              <a:buChar char="*"/>
            </a:pPr>
            <a:endParaRPr lang="en-US" sz="1800" dirty="0" smtClean="0"/>
          </a:p>
          <a:p>
            <a:pPr>
              <a:buFont typeface="Calibri" panose="020F0502020204030204" pitchFamily="34" charset="0"/>
              <a:buChar char="*"/>
            </a:pPr>
            <a:endParaRPr lang="en-US" sz="1800" dirty="0"/>
          </a:p>
          <a:p>
            <a:pPr>
              <a:buFont typeface="Calibri" panose="020F0502020204030204" pitchFamily="34" charset="0"/>
              <a:buChar char="*"/>
            </a:pPr>
            <a:r>
              <a:rPr lang="en-US" sz="1700" dirty="0" smtClean="0"/>
              <a:t>Percentage of the system that should roughly be covered by each layer</a:t>
            </a:r>
            <a:endParaRPr lang="en-US" sz="1700" dirty="0"/>
          </a:p>
        </p:txBody>
      </p:sp>
      <p:sp>
        <p:nvSpPr>
          <p:cNvPr id="4" name="Cloud 3"/>
          <p:cNvSpPr/>
          <p:nvPr/>
        </p:nvSpPr>
        <p:spPr>
          <a:xfrm>
            <a:off x="5403204" y="1450848"/>
            <a:ext cx="1385592" cy="9997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Manual Tests</a:t>
            </a:r>
            <a:endParaRPr lang="en-US" dirty="0"/>
          </a:p>
        </p:txBody>
      </p:sp>
    </p:spTree>
    <p:extLst>
      <p:ext uri="{BB962C8B-B14F-4D97-AF65-F5344CB8AC3E}">
        <p14:creationId xmlns:p14="http://schemas.microsoft.com/office/powerpoint/2010/main" val="427173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tests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02771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5850</TotalTime>
  <Words>1936</Words>
  <Application>Microsoft Office PowerPoint</Application>
  <PresentationFormat>Widescreen</PresentationFormat>
  <Paragraphs>311</Paragraphs>
  <Slides>40</Slides>
  <Notes>21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Cambria Math</vt:lpstr>
      <vt:lpstr>Courier New</vt:lpstr>
      <vt:lpstr>Wingdings</vt:lpstr>
      <vt:lpstr>Office Theme</vt:lpstr>
      <vt:lpstr>Who tests our tests?  </vt:lpstr>
      <vt:lpstr>About(me)</vt:lpstr>
      <vt:lpstr>PowerPoint Presentation</vt:lpstr>
      <vt:lpstr>Testing all combinations is impractical </vt:lpstr>
      <vt:lpstr>We will always have bugs… </vt:lpstr>
      <vt:lpstr>How can we deploy software fast? daily? confidently?</vt:lpstr>
      <vt:lpstr>The vision of automated testing</vt:lpstr>
      <vt:lpstr>The bigger picture</vt:lpstr>
      <vt:lpstr>Unit tests</vt:lpstr>
      <vt:lpstr>What is “a unit test”?</vt:lpstr>
      <vt:lpstr>Example of a unit test – The three A’s</vt:lpstr>
      <vt:lpstr>What is !”a unit test”?</vt:lpstr>
      <vt:lpstr>Limitations of unit tests</vt:lpstr>
      <vt:lpstr>What is the main purpose of automated tests?</vt:lpstr>
      <vt:lpstr>Trivial reasons</vt:lpstr>
      <vt:lpstr>Anatomy of change</vt:lpstr>
      <vt:lpstr>Fixing a Bug</vt:lpstr>
      <vt:lpstr>Preserving existing behavior</vt:lpstr>
      <vt:lpstr>Why do we write unit tests?</vt:lpstr>
      <vt:lpstr>Feedback loop  </vt:lpstr>
      <vt:lpstr>PowerPoint Presentation</vt:lpstr>
      <vt:lpstr>Big ball of mud</vt:lpstr>
      <vt:lpstr>Trusting our tests</vt:lpstr>
      <vt:lpstr>Are we writing good unit tests?</vt:lpstr>
      <vt:lpstr>Code coverage</vt:lpstr>
      <vt:lpstr>Code coverage - example</vt:lpstr>
      <vt:lpstr>Limitations of code coverage</vt:lpstr>
      <vt:lpstr>No assert – But coverage could be 100%</vt:lpstr>
      <vt:lpstr>Disciplines</vt:lpstr>
      <vt:lpstr>Limitation of Disciplines</vt:lpstr>
      <vt:lpstr>Mutation testing</vt:lpstr>
      <vt:lpstr>New concepts</vt:lpstr>
      <vt:lpstr>PowerPoint Presentation</vt:lpstr>
      <vt:lpstr>Limitations of mutation testing</vt:lpstr>
      <vt:lpstr>Mutation testing tools</vt:lpstr>
      <vt:lpstr>PIT (pitest)  </vt:lpstr>
      <vt:lpstr>Demo</vt:lpstr>
      <vt:lpstr>Conclusion</vt:lpstr>
      <vt:lpstr>Questions?</vt:lpstr>
      <vt:lpstr>Sources</vt:lpstr>
    </vt:vector>
  </TitlesOfParts>
  <Company>BMC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Mutation testing</dc:title>
  <dc:creator>Ben Laysh, Itamar</dc:creator>
  <cp:lastModifiedBy>Ben Laysh, Itamar</cp:lastModifiedBy>
  <cp:revision>254</cp:revision>
  <dcterms:created xsi:type="dcterms:W3CDTF">2016-06-26T05:10:47Z</dcterms:created>
  <dcterms:modified xsi:type="dcterms:W3CDTF">2016-09-18T11:11:02Z</dcterms:modified>
</cp:coreProperties>
</file>