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75" d="100"/>
          <a:sy n="75" d="100"/>
        </p:scale>
        <p:origin x="27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31D1-8D44-1596-E068-AB7EBC38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5944C-3831-9E5D-AF95-1353E65D5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A8C6B-F726-BEA3-6E46-0468B0DE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9DA-73FA-4306-B67F-BAE84647162D}" type="datetimeFigureOut">
              <a:rPr lang="en-CA" smtClean="0"/>
              <a:t>10/07/22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5C083-6CB6-FDDF-8B36-3001CB9F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9D20-2A96-6345-BE4A-0872A16E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A26-55BB-441C-9646-F3483885FE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285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5A21-57A7-BFF4-0677-297790B7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46245-026B-6917-F44F-D1D2BC717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C699-9654-3FB5-0C51-34B5506E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9DA-73FA-4306-B67F-BAE84647162D}" type="datetimeFigureOut">
              <a:rPr lang="en-CA" smtClean="0"/>
              <a:t>10/07/22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63AB-E15A-CD2F-35A3-D6C9DD8A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8402-27D5-B3CE-98FB-511483FF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A26-55BB-441C-9646-F3483885FE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79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96B3B-575A-B01A-94D5-0E236F2B9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A9F46-74C8-795D-6A40-D2CDF1189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7099-B160-21BF-854D-ECA66916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9DA-73FA-4306-B67F-BAE84647162D}" type="datetimeFigureOut">
              <a:rPr lang="en-CA" smtClean="0"/>
              <a:t>10/07/22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FCEA-4343-10FF-FBD1-784407A0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5F45-8ECA-A454-F923-48CCC8E4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A26-55BB-441C-9646-F3483885FE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39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73B6-2F6C-30C6-563E-398E70B3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ED95-5234-D347-A62F-4C5DC75F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6C3A-E9BC-D4C7-4016-8503A64E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9DA-73FA-4306-B67F-BAE84647162D}" type="datetimeFigureOut">
              <a:rPr lang="en-CA" smtClean="0"/>
              <a:t>10/07/22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A309-D8BF-A79C-B5FB-F617D012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50CF-4CDC-034C-6F09-C9F13648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A26-55BB-441C-9646-F3483885FE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37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1825-9852-9495-C534-5AA9BAAB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6682-2842-2DEC-EE0F-4730E3D5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A72A-89AB-3837-C07A-B16644A2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9DA-73FA-4306-B67F-BAE84647162D}" type="datetimeFigureOut">
              <a:rPr lang="en-CA" smtClean="0"/>
              <a:t>10/07/22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20A64-2554-5BA3-ECFF-67077A1A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AD4F-D433-6E3D-9C54-0D1FFFC5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A26-55BB-441C-9646-F3483885FE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73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FFFD-2A45-4631-0F02-C397FAC2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EB2-6887-9E95-F9E4-9FC276D47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01160-8AD2-61CE-16D8-23E7C9E18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1BC11-9DB0-CC43-F169-5A1A864E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9DA-73FA-4306-B67F-BAE84647162D}" type="datetimeFigureOut">
              <a:rPr lang="en-CA" smtClean="0"/>
              <a:t>10/07/22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74394-386D-6FD3-6288-C77738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33980-7194-D5D2-6DD8-6B61DDDC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A26-55BB-441C-9646-F3483885FE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28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E25B-C98A-7141-4638-843E0FB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0482D-7024-C1CA-D182-8AD54625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99E56-685A-3F4E-6B4B-FB96BAB5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8255A-7621-7574-EE34-F6C0B1496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C027A-2149-93A0-8CD6-5FE16C680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B6BAD-F889-B7C8-C14C-DE7F25D7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9DA-73FA-4306-B67F-BAE84647162D}" type="datetimeFigureOut">
              <a:rPr lang="en-CA" smtClean="0"/>
              <a:t>10/07/22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FD114-DACE-474C-5D66-4B03612F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13BFA-2B0F-1385-0CC2-EA47758C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A26-55BB-441C-9646-F3483885FE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98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C826-068B-8782-5EFC-BFA0073F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5810C-44FC-592A-97BD-5F427B2A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9DA-73FA-4306-B67F-BAE84647162D}" type="datetimeFigureOut">
              <a:rPr lang="en-CA" smtClean="0"/>
              <a:t>10/07/22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E848-5F3A-BD62-DCA6-DE3B2F44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78863-2C61-0989-1D0F-E2633D47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A26-55BB-441C-9646-F3483885FE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31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318B3-5C8C-5DCC-15A7-4356C68E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9DA-73FA-4306-B67F-BAE84647162D}" type="datetimeFigureOut">
              <a:rPr lang="en-CA" smtClean="0"/>
              <a:t>10/07/22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2224E-F7E2-6B7B-D4FE-3857EF91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FDD86-8CE9-EC05-9B77-3FA91B2B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A26-55BB-441C-9646-F3483885FE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2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4E42-7BB3-213A-CBD4-EF1048BF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F833-FC5C-D6ED-3888-4A1B7640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1F305-57BF-891D-5E75-B718CE259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3EA3F-6CD5-08AD-085E-53E95FB3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9DA-73FA-4306-B67F-BAE84647162D}" type="datetimeFigureOut">
              <a:rPr lang="en-CA" smtClean="0"/>
              <a:t>10/07/22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E9464-180C-0F28-5AF5-33BA117F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15C39-5B39-C324-990B-D4F1BCC4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A26-55BB-441C-9646-F3483885FE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34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47AC-E74B-FCE0-01B6-23184447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F7CAF-45BD-26AE-720E-6FFE1F6DF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44758-B17E-BC5F-D7AB-27D78A3E2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AA33F-4CB9-D879-9205-C473FAED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D9DA-73FA-4306-B67F-BAE84647162D}" type="datetimeFigureOut">
              <a:rPr lang="en-CA" smtClean="0"/>
              <a:t>10/07/22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83033-1173-5D05-75A5-6D8902F4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BD383-C0FA-F4DF-2B65-731378F6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A26-55BB-441C-9646-F3483885FE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81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54FB5-550A-AFA5-E7CE-20A53E12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F378-C53A-1827-0B05-601CB0EB3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0959-35BD-252E-1AC3-51E8531B3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D9DA-73FA-4306-B67F-BAE84647162D}" type="datetimeFigureOut">
              <a:rPr lang="en-CA" smtClean="0"/>
              <a:t>10/07/22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3152-3E96-FAD4-4B2C-C40C18F9E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48311-6764-6453-F140-C53741EF7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5A26-55BB-441C-9646-F3483885FE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49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BA74BE5-D5F4-D775-1AF8-8A3C0E2A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84" y="1578202"/>
            <a:ext cx="6526944" cy="3996274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FF44EA2D-F2E6-86E5-73CD-EEEB75B3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Sales Prediction</a:t>
            </a:r>
            <a:endParaRPr lang="en-CA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641999-D132-D04C-D5B6-DE66198D2A19}"/>
              </a:ext>
            </a:extLst>
          </p:cNvPr>
          <p:cNvSpPr txBox="1"/>
          <p:nvPr/>
        </p:nvSpPr>
        <p:spPr>
          <a:xfrm>
            <a:off x="762000" y="2547257"/>
            <a:ext cx="3497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 Price </a:t>
            </a:r>
            <a:r>
              <a:rPr lang="en-US" dirty="0"/>
              <a:t>(</a:t>
            </a:r>
            <a:r>
              <a:rPr lang="en-US" dirty="0" err="1"/>
              <a:t>Item_MRP</a:t>
            </a:r>
            <a:r>
              <a:rPr lang="en-US" dirty="0"/>
              <a:t>) and how much an item is </a:t>
            </a:r>
            <a:r>
              <a:rPr lang="en-US" b="1" dirty="0"/>
              <a:t>visible to consumers</a:t>
            </a:r>
            <a:r>
              <a:rPr lang="en-US" dirty="0"/>
              <a:t> in the grocery store (Item Visibility) has the most </a:t>
            </a:r>
            <a:r>
              <a:rPr lang="en-US" b="1" dirty="0"/>
              <a:t>influence</a:t>
            </a:r>
            <a:r>
              <a:rPr lang="en-US" dirty="0"/>
              <a:t> in predicting sales.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69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15BD0A-29C9-8634-A5B3-01D778864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4" y="852948"/>
            <a:ext cx="11377589" cy="2778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45C02-0DBF-2A65-BBDB-8A01AE01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3" y="3886174"/>
            <a:ext cx="11377590" cy="27784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61C4FD-A1A1-F5DC-CA1F-32164D3A2C98}"/>
                  </a:ext>
                </a:extLst>
              </p:cNvPr>
              <p:cNvSpPr txBox="1"/>
              <p:nvPr/>
            </p:nvSpPr>
            <p:spPr>
              <a:xfrm>
                <a:off x="6734627" y="202349"/>
                <a:ext cx="203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1400" dirty="0"/>
                  <a:t> = 0.52</a:t>
                </a:r>
              </a:p>
              <a:p>
                <a:r>
                  <a:rPr lang="en-CA" sz="1400" dirty="0"/>
                  <a:t>MSE = 1471566.31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61C4FD-A1A1-F5DC-CA1F-32164D3A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627" y="202349"/>
                <a:ext cx="2032000" cy="523220"/>
              </a:xfrm>
              <a:prstGeom prst="rect">
                <a:avLst/>
              </a:prstGeom>
              <a:blipFill>
                <a:blip r:embed="rId4"/>
                <a:stretch>
                  <a:fillRect l="-901" t="-1163" b="-116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5BD47-2F3D-0CFB-79A8-B904B34B816B}"/>
                  </a:ext>
                </a:extLst>
              </p:cNvPr>
              <p:cNvSpPr txBox="1"/>
              <p:nvPr/>
            </p:nvSpPr>
            <p:spPr>
              <a:xfrm>
                <a:off x="805543" y="193359"/>
                <a:ext cx="15893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1400" dirty="0"/>
                  <a:t> = 0.86</a:t>
                </a:r>
              </a:p>
              <a:p>
                <a:r>
                  <a:rPr lang="en-CA" sz="1400" dirty="0"/>
                  <a:t>MSE = 390007.2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5BD47-2F3D-0CFB-79A8-B904B34B8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3" y="193359"/>
                <a:ext cx="1589313" cy="523220"/>
              </a:xfrm>
              <a:prstGeom prst="rect">
                <a:avLst/>
              </a:prstGeom>
              <a:blipFill>
                <a:blip r:embed="rId5"/>
                <a:stretch>
                  <a:fillRect l="-1149" t="-1163" b="-104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9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Sales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</dc:title>
  <dc:creator>jleivaar@student.ubc.ca</dc:creator>
  <cp:lastModifiedBy>jleivaar@student.ubc.ca</cp:lastModifiedBy>
  <cp:revision>3</cp:revision>
  <dcterms:created xsi:type="dcterms:W3CDTF">2022-10-07T18:12:17Z</dcterms:created>
  <dcterms:modified xsi:type="dcterms:W3CDTF">2022-10-07T19:02:29Z</dcterms:modified>
</cp:coreProperties>
</file>