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A1F8-50FE-49E8-9A7C-F189FAFAD0BE}" type="datetimeFigureOut">
              <a:rPr lang="ca-ES" smtClean="0"/>
              <a:t>14/2/2025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CEAD9A3-FE48-4455-A775-DDD2A561820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3590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A1F8-50FE-49E8-9A7C-F189FAFAD0BE}" type="datetimeFigureOut">
              <a:rPr lang="ca-ES" smtClean="0"/>
              <a:t>14/2/2025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EAD9A3-FE48-4455-A775-DDD2A561820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4932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A1F8-50FE-49E8-9A7C-F189FAFAD0BE}" type="datetimeFigureOut">
              <a:rPr lang="ca-ES" smtClean="0"/>
              <a:t>14/2/2025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EAD9A3-FE48-4455-A775-DDD2A5618201}" type="slidenum">
              <a:rPr lang="ca-ES" smtClean="0"/>
              <a:t>‹Nº›</a:t>
            </a:fld>
            <a:endParaRPr lang="ca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38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A1F8-50FE-49E8-9A7C-F189FAFAD0BE}" type="datetimeFigureOut">
              <a:rPr lang="ca-ES" smtClean="0"/>
              <a:t>14/2/2025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EAD9A3-FE48-4455-A775-DDD2A561820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1206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A1F8-50FE-49E8-9A7C-F189FAFAD0BE}" type="datetimeFigureOut">
              <a:rPr lang="ca-ES" smtClean="0"/>
              <a:t>14/2/2025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EAD9A3-FE48-4455-A775-DDD2A5618201}" type="slidenum">
              <a:rPr lang="ca-ES" smtClean="0"/>
              <a:t>‹Nº›</a:t>
            </a:fld>
            <a:endParaRPr lang="ca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419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A1F8-50FE-49E8-9A7C-F189FAFAD0BE}" type="datetimeFigureOut">
              <a:rPr lang="ca-ES" smtClean="0"/>
              <a:t>14/2/2025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EAD9A3-FE48-4455-A775-DDD2A561820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28525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A1F8-50FE-49E8-9A7C-F189FAFAD0BE}" type="datetimeFigureOut">
              <a:rPr lang="ca-ES" smtClean="0"/>
              <a:t>14/2/2025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D9A3-FE48-4455-A775-DDD2A561820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36094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A1F8-50FE-49E8-9A7C-F189FAFAD0BE}" type="datetimeFigureOut">
              <a:rPr lang="ca-ES" smtClean="0"/>
              <a:t>14/2/2025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D9A3-FE48-4455-A775-DDD2A561820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4055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A1F8-50FE-49E8-9A7C-F189FAFAD0BE}" type="datetimeFigureOut">
              <a:rPr lang="ca-ES" smtClean="0"/>
              <a:t>14/2/2025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D9A3-FE48-4455-A775-DDD2A561820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4912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A1F8-50FE-49E8-9A7C-F189FAFAD0BE}" type="datetimeFigureOut">
              <a:rPr lang="ca-ES" smtClean="0"/>
              <a:t>14/2/2025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CEAD9A3-FE48-4455-A775-DDD2A561820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37742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A1F8-50FE-49E8-9A7C-F189FAFAD0BE}" type="datetimeFigureOut">
              <a:rPr lang="ca-ES" smtClean="0"/>
              <a:t>14/2/2025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EAD9A3-FE48-4455-A775-DDD2A561820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7283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A1F8-50FE-49E8-9A7C-F189FAFAD0BE}" type="datetimeFigureOut">
              <a:rPr lang="ca-ES" smtClean="0"/>
              <a:t>14/2/2025</a:t>
            </a:fld>
            <a:endParaRPr lang="ca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CEAD9A3-FE48-4455-A775-DDD2A561820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4379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A1F8-50FE-49E8-9A7C-F189FAFAD0BE}" type="datetimeFigureOut">
              <a:rPr lang="ca-ES" smtClean="0"/>
              <a:t>14/2/2025</a:t>
            </a:fld>
            <a:endParaRPr lang="ca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D9A3-FE48-4455-A775-DDD2A561820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8260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A1F8-50FE-49E8-9A7C-F189FAFAD0BE}" type="datetimeFigureOut">
              <a:rPr lang="ca-ES" smtClean="0"/>
              <a:t>14/2/2025</a:t>
            </a:fld>
            <a:endParaRPr lang="ca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D9A3-FE48-4455-A775-DDD2A561820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1152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A1F8-50FE-49E8-9A7C-F189FAFAD0BE}" type="datetimeFigureOut">
              <a:rPr lang="ca-ES" smtClean="0"/>
              <a:t>14/2/2025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AD9A3-FE48-4455-A775-DDD2A561820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4063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0A1F8-50FE-49E8-9A7C-F189FAFAD0BE}" type="datetimeFigureOut">
              <a:rPr lang="ca-ES" smtClean="0"/>
              <a:t>14/2/2025</a:t>
            </a:fld>
            <a:endParaRPr lang="ca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CEAD9A3-FE48-4455-A775-DDD2A561820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2022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0A1F8-50FE-49E8-9A7C-F189FAFAD0BE}" type="datetimeFigureOut">
              <a:rPr lang="ca-ES" smtClean="0"/>
              <a:t>14/2/2025</a:t>
            </a:fld>
            <a:endParaRPr lang="ca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CEAD9A3-FE48-4455-A775-DDD2A5618201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257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smtClean="0"/>
              <a:t>INFORMACIÓ USUARI </a:t>
            </a:r>
            <a:r>
              <a:rPr lang="ca-ES" dirty="0" smtClean="0"/>
              <a:t>ID96</a:t>
            </a:r>
            <a:endParaRPr lang="ca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2864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ID 96. </a:t>
            </a:r>
            <a:r>
              <a:rPr lang="ca-ES" dirty="0" smtClean="0"/>
              <a:t>INFORMACIÓ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4" y="1764792"/>
            <a:ext cx="4182779" cy="1936409"/>
          </a:xfrm>
        </p:spPr>
        <p:txBody>
          <a:bodyPr>
            <a:normAutofit lnSpcReduction="10000"/>
          </a:bodyPr>
          <a:lstStyle/>
          <a:p>
            <a:r>
              <a:rPr lang="ca-ES" dirty="0" err="1" smtClean="0"/>
              <a:t>Brenann</a:t>
            </a:r>
            <a:r>
              <a:rPr lang="ca-ES" dirty="0" smtClean="0"/>
              <a:t> </a:t>
            </a:r>
            <a:r>
              <a:rPr lang="ca-ES" dirty="0" err="1" smtClean="0"/>
              <a:t>Wyn</a:t>
            </a:r>
            <a:r>
              <a:rPr lang="ca-ES" dirty="0" err="1" smtClean="0"/>
              <a:t>n</a:t>
            </a:r>
            <a:endParaRPr lang="ca-ES" dirty="0" smtClean="0"/>
          </a:p>
          <a:p>
            <a:r>
              <a:rPr lang="ca-ES" dirty="0" smtClean="0"/>
              <a:t>36 </a:t>
            </a:r>
            <a:r>
              <a:rPr lang="ca-ES" dirty="0" smtClean="0"/>
              <a:t>anys</a:t>
            </a:r>
          </a:p>
          <a:p>
            <a:r>
              <a:rPr lang="ca-ES" dirty="0" err="1" smtClean="0"/>
              <a:t>Auburn</a:t>
            </a:r>
            <a:r>
              <a:rPr lang="ca-ES" dirty="0" smtClean="0"/>
              <a:t>, </a:t>
            </a:r>
            <a:r>
              <a:rPr lang="ca-ES" dirty="0" smtClean="0"/>
              <a:t>EUA</a:t>
            </a:r>
          </a:p>
          <a:p>
            <a:r>
              <a:rPr lang="ca-ES" dirty="0" smtClean="0"/>
              <a:t>Fan de Game of </a:t>
            </a:r>
            <a:r>
              <a:rPr lang="ca-ES" dirty="0" err="1" smtClean="0"/>
              <a:t>Thrones</a:t>
            </a:r>
            <a:endParaRPr lang="ca-ES" dirty="0" smtClean="0"/>
          </a:p>
          <a:p>
            <a:r>
              <a:rPr lang="ca-ES" dirty="0" smtClean="0"/>
              <a:t>Fan de </a:t>
            </a:r>
            <a:r>
              <a:rPr lang="ca-ES" dirty="0" err="1" smtClean="0"/>
              <a:t>Star</a:t>
            </a:r>
            <a:r>
              <a:rPr lang="ca-ES" dirty="0" smtClean="0"/>
              <a:t> </a:t>
            </a:r>
            <a:r>
              <a:rPr lang="ca-ES" dirty="0" err="1" smtClean="0"/>
              <a:t>Wars</a:t>
            </a:r>
            <a:endParaRPr lang="ca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590" y="1764792"/>
            <a:ext cx="3959054" cy="19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6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ID 96. TRANSACCIONS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3368040"/>
            <a:ext cx="8127999" cy="426720"/>
          </a:xfrm>
        </p:spPr>
        <p:txBody>
          <a:bodyPr/>
          <a:lstStyle/>
          <a:p>
            <a:r>
              <a:rPr lang="ca-ES" dirty="0" smtClean="0"/>
              <a:t>2022:</a:t>
            </a:r>
          </a:p>
          <a:p>
            <a:endParaRPr lang="ca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57363"/>
              </p:ext>
            </p:extLst>
          </p:nvPr>
        </p:nvGraphicFramePr>
        <p:xfrm>
          <a:off x="2589212" y="256032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Transaccions totals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Acceptades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Declinades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22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22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ca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arcador de contenido 2"/>
          <p:cNvSpPr txBox="1">
            <a:spLocks/>
          </p:cNvSpPr>
          <p:nvPr/>
        </p:nvSpPr>
        <p:spPr>
          <a:xfrm>
            <a:off x="2589212" y="2133600"/>
            <a:ext cx="8127999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 smtClean="0"/>
              <a:t>2021:</a:t>
            </a:r>
          </a:p>
          <a:p>
            <a:endParaRPr lang="ca-ES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157586"/>
              </p:ext>
            </p:extLst>
          </p:nvPr>
        </p:nvGraphicFramePr>
        <p:xfrm>
          <a:off x="2589211" y="379476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Transaccions totals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Acceptades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Declinades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3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0</a:t>
                      </a:r>
                      <a:endParaRPr lang="ca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Marcador de contenido 2"/>
          <p:cNvSpPr txBox="1">
            <a:spLocks/>
          </p:cNvSpPr>
          <p:nvPr/>
        </p:nvSpPr>
        <p:spPr>
          <a:xfrm>
            <a:off x="2589212" y="4638040"/>
            <a:ext cx="8127999" cy="1616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 smtClean="0"/>
              <a:t>Cap transacció declinada en 2 anys</a:t>
            </a:r>
          </a:p>
          <a:p>
            <a:r>
              <a:rPr lang="ca-ES" dirty="0" smtClean="0"/>
              <a:t>El 2021 compleix amb el requisit de 10+ transaccions i menys de 2 declinades</a:t>
            </a:r>
          </a:p>
          <a:p>
            <a:r>
              <a:rPr lang="ca-ES" dirty="0" smtClean="0"/>
              <a:t>En els tres primers mesos el 2022 no compleix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77976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ID 96. COMPRES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3368040"/>
            <a:ext cx="8127999" cy="426720"/>
          </a:xfrm>
        </p:spPr>
        <p:txBody>
          <a:bodyPr/>
          <a:lstStyle/>
          <a:p>
            <a:r>
              <a:rPr lang="ca-ES" dirty="0" smtClean="0"/>
              <a:t>2022:</a:t>
            </a:r>
          </a:p>
          <a:p>
            <a:endParaRPr lang="ca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616987"/>
              </p:ext>
            </p:extLst>
          </p:nvPr>
        </p:nvGraphicFramePr>
        <p:xfrm>
          <a:off x="2589212" y="256032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428"/>
                <a:gridCol w="2887238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Mitjana</a:t>
                      </a:r>
                      <a:r>
                        <a:rPr lang="ca-ES" baseline="0" dirty="0" smtClean="0"/>
                        <a:t> compres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Producte més car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Producte més barat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262,57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195,94 - </a:t>
                      </a:r>
                      <a:r>
                        <a:rPr lang="ca-ES" dirty="0" err="1" smtClean="0"/>
                        <a:t>Winterfell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9,24</a:t>
                      </a:r>
                      <a:r>
                        <a:rPr lang="ca-ES" baseline="0" dirty="0" smtClean="0"/>
                        <a:t> – </a:t>
                      </a:r>
                      <a:r>
                        <a:rPr lang="ca-ES" baseline="0" dirty="0" err="1" smtClean="0"/>
                        <a:t>Tarly</a:t>
                      </a:r>
                      <a:r>
                        <a:rPr lang="ca-ES" baseline="0" dirty="0" smtClean="0"/>
                        <a:t> </a:t>
                      </a:r>
                      <a:r>
                        <a:rPr lang="ca-ES" baseline="0" dirty="0" err="1" smtClean="0"/>
                        <a:t>Stark</a:t>
                      </a:r>
                      <a:endParaRPr lang="ca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Marcador de contenido 2"/>
          <p:cNvSpPr txBox="1">
            <a:spLocks/>
          </p:cNvSpPr>
          <p:nvPr/>
        </p:nvSpPr>
        <p:spPr>
          <a:xfrm>
            <a:off x="2589212" y="2133600"/>
            <a:ext cx="8127999" cy="42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 smtClean="0"/>
              <a:t>2021:</a:t>
            </a:r>
          </a:p>
          <a:p>
            <a:endParaRPr lang="ca-ES" dirty="0"/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6662"/>
              </p:ext>
            </p:extLst>
          </p:nvPr>
        </p:nvGraphicFramePr>
        <p:xfrm>
          <a:off x="2589211" y="379476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717"/>
                <a:gridCol w="2868949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Mitjana compres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Producte més car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Producte més barat</a:t>
                      </a:r>
                      <a:endParaRPr lang="ca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279,80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172,78</a:t>
                      </a:r>
                      <a:r>
                        <a:rPr lang="ca-ES" baseline="0" dirty="0" smtClean="0"/>
                        <a:t> – Skywalker </a:t>
                      </a:r>
                      <a:r>
                        <a:rPr lang="ca-ES" baseline="0" dirty="0" err="1" smtClean="0"/>
                        <a:t>Ewok</a:t>
                      </a:r>
                      <a:endParaRPr lang="ca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smtClean="0"/>
                        <a:t>26,51</a:t>
                      </a:r>
                      <a:r>
                        <a:rPr lang="ca-ES" baseline="0" dirty="0" smtClean="0"/>
                        <a:t> – Duel </a:t>
                      </a:r>
                      <a:r>
                        <a:rPr lang="ca-ES" baseline="0" dirty="0" err="1" smtClean="0"/>
                        <a:t>Tourney</a:t>
                      </a:r>
                      <a:endParaRPr lang="ca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Marcador de contenido 2"/>
          <p:cNvSpPr txBox="1">
            <a:spLocks/>
          </p:cNvSpPr>
          <p:nvPr/>
        </p:nvSpPr>
        <p:spPr>
          <a:xfrm>
            <a:off x="2589212" y="4638040"/>
            <a:ext cx="8127999" cy="16164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a-ES" dirty="0" smtClean="0"/>
              <a:t>Cap transacció declinada en 2 anys</a:t>
            </a:r>
          </a:p>
          <a:p>
            <a:r>
              <a:rPr lang="ca-ES" dirty="0" smtClean="0"/>
              <a:t>El 2021 compleix amb el requisit de 10+ transaccions i menys de 2 declinades</a:t>
            </a:r>
          </a:p>
          <a:p>
            <a:r>
              <a:rPr lang="ca-ES" dirty="0" smtClean="0"/>
              <a:t>En els tres primers mesos el 2022 no compleix el requisit però la mitjana és més alta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2929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154</Words>
  <Application>Microsoft Office PowerPoint</Application>
  <PresentationFormat>Panorámica</PresentationFormat>
  <Paragraphs>43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INFORMACIÓ USUARI ID96</vt:lpstr>
      <vt:lpstr>ID 96. INFORMACIÓ</vt:lpstr>
      <vt:lpstr>ID 96. TRANSACCIONS</vt:lpstr>
      <vt:lpstr>ID 96. COMPRES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INFORMACIÓ USUARI ID96</dc:title>
  <dc:creator>Griselda</dc:creator>
  <cp:lastModifiedBy>Griselda</cp:lastModifiedBy>
  <cp:revision>5</cp:revision>
  <dcterms:created xsi:type="dcterms:W3CDTF">2025-02-13T16:47:12Z</dcterms:created>
  <dcterms:modified xsi:type="dcterms:W3CDTF">2025-02-14T16:05:54Z</dcterms:modified>
</cp:coreProperties>
</file>