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FB34-BDDD-4293-9F1F-54A6FF982BAF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B9A9-36DF-4373-B2D2-02B4308080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373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FB34-BDDD-4293-9F1F-54A6FF982BAF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B9A9-36DF-4373-B2D2-02B4308080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46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FB34-BDDD-4293-9F1F-54A6FF982BAF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B9A9-36DF-4373-B2D2-02B4308080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144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FB34-BDDD-4293-9F1F-54A6FF982BAF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B9A9-36DF-4373-B2D2-02B4308080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52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FB34-BDDD-4293-9F1F-54A6FF982BAF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B9A9-36DF-4373-B2D2-02B4308080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911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FB34-BDDD-4293-9F1F-54A6FF982BAF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B9A9-36DF-4373-B2D2-02B4308080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23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FB34-BDDD-4293-9F1F-54A6FF982BAF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B9A9-36DF-4373-B2D2-02B4308080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664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FB34-BDDD-4293-9F1F-54A6FF982BAF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B9A9-36DF-4373-B2D2-02B4308080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427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FB34-BDDD-4293-9F1F-54A6FF982BAF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B9A9-36DF-4373-B2D2-02B4308080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772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FB34-BDDD-4293-9F1F-54A6FF982BAF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B9A9-36DF-4373-B2D2-02B4308080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372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FB34-BDDD-4293-9F1F-54A6FF982BAF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B9A9-36DF-4373-B2D2-02B4308080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74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FFB34-BDDD-4293-9F1F-54A6FF982BAF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EB9A9-36DF-4373-B2D2-02B4308080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858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3999" cy="3528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61" y="3528811"/>
            <a:ext cx="9311325" cy="3329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229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00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7" r="12991" b="378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7" r="3689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701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" r="10920"/>
          <a:stretch/>
        </p:blipFill>
        <p:spPr bwMode="auto">
          <a:xfrm>
            <a:off x="0" y="-26193"/>
            <a:ext cx="9144000" cy="688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2868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3999" cy="6873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82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52272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468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8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839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67149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Presentación en pantalla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ALEIX</dc:creator>
  <cp:lastModifiedBy>ALEIX</cp:lastModifiedBy>
  <cp:revision>1</cp:revision>
  <dcterms:created xsi:type="dcterms:W3CDTF">2016-11-15T11:27:17Z</dcterms:created>
  <dcterms:modified xsi:type="dcterms:W3CDTF">2016-11-15T11:34:28Z</dcterms:modified>
</cp:coreProperties>
</file>