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96" d="100"/>
          <a:sy n="96" d="100"/>
        </p:scale>
        <p:origin x="8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5929-B8C4-24D4-F981-DBB9777E0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C5E0B-AEA1-DF90-5FF9-E73811252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4515C-21AB-4FB9-D5FB-0A82E861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8450-34E6-4B96-ADA4-68D08F8B23A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ED4E-379E-EB0A-B7C1-82A4AB67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8129-3A34-7AB8-714D-36E16121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DB4B-F32D-443F-A1A6-A455548CD1C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4545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FCB3-1958-15C0-F1B1-613E5AB9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F7877-5A20-DF61-C8AD-49D4BB20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E01A-D24F-5E02-89CA-B71F14EB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8450-34E6-4B96-ADA4-68D08F8B23A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1B818-B009-A322-C94B-18588D4B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5D5E1-8FA5-80C1-CE6E-A1E381A4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DB4B-F32D-443F-A1A6-A455548CD1C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3635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1CD52-EBCA-44E8-368D-8F7B06919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4CF81-382D-58DA-DFD9-1BA945935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A2CBE-FD5A-239B-4789-79012AB7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8450-34E6-4B96-ADA4-68D08F8B23A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17333-A0D1-D812-58EC-0634CA99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6298-8DBE-A22D-42C3-049481F7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DB4B-F32D-443F-A1A6-A455548CD1C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851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E31-4403-6116-2F4D-99CE2722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D3DF-D07C-B6C1-4752-7F629949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5747-13EB-33AC-00BC-A8149118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8450-34E6-4B96-ADA4-68D08F8B23A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84A8-8ABF-0783-24A0-BB2FE5B1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CDCC-6910-6A70-4C11-11E263F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DB4B-F32D-443F-A1A6-A455548CD1C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477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6FA5-0B56-E0DF-95BC-5A239194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0DECB-1F6E-8A58-A9BD-F810A420B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211B7-7004-F46B-10CF-133384DC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8450-34E6-4B96-ADA4-68D08F8B23A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CD0F-E92E-F064-D3DE-E0FEF692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8EE6A-60ED-5AAB-3624-0AC5C8BC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DB4B-F32D-443F-A1A6-A455548CD1C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5051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ED1B-7F70-FD68-B9E3-C6B473D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70ED-1982-5886-741B-7DDC41DFE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40E3C-7FE9-6F74-3A8B-9BF792EBF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ECD96-FDA3-2BB5-5576-E2FBBA84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8450-34E6-4B96-ADA4-68D08F8B23A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125CB-BEE9-936D-F976-BA208C7A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CC2B0-E42D-1445-BE5A-3A23DE77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DB4B-F32D-443F-A1A6-A455548CD1C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4064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998F-A007-8C8C-2ABF-5429EEFF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1FE1F-19C9-27B8-DBCF-EC0C4E91D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BE63D-BC12-B284-262F-5A46DA144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96C61-AEFF-34A1-4B2C-967C7FE72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7CDC3-00EC-7EFD-08C4-012E2DC49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83A37-9BA3-30D6-0534-F1792E64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8450-34E6-4B96-ADA4-68D08F8B23A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85821-82CC-52C0-DA13-A46A2BAD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F613E-BF60-1121-2DE1-3EEAED1B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DB4B-F32D-443F-A1A6-A455548CD1C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7620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4BD4-E333-CDB9-46F6-94AA468E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25E72-4641-82C9-863E-ADF03681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8450-34E6-4B96-ADA4-68D08F8B23A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48754-D053-A273-F9D0-0764D614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DA1C9-C7D3-EE8E-BB11-6AFD5F65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DB4B-F32D-443F-A1A6-A455548CD1C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0406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DC14A-6DED-DD8D-70AA-6AEC6A9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8450-34E6-4B96-ADA4-68D08F8B23A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34B58-1B84-32F0-5D42-2E21A4A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06D7F-EA57-3652-45F8-1888B280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DB4B-F32D-443F-A1A6-A455548CD1C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9262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F704-DD03-4B9B-914B-10D29F86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F268-F58D-83AE-3211-315638FF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F40D4-3C15-A8DF-7D45-8D96BF5B1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6667-B2EC-7FEB-D2F7-02C3EB5D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8450-34E6-4B96-ADA4-68D08F8B23A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F031E-D9B4-A676-3128-AB1A1C03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06870-56D5-6449-80F4-93202A7D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DB4B-F32D-443F-A1A6-A455548CD1C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9430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E852-F238-B568-9C8C-B40959A0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CCB9C-B9A5-DF75-888E-389FD2BB1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6AA93-EACB-449E-0DDB-159742AF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D282-753F-FE9A-FE8B-95DECDF7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8450-34E6-4B96-ADA4-68D08F8B23A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E9E29-9BB1-8780-61A3-9294019A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6DF37-B0BC-64D2-9702-94E34095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DB4B-F32D-443F-A1A6-A455548CD1C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8111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C4A20-EEEC-14A6-E9DE-AB3396DF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4D5B-FCD3-FAAA-E684-FABB82AEB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8E51C-EF60-4B94-7EDD-7260CD33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8450-34E6-4B96-ADA4-68D08F8B23A6}" type="datetimeFigureOut">
              <a:rPr lang="ca-ES" smtClean="0"/>
              <a:t>9/6/2022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152A-EB48-F14B-4D74-5DD4C85A1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8217-B6EA-9D4C-7C55-A61B01D25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DB4B-F32D-443F-A1A6-A455548CD1C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674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ABB826C-1702-7A71-F4AB-83217A9AB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645"/>
            <a:ext cx="12192000" cy="3588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168640-4C90-E08B-7323-FD027BCECF74}"/>
                  </a:ext>
                </a:extLst>
              </p:cNvPr>
              <p:cNvSpPr txBox="1"/>
              <p:nvPr/>
            </p:nvSpPr>
            <p:spPr>
              <a:xfrm>
                <a:off x="0" y="5421747"/>
                <a:ext cx="5384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𝑰𝒏𝒊𝒕𝒊𝒂𝒍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𝒅𝒂𝒕𝒂𝒔𝒆𝒕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𝒃𝒐𝒐𝒕𝒔𝒓𝒂𝒑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𝒅𝒂𝒕𝒂𝒔𝒆𝒕𝒔</m:t>
                      </m:r>
                    </m:oMath>
                  </m:oMathPara>
                </a14:m>
                <a:endParaRPr lang="ca-E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168640-4C90-E08B-7323-FD027BCEC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21747"/>
                <a:ext cx="5384800" cy="276999"/>
              </a:xfrm>
              <a:prstGeom prst="rect">
                <a:avLst/>
              </a:prstGeom>
              <a:blipFill>
                <a:blip r:embed="rId3"/>
                <a:stretch>
                  <a:fillRect l="-680" t="-4348" r="-1472" b="-34783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AD30B3-C649-3292-6FA6-DCC0347D853C}"/>
                  </a:ext>
                </a:extLst>
              </p:cNvPr>
              <p:cNvSpPr txBox="1"/>
              <p:nvPr/>
            </p:nvSpPr>
            <p:spPr>
              <a:xfrm>
                <a:off x="6363855" y="5421747"/>
                <a:ext cx="247534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𝒆𝒂𝒌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𝒍𝒆𝒂𝒓𝒏𝒆𝒓𝒔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𝒇𝒊𝒕𝒕𝒆𝒅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𝒐𝒏</m:t>
                      </m:r>
                    </m:oMath>
                  </m:oMathPara>
                </a14:m>
                <a:endParaRPr lang="es-ES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𝒆𝒂𝒄𝒉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𝒃𝒐𝒐𝒕𝒔𝒕𝒓𝒂𝒑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𝒅𝒂𝒕𝒂𝒔𝒆𝒕</m:t>
                      </m:r>
                    </m:oMath>
                  </m:oMathPara>
                </a14:m>
                <a:endParaRPr lang="ca-E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AD30B3-C649-3292-6FA6-DCC0347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55" y="5421747"/>
                <a:ext cx="2475345" cy="553998"/>
              </a:xfrm>
              <a:prstGeom prst="rect">
                <a:avLst/>
              </a:prstGeom>
              <a:blipFill>
                <a:blip r:embed="rId4"/>
                <a:stretch>
                  <a:fillRect l="-3448" t="-1099" r="-12808" b="-12088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25E4B9-A6D0-7877-B8A9-7EF8CB41BCC8}"/>
                  </a:ext>
                </a:extLst>
              </p:cNvPr>
              <p:cNvSpPr txBox="1"/>
              <p:nvPr/>
            </p:nvSpPr>
            <p:spPr>
              <a:xfrm>
                <a:off x="9739746" y="5421747"/>
                <a:ext cx="2373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𝑬𝒏𝒔𝒆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𝒎𝒃𝒍𝒆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1" i="1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𝒎𝒐𝒅𝒆𝒍</m:t>
                      </m:r>
                    </m:oMath>
                  </m:oMathPara>
                </a14:m>
                <a:endParaRPr lang="ca-ES" b="1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25E4B9-A6D0-7877-B8A9-7EF8CB41B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746" y="5421747"/>
                <a:ext cx="2373745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EB9CF-8DA7-F13A-7186-6F099446A9E8}"/>
                  </a:ext>
                </a:extLst>
              </p:cNvPr>
              <p:cNvSpPr/>
              <p:nvPr/>
            </p:nvSpPr>
            <p:spPr>
              <a:xfrm>
                <a:off x="3225338" y="2826327"/>
                <a:ext cx="267855" cy="315883"/>
              </a:xfrm>
              <a:prstGeom prst="rect">
                <a:avLst/>
              </a:prstGeom>
              <a:solidFill>
                <a:srgbClr val="252527"/>
              </a:solidFill>
              <a:ln>
                <a:solidFill>
                  <a:srgbClr val="2525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ca-ES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EB9CF-8DA7-F13A-7186-6F099446A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338" y="2826327"/>
                <a:ext cx="267855" cy="315883"/>
              </a:xfrm>
              <a:prstGeom prst="rect">
                <a:avLst/>
              </a:prstGeom>
              <a:blipFill>
                <a:blip r:embed="rId6"/>
                <a:stretch>
                  <a:fillRect l="-10870"/>
                </a:stretch>
              </a:blipFill>
              <a:ln>
                <a:solidFill>
                  <a:srgbClr val="252527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34EE95-559A-CD30-9BF7-649A28322760}"/>
                  </a:ext>
                </a:extLst>
              </p:cNvPr>
              <p:cNvSpPr/>
              <p:nvPr/>
            </p:nvSpPr>
            <p:spPr>
              <a:xfrm>
                <a:off x="3225338" y="4598788"/>
                <a:ext cx="267855" cy="315883"/>
              </a:xfrm>
              <a:prstGeom prst="rect">
                <a:avLst/>
              </a:prstGeom>
              <a:solidFill>
                <a:srgbClr val="252527"/>
              </a:solidFill>
              <a:ln>
                <a:solidFill>
                  <a:srgbClr val="2525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ca-ES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34EE95-559A-CD30-9BF7-649A28322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338" y="4598788"/>
                <a:ext cx="267855" cy="315883"/>
              </a:xfrm>
              <a:prstGeom prst="rect">
                <a:avLst/>
              </a:prstGeom>
              <a:blipFill>
                <a:blip r:embed="rId7"/>
                <a:stretch>
                  <a:fillRect l="-23913" r="-4348"/>
                </a:stretch>
              </a:blipFill>
              <a:ln>
                <a:solidFill>
                  <a:srgbClr val="252527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F64754-FD4A-4687-315B-83330D6699CC}"/>
                  </a:ext>
                </a:extLst>
              </p:cNvPr>
              <p:cNvSpPr/>
              <p:nvPr/>
            </p:nvSpPr>
            <p:spPr>
              <a:xfrm>
                <a:off x="3175462" y="1940097"/>
                <a:ext cx="317731" cy="315883"/>
              </a:xfrm>
              <a:prstGeom prst="rect">
                <a:avLst/>
              </a:prstGeom>
              <a:solidFill>
                <a:srgbClr val="252527"/>
              </a:solidFill>
              <a:ln>
                <a:solidFill>
                  <a:srgbClr val="25252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ca-ES" i="1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F64754-FD4A-4687-315B-83330D669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462" y="1940097"/>
                <a:ext cx="317731" cy="3158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252527"/>
                </a:solidFill>
              </a:ln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5DFA908-ED2C-B5E3-6851-E56B5FAD884F}"/>
              </a:ext>
            </a:extLst>
          </p:cNvPr>
          <p:cNvSpPr/>
          <p:nvPr/>
        </p:nvSpPr>
        <p:spPr>
          <a:xfrm>
            <a:off x="3175463" y="2822728"/>
            <a:ext cx="75738" cy="315883"/>
          </a:xfrm>
          <a:prstGeom prst="rect">
            <a:avLst/>
          </a:prstGeom>
          <a:solidFill>
            <a:srgbClr val="252527"/>
          </a:solidFill>
          <a:ln>
            <a:solidFill>
              <a:srgbClr val="25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63027-7692-C91E-A457-A4C82A5A9CBA}"/>
              </a:ext>
            </a:extLst>
          </p:cNvPr>
          <p:cNvSpPr/>
          <p:nvPr/>
        </p:nvSpPr>
        <p:spPr>
          <a:xfrm>
            <a:off x="3175462" y="4598787"/>
            <a:ext cx="49876" cy="315883"/>
          </a:xfrm>
          <a:prstGeom prst="rect">
            <a:avLst/>
          </a:prstGeom>
          <a:solidFill>
            <a:srgbClr val="252527"/>
          </a:solidFill>
          <a:ln>
            <a:solidFill>
              <a:srgbClr val="252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4285D-36F7-DF0E-0648-CD0B2795DE0A}"/>
              </a:ext>
            </a:extLst>
          </p:cNvPr>
          <p:cNvSpPr/>
          <p:nvPr/>
        </p:nvSpPr>
        <p:spPr>
          <a:xfrm>
            <a:off x="3493193" y="3524250"/>
            <a:ext cx="1707457" cy="600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BC7C80-A97A-FD09-58C5-5E8762395F90}"/>
              </a:ext>
            </a:extLst>
          </p:cNvPr>
          <p:cNvSpPr/>
          <p:nvPr/>
        </p:nvSpPr>
        <p:spPr>
          <a:xfrm>
            <a:off x="6674543" y="3676649"/>
            <a:ext cx="1707457" cy="600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21B04B-BE37-B069-96C9-C66CD2F9822B}"/>
              </a:ext>
            </a:extLst>
          </p:cNvPr>
          <p:cNvSpPr/>
          <p:nvPr/>
        </p:nvSpPr>
        <p:spPr>
          <a:xfrm>
            <a:off x="4201921" y="3598760"/>
            <a:ext cx="8774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9492A8-E232-4AE9-27CC-DA015E569665}"/>
              </a:ext>
            </a:extLst>
          </p:cNvPr>
          <p:cNvSpPr/>
          <p:nvPr/>
        </p:nvSpPr>
        <p:spPr>
          <a:xfrm>
            <a:off x="4201921" y="3811917"/>
            <a:ext cx="8774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E9C2E8-A60C-E4ED-EF52-5DBE7029111F}"/>
              </a:ext>
            </a:extLst>
          </p:cNvPr>
          <p:cNvSpPr/>
          <p:nvPr/>
        </p:nvSpPr>
        <p:spPr>
          <a:xfrm>
            <a:off x="4201921" y="4010309"/>
            <a:ext cx="8774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4C9D49-51F1-0AFC-F6C6-F30D84254876}"/>
              </a:ext>
            </a:extLst>
          </p:cNvPr>
          <p:cNvSpPr/>
          <p:nvPr/>
        </p:nvSpPr>
        <p:spPr>
          <a:xfrm>
            <a:off x="7599410" y="3598760"/>
            <a:ext cx="8774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E96640-07C8-E8EC-4058-C2D77BE6D565}"/>
              </a:ext>
            </a:extLst>
          </p:cNvPr>
          <p:cNvSpPr/>
          <p:nvPr/>
        </p:nvSpPr>
        <p:spPr>
          <a:xfrm>
            <a:off x="7599410" y="3811917"/>
            <a:ext cx="8774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86E93D-C406-E9C7-2FDB-CFC29314255B}"/>
              </a:ext>
            </a:extLst>
          </p:cNvPr>
          <p:cNvSpPr/>
          <p:nvPr/>
        </p:nvSpPr>
        <p:spPr>
          <a:xfrm>
            <a:off x="7599410" y="4010309"/>
            <a:ext cx="87746" cy="969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5967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2</cp:revision>
  <dcterms:created xsi:type="dcterms:W3CDTF">2022-05-06T23:18:04Z</dcterms:created>
  <dcterms:modified xsi:type="dcterms:W3CDTF">2022-06-09T09:13:55Z</dcterms:modified>
</cp:coreProperties>
</file>